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814" y="77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15/02/2023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491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4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42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47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010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50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7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991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4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4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2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90865" y="664336"/>
            <a:ext cx="6276272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75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342884" indent="0">
              <a:buNone/>
              <a:defRPr sz="900"/>
            </a:lvl2pPr>
            <a:lvl3pPr marL="685766" indent="0">
              <a:buNone/>
              <a:defRPr sz="750"/>
            </a:lvl3pPr>
            <a:lvl4pPr marL="1028649" indent="0">
              <a:buNone/>
              <a:defRPr sz="675"/>
            </a:lvl4pPr>
            <a:lvl5pPr marL="1371532" indent="0">
              <a:buNone/>
              <a:defRPr sz="675"/>
            </a:lvl5pPr>
            <a:lvl6pPr marL="1714415" indent="0">
              <a:buNone/>
              <a:defRPr sz="675"/>
            </a:lvl6pPr>
            <a:lvl7pPr marL="2057297" indent="0">
              <a:buNone/>
              <a:defRPr sz="675"/>
            </a:lvl7pPr>
            <a:lvl8pPr marL="2400180" indent="0">
              <a:buNone/>
              <a:defRPr sz="675"/>
            </a:lvl8pPr>
            <a:lvl9pPr marL="2743064" indent="0">
              <a:buNone/>
              <a:defRPr sz="675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290865" y="156642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95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in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35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5" r:id="rId2"/>
    <p:sldLayoutId id="214748369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05029" y="2699935"/>
            <a:ext cx="1247027" cy="313212"/>
          </a:xfrm>
          <a:custGeom>
            <a:avLst/>
            <a:gdLst>
              <a:gd name="T0" fmla="*/ 170 w 1355"/>
              <a:gd name="T1" fmla="*/ 340 h 340"/>
              <a:gd name="T2" fmla="*/ 0 w 1355"/>
              <a:gd name="T3" fmla="*/ 170 h 340"/>
              <a:gd name="T4" fmla="*/ 170 w 1355"/>
              <a:gd name="T5" fmla="*/ 0 h 340"/>
              <a:gd name="T6" fmla="*/ 1355 w 1355"/>
              <a:gd name="T7" fmla="*/ 0 h 340"/>
              <a:gd name="T8" fmla="*/ 1355 w 1355"/>
              <a:gd name="T9" fmla="*/ 340 h 340"/>
              <a:gd name="T10" fmla="*/ 170 w 1355"/>
              <a:gd name="T11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5" h="340">
                <a:moveTo>
                  <a:pt x="170" y="340"/>
                </a:moveTo>
                <a:cubicBezTo>
                  <a:pt x="76" y="340"/>
                  <a:pt x="0" y="264"/>
                  <a:pt x="0" y="170"/>
                </a:cubicBezTo>
                <a:cubicBezTo>
                  <a:pt x="0" y="76"/>
                  <a:pt x="76" y="0"/>
                  <a:pt x="170" y="0"/>
                </a:cubicBezTo>
                <a:cubicBezTo>
                  <a:pt x="1355" y="0"/>
                  <a:pt x="1355" y="0"/>
                  <a:pt x="1355" y="0"/>
                </a:cubicBezTo>
                <a:cubicBezTo>
                  <a:pt x="1355" y="340"/>
                  <a:pt x="1355" y="340"/>
                  <a:pt x="1355" y="340"/>
                </a:cubicBezTo>
                <a:lnTo>
                  <a:pt x="170" y="3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543051" y="2699935"/>
            <a:ext cx="1315907" cy="31321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806457" y="2699935"/>
            <a:ext cx="1290522" cy="31321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4056589" y="2699935"/>
            <a:ext cx="1344445" cy="313212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81354" y="2675871"/>
            <a:ext cx="6295293" cy="361339"/>
          </a:xfrm>
          <a:custGeom>
            <a:avLst/>
            <a:gdLst>
              <a:gd name="T0" fmla="*/ 6667 w 6840"/>
              <a:gd name="T1" fmla="*/ 4 h 392"/>
              <a:gd name="T2" fmla="*/ 6836 w 6840"/>
              <a:gd name="T3" fmla="*/ 196 h 392"/>
              <a:gd name="T4" fmla="*/ 6667 w 6840"/>
              <a:gd name="T5" fmla="*/ 388 h 392"/>
              <a:gd name="T6" fmla="*/ 173 w 6840"/>
              <a:gd name="T7" fmla="*/ 388 h 392"/>
              <a:gd name="T8" fmla="*/ 4 w 6840"/>
              <a:gd name="T9" fmla="*/ 196 h 392"/>
              <a:gd name="T10" fmla="*/ 173 w 6840"/>
              <a:gd name="T11" fmla="*/ 4 h 392"/>
              <a:gd name="T12" fmla="*/ 6667 w 6840"/>
              <a:gd name="T13" fmla="*/ 4 h 392"/>
              <a:gd name="T14" fmla="*/ 6667 w 6840"/>
              <a:gd name="T15" fmla="*/ 0 h 392"/>
              <a:gd name="T16" fmla="*/ 173 w 6840"/>
              <a:gd name="T17" fmla="*/ 0 h 392"/>
              <a:gd name="T18" fmla="*/ 0 w 6840"/>
              <a:gd name="T19" fmla="*/ 196 h 392"/>
              <a:gd name="T20" fmla="*/ 173 w 6840"/>
              <a:gd name="T21" fmla="*/ 392 h 392"/>
              <a:gd name="T22" fmla="*/ 6667 w 6840"/>
              <a:gd name="T23" fmla="*/ 392 h 392"/>
              <a:gd name="T24" fmla="*/ 6840 w 6840"/>
              <a:gd name="T25" fmla="*/ 196 h 392"/>
              <a:gd name="T26" fmla="*/ 6667 w 6840"/>
              <a:gd name="T27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40" h="392">
                <a:moveTo>
                  <a:pt x="6667" y="4"/>
                </a:moveTo>
                <a:cubicBezTo>
                  <a:pt x="6760" y="4"/>
                  <a:pt x="6836" y="90"/>
                  <a:pt x="6836" y="196"/>
                </a:cubicBezTo>
                <a:cubicBezTo>
                  <a:pt x="6836" y="302"/>
                  <a:pt x="6760" y="388"/>
                  <a:pt x="6667" y="388"/>
                </a:cubicBezTo>
                <a:cubicBezTo>
                  <a:pt x="173" y="388"/>
                  <a:pt x="173" y="388"/>
                  <a:pt x="173" y="388"/>
                </a:cubicBezTo>
                <a:cubicBezTo>
                  <a:pt x="80" y="388"/>
                  <a:pt x="4" y="302"/>
                  <a:pt x="4" y="196"/>
                </a:cubicBezTo>
                <a:cubicBezTo>
                  <a:pt x="4" y="90"/>
                  <a:pt x="80" y="4"/>
                  <a:pt x="173" y="4"/>
                </a:cubicBezTo>
                <a:cubicBezTo>
                  <a:pt x="6667" y="4"/>
                  <a:pt x="6667" y="4"/>
                  <a:pt x="6667" y="4"/>
                </a:cubicBezTo>
                <a:moveTo>
                  <a:pt x="6667" y="0"/>
                </a:moveTo>
                <a:cubicBezTo>
                  <a:pt x="173" y="0"/>
                  <a:pt x="173" y="0"/>
                  <a:pt x="173" y="0"/>
                </a:cubicBezTo>
                <a:cubicBezTo>
                  <a:pt x="78" y="0"/>
                  <a:pt x="0" y="88"/>
                  <a:pt x="0" y="196"/>
                </a:cubicBezTo>
                <a:cubicBezTo>
                  <a:pt x="0" y="304"/>
                  <a:pt x="78" y="392"/>
                  <a:pt x="173" y="392"/>
                </a:cubicBezTo>
                <a:cubicBezTo>
                  <a:pt x="6667" y="392"/>
                  <a:pt x="6667" y="392"/>
                  <a:pt x="6667" y="392"/>
                </a:cubicBezTo>
                <a:cubicBezTo>
                  <a:pt x="6762" y="392"/>
                  <a:pt x="6840" y="304"/>
                  <a:pt x="6840" y="196"/>
                </a:cubicBezTo>
                <a:cubicBezTo>
                  <a:pt x="6840" y="88"/>
                  <a:pt x="6762" y="0"/>
                  <a:pt x="6667" y="0"/>
                </a:cubicBezTo>
                <a:close/>
              </a:path>
            </a:pathLst>
          </a:custGeom>
          <a:solidFill>
            <a:srgbClr val="585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307109" y="2699935"/>
            <a:ext cx="1245475" cy="313212"/>
          </a:xfrm>
          <a:custGeom>
            <a:avLst/>
            <a:gdLst>
              <a:gd name="T0" fmla="*/ 0 w 1353"/>
              <a:gd name="T1" fmla="*/ 340 h 340"/>
              <a:gd name="T2" fmla="*/ 0 w 1353"/>
              <a:gd name="T3" fmla="*/ 0 h 340"/>
              <a:gd name="T4" fmla="*/ 1183 w 1353"/>
              <a:gd name="T5" fmla="*/ 0 h 340"/>
              <a:gd name="T6" fmla="*/ 1353 w 1353"/>
              <a:gd name="T7" fmla="*/ 170 h 340"/>
              <a:gd name="T8" fmla="*/ 1183 w 1353"/>
              <a:gd name="T9" fmla="*/ 340 h 340"/>
              <a:gd name="T10" fmla="*/ 0 w 1353"/>
              <a:gd name="T11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3" h="340">
                <a:moveTo>
                  <a:pt x="0" y="340"/>
                </a:moveTo>
                <a:cubicBezTo>
                  <a:pt x="0" y="0"/>
                  <a:pt x="0" y="0"/>
                  <a:pt x="0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1277" y="0"/>
                  <a:pt x="1353" y="76"/>
                  <a:pt x="1353" y="170"/>
                </a:cubicBezTo>
                <a:cubicBezTo>
                  <a:pt x="1353" y="264"/>
                  <a:pt x="1277" y="340"/>
                  <a:pt x="1183" y="340"/>
                </a:cubicBezTo>
                <a:lnTo>
                  <a:pt x="0" y="34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421076" y="1766119"/>
            <a:ext cx="0" cy="108673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366739" y="1714500"/>
            <a:ext cx="108674" cy="1075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1679359" y="2860228"/>
            <a:ext cx="0" cy="1087122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1625799" y="3891073"/>
            <a:ext cx="107897" cy="1075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2938418" y="1766119"/>
            <a:ext cx="0" cy="108673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2884081" y="1714500"/>
            <a:ext cx="108674" cy="1075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5455370" y="1766119"/>
            <a:ext cx="0" cy="1086734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5401033" y="1714500"/>
            <a:ext cx="108674" cy="1075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4196312" y="2860228"/>
            <a:ext cx="0" cy="1087122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4143140" y="3891073"/>
            <a:ext cx="107509" cy="10750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" name="Group 1"/>
          <p:cNvGrpSpPr/>
          <p:nvPr/>
        </p:nvGrpSpPr>
        <p:grpSpPr>
          <a:xfrm>
            <a:off x="586101" y="1822009"/>
            <a:ext cx="1106091" cy="582082"/>
            <a:chOff x="781468" y="1572094"/>
            <a:chExt cx="1474788" cy="77611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117038" y="1822009"/>
            <a:ext cx="1106091" cy="582082"/>
            <a:chOff x="781468" y="1572094"/>
            <a:chExt cx="1474788" cy="77611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603633" y="1822009"/>
            <a:ext cx="1106091" cy="582082"/>
            <a:chOff x="781468" y="1572094"/>
            <a:chExt cx="1474788" cy="77611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806662" y="3284928"/>
            <a:ext cx="1106091" cy="582082"/>
            <a:chOff x="781468" y="1572094"/>
            <a:chExt cx="1474788" cy="7761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293257" y="3284928"/>
            <a:ext cx="1106091" cy="582082"/>
            <a:chOff x="781468" y="1572094"/>
            <a:chExt cx="1474788" cy="77611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95168" y="2775749"/>
            <a:ext cx="666749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2023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1867629" y="2775749"/>
            <a:ext cx="666749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2024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118343" y="2775749"/>
            <a:ext cx="666749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2025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4395436" y="2775749"/>
            <a:ext cx="666749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2026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596471" y="2775749"/>
            <a:ext cx="666749" cy="16158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050" b="1" dirty="0">
                <a:solidFill>
                  <a:schemeClr val="bg1"/>
                </a:solidFill>
              </a:rPr>
              <a:t>2027</a:t>
            </a:r>
            <a:endParaRPr lang="tr-TR" altLang="x-none" sz="1050" b="1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3144230" y="3269890"/>
            <a:ext cx="614975" cy="612056"/>
            <a:chOff x="8047038" y="3278188"/>
            <a:chExt cx="334963" cy="333375"/>
          </a:xfrm>
          <a:solidFill>
            <a:schemeClr val="accent3"/>
          </a:solidFill>
        </p:grpSpPr>
        <p:sp>
          <p:nvSpPr>
            <p:cNvPr id="52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5664620" y="3250945"/>
            <a:ext cx="530451" cy="649946"/>
            <a:chOff x="7324725" y="4011613"/>
            <a:chExt cx="288925" cy="354012"/>
          </a:xfrm>
          <a:solidFill>
            <a:schemeClr val="accent5"/>
          </a:solidFill>
        </p:grpSpPr>
        <p:sp>
          <p:nvSpPr>
            <p:cNvPr id="56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596282" y="3239286"/>
            <a:ext cx="664521" cy="673265"/>
            <a:chOff x="3175" y="1735138"/>
            <a:chExt cx="361950" cy="366712"/>
          </a:xfrm>
          <a:solidFill>
            <a:schemeClr val="accent1"/>
          </a:solidFill>
        </p:grpSpPr>
        <p:sp>
          <p:nvSpPr>
            <p:cNvPr id="59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4390720" y="1801634"/>
            <a:ext cx="676182" cy="673263"/>
            <a:chOff x="2270125" y="1735138"/>
            <a:chExt cx="368301" cy="366713"/>
          </a:xfrm>
          <a:solidFill>
            <a:schemeClr val="accent4"/>
          </a:solidFill>
        </p:grpSpPr>
        <p:sp>
          <p:nvSpPr>
            <p:cNvPr id="62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1102453-F98D-47C9-AABC-4A7389301BB5}"/>
              </a:ext>
            </a:extLst>
          </p:cNvPr>
          <p:cNvGrpSpPr/>
          <p:nvPr/>
        </p:nvGrpSpPr>
        <p:grpSpPr>
          <a:xfrm>
            <a:off x="1868743" y="1801633"/>
            <a:ext cx="664521" cy="673265"/>
            <a:chOff x="3175" y="3246438"/>
            <a:chExt cx="361950" cy="366713"/>
          </a:xfrm>
          <a:solidFill>
            <a:schemeClr val="accent2"/>
          </a:solidFill>
        </p:grpSpPr>
        <p:sp>
          <p:nvSpPr>
            <p:cNvPr id="71" name="Freeform 215">
              <a:extLst>
                <a:ext uri="{FF2B5EF4-FFF2-40B4-BE49-F238E27FC236}">
                  <a16:creationId xmlns:a16="http://schemas.microsoft.com/office/drawing/2014/main" id="{46C624DB-D8A9-439B-AF9D-560E6E0D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3" y="3519488"/>
              <a:ext cx="90488" cy="93663"/>
            </a:xfrm>
            <a:custGeom>
              <a:avLst/>
              <a:gdLst>
                <a:gd name="T0" fmla="*/ 125 w 171"/>
                <a:gd name="T1" fmla="*/ 20 h 177"/>
                <a:gd name="T2" fmla="*/ 128 w 171"/>
                <a:gd name="T3" fmla="*/ 9 h 177"/>
                <a:gd name="T4" fmla="*/ 136 w 171"/>
                <a:gd name="T5" fmla="*/ 0 h 177"/>
                <a:gd name="T6" fmla="*/ 160 w 171"/>
                <a:gd name="T7" fmla="*/ 0 h 177"/>
                <a:gd name="T8" fmla="*/ 167 w 171"/>
                <a:gd name="T9" fmla="*/ 9 h 177"/>
                <a:gd name="T10" fmla="*/ 171 w 171"/>
                <a:gd name="T11" fmla="*/ 20 h 177"/>
                <a:gd name="T12" fmla="*/ 171 w 171"/>
                <a:gd name="T13" fmla="*/ 91 h 177"/>
                <a:gd name="T14" fmla="*/ 169 w 171"/>
                <a:gd name="T15" fmla="*/ 108 h 177"/>
                <a:gd name="T16" fmla="*/ 163 w 171"/>
                <a:gd name="T17" fmla="*/ 124 h 177"/>
                <a:gd name="T18" fmla="*/ 155 w 171"/>
                <a:gd name="T19" fmla="*/ 139 h 177"/>
                <a:gd name="T20" fmla="*/ 146 w 171"/>
                <a:gd name="T21" fmla="*/ 152 h 177"/>
                <a:gd name="T22" fmla="*/ 146 w 171"/>
                <a:gd name="T23" fmla="*/ 152 h 177"/>
                <a:gd name="T24" fmla="*/ 133 w 171"/>
                <a:gd name="T25" fmla="*/ 161 h 177"/>
                <a:gd name="T26" fmla="*/ 119 w 171"/>
                <a:gd name="T27" fmla="*/ 169 h 177"/>
                <a:gd name="T28" fmla="*/ 105 w 171"/>
                <a:gd name="T29" fmla="*/ 175 h 177"/>
                <a:gd name="T30" fmla="*/ 78 w 171"/>
                <a:gd name="T31" fmla="*/ 176 h 177"/>
                <a:gd name="T32" fmla="*/ 50 w 171"/>
                <a:gd name="T33" fmla="*/ 169 h 177"/>
                <a:gd name="T34" fmla="*/ 28 w 171"/>
                <a:gd name="T35" fmla="*/ 154 h 177"/>
                <a:gd name="T36" fmla="*/ 10 w 171"/>
                <a:gd name="T37" fmla="*/ 132 h 177"/>
                <a:gd name="T38" fmla="*/ 1 w 171"/>
                <a:gd name="T39" fmla="*/ 106 h 177"/>
                <a:gd name="T40" fmla="*/ 0 w 171"/>
                <a:gd name="T41" fmla="*/ 91 h 177"/>
                <a:gd name="T42" fmla="*/ 1 w 171"/>
                <a:gd name="T43" fmla="*/ 75 h 177"/>
                <a:gd name="T44" fmla="*/ 6 w 171"/>
                <a:gd name="T45" fmla="*/ 60 h 177"/>
                <a:gd name="T46" fmla="*/ 9 w 171"/>
                <a:gd name="T47" fmla="*/ 55 h 177"/>
                <a:gd name="T48" fmla="*/ 16 w 171"/>
                <a:gd name="T49" fmla="*/ 48 h 177"/>
                <a:gd name="T50" fmla="*/ 23 w 171"/>
                <a:gd name="T51" fmla="*/ 46 h 177"/>
                <a:gd name="T52" fmla="*/ 31 w 171"/>
                <a:gd name="T53" fmla="*/ 46 h 177"/>
                <a:gd name="T54" fmla="*/ 40 w 171"/>
                <a:gd name="T55" fmla="*/ 49 h 177"/>
                <a:gd name="T56" fmla="*/ 45 w 171"/>
                <a:gd name="T57" fmla="*/ 55 h 177"/>
                <a:gd name="T58" fmla="*/ 49 w 171"/>
                <a:gd name="T59" fmla="*/ 62 h 177"/>
                <a:gd name="T60" fmla="*/ 49 w 171"/>
                <a:gd name="T61" fmla="*/ 71 h 177"/>
                <a:gd name="T62" fmla="*/ 48 w 171"/>
                <a:gd name="T63" fmla="*/ 76 h 177"/>
                <a:gd name="T64" fmla="*/ 45 w 171"/>
                <a:gd name="T65" fmla="*/ 91 h 177"/>
                <a:gd name="T66" fmla="*/ 47 w 171"/>
                <a:gd name="T67" fmla="*/ 104 h 177"/>
                <a:gd name="T68" fmla="*/ 54 w 171"/>
                <a:gd name="T69" fmla="*/ 116 h 177"/>
                <a:gd name="T70" fmla="*/ 64 w 171"/>
                <a:gd name="T71" fmla="*/ 124 h 177"/>
                <a:gd name="T72" fmla="*/ 75 w 171"/>
                <a:gd name="T73" fmla="*/ 130 h 177"/>
                <a:gd name="T74" fmla="*/ 88 w 171"/>
                <a:gd name="T75" fmla="*/ 131 h 177"/>
                <a:gd name="T76" fmla="*/ 101 w 171"/>
                <a:gd name="T77" fmla="*/ 128 h 177"/>
                <a:gd name="T78" fmla="*/ 113 w 171"/>
                <a:gd name="T79" fmla="*/ 119 h 177"/>
                <a:gd name="T80" fmla="*/ 114 w 171"/>
                <a:gd name="T81" fmla="*/ 119 h 177"/>
                <a:gd name="T82" fmla="*/ 122 w 171"/>
                <a:gd name="T83" fmla="*/ 107 h 177"/>
                <a:gd name="T84" fmla="*/ 125 w 171"/>
                <a:gd name="T85" fmla="*/ 91 h 177"/>
                <a:gd name="T86" fmla="*/ 125 w 171"/>
                <a:gd name="T87" fmla="*/ 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1" h="177">
                  <a:moveTo>
                    <a:pt x="125" y="20"/>
                  </a:moveTo>
                  <a:lnTo>
                    <a:pt x="125" y="20"/>
                  </a:lnTo>
                  <a:lnTo>
                    <a:pt x="126" y="13"/>
                  </a:lnTo>
                  <a:lnTo>
                    <a:pt x="128" y="9"/>
                  </a:lnTo>
                  <a:lnTo>
                    <a:pt x="131" y="4"/>
                  </a:lnTo>
                  <a:lnTo>
                    <a:pt x="136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4" y="4"/>
                  </a:lnTo>
                  <a:lnTo>
                    <a:pt x="167" y="9"/>
                  </a:lnTo>
                  <a:lnTo>
                    <a:pt x="170" y="13"/>
                  </a:lnTo>
                  <a:lnTo>
                    <a:pt x="171" y="20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0" y="99"/>
                  </a:lnTo>
                  <a:lnTo>
                    <a:pt x="169" y="108"/>
                  </a:lnTo>
                  <a:lnTo>
                    <a:pt x="166" y="117"/>
                  </a:lnTo>
                  <a:lnTo>
                    <a:pt x="163" y="124"/>
                  </a:lnTo>
                  <a:lnTo>
                    <a:pt x="160" y="132"/>
                  </a:lnTo>
                  <a:lnTo>
                    <a:pt x="155" y="139"/>
                  </a:lnTo>
                  <a:lnTo>
                    <a:pt x="151" y="145"/>
                  </a:lnTo>
                  <a:lnTo>
                    <a:pt x="146" y="152"/>
                  </a:lnTo>
                  <a:lnTo>
                    <a:pt x="146" y="152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6" y="166"/>
                  </a:lnTo>
                  <a:lnTo>
                    <a:pt x="119" y="169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1" y="177"/>
                  </a:lnTo>
                  <a:lnTo>
                    <a:pt x="78" y="176"/>
                  </a:lnTo>
                  <a:lnTo>
                    <a:pt x="64" y="173"/>
                  </a:lnTo>
                  <a:lnTo>
                    <a:pt x="50" y="169"/>
                  </a:lnTo>
                  <a:lnTo>
                    <a:pt x="38" y="161"/>
                  </a:lnTo>
                  <a:lnTo>
                    <a:pt x="28" y="154"/>
                  </a:lnTo>
                  <a:lnTo>
                    <a:pt x="18" y="143"/>
                  </a:lnTo>
                  <a:lnTo>
                    <a:pt x="10" y="132"/>
                  </a:lnTo>
                  <a:lnTo>
                    <a:pt x="5" y="119"/>
                  </a:lnTo>
                  <a:lnTo>
                    <a:pt x="1" y="106"/>
                  </a:lnTo>
                  <a:lnTo>
                    <a:pt x="0" y="98"/>
                  </a:lnTo>
                  <a:lnTo>
                    <a:pt x="0" y="91"/>
                  </a:lnTo>
                  <a:lnTo>
                    <a:pt x="0" y="83"/>
                  </a:lnTo>
                  <a:lnTo>
                    <a:pt x="1" y="75"/>
                  </a:lnTo>
                  <a:lnTo>
                    <a:pt x="3" y="68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9" y="55"/>
                  </a:lnTo>
                  <a:lnTo>
                    <a:pt x="11" y="51"/>
                  </a:lnTo>
                  <a:lnTo>
                    <a:pt x="16" y="48"/>
                  </a:lnTo>
                  <a:lnTo>
                    <a:pt x="19" y="47"/>
                  </a:lnTo>
                  <a:lnTo>
                    <a:pt x="23" y="46"/>
                  </a:lnTo>
                  <a:lnTo>
                    <a:pt x="28" y="46"/>
                  </a:lnTo>
                  <a:lnTo>
                    <a:pt x="31" y="46"/>
                  </a:lnTo>
                  <a:lnTo>
                    <a:pt x="35" y="47"/>
                  </a:lnTo>
                  <a:lnTo>
                    <a:pt x="40" y="49"/>
                  </a:lnTo>
                  <a:lnTo>
                    <a:pt x="43" y="51"/>
                  </a:lnTo>
                  <a:lnTo>
                    <a:pt x="45" y="55"/>
                  </a:lnTo>
                  <a:lnTo>
                    <a:pt x="47" y="58"/>
                  </a:lnTo>
                  <a:lnTo>
                    <a:pt x="49" y="62"/>
                  </a:lnTo>
                  <a:lnTo>
                    <a:pt x="49" y="67"/>
                  </a:lnTo>
                  <a:lnTo>
                    <a:pt x="49" y="71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6" y="84"/>
                  </a:lnTo>
                  <a:lnTo>
                    <a:pt x="45" y="91"/>
                  </a:lnTo>
                  <a:lnTo>
                    <a:pt x="46" y="97"/>
                  </a:lnTo>
                  <a:lnTo>
                    <a:pt x="47" y="104"/>
                  </a:lnTo>
                  <a:lnTo>
                    <a:pt x="50" y="110"/>
                  </a:lnTo>
                  <a:lnTo>
                    <a:pt x="54" y="116"/>
                  </a:lnTo>
                  <a:lnTo>
                    <a:pt x="58" y="120"/>
                  </a:lnTo>
                  <a:lnTo>
                    <a:pt x="64" y="124"/>
                  </a:lnTo>
                  <a:lnTo>
                    <a:pt x="69" y="128"/>
                  </a:lnTo>
                  <a:lnTo>
                    <a:pt x="75" y="130"/>
                  </a:lnTo>
                  <a:lnTo>
                    <a:pt x="81" y="131"/>
                  </a:lnTo>
                  <a:lnTo>
                    <a:pt x="88" y="131"/>
                  </a:lnTo>
                  <a:lnTo>
                    <a:pt x="94" y="130"/>
                  </a:lnTo>
                  <a:lnTo>
                    <a:pt x="101" y="128"/>
                  </a:lnTo>
                  <a:lnTo>
                    <a:pt x="107" y="124"/>
                  </a:lnTo>
                  <a:lnTo>
                    <a:pt x="113" y="119"/>
                  </a:lnTo>
                  <a:lnTo>
                    <a:pt x="114" y="119"/>
                  </a:lnTo>
                  <a:lnTo>
                    <a:pt x="114" y="119"/>
                  </a:lnTo>
                  <a:lnTo>
                    <a:pt x="118" y="113"/>
                  </a:lnTo>
                  <a:lnTo>
                    <a:pt x="122" y="107"/>
                  </a:lnTo>
                  <a:lnTo>
                    <a:pt x="124" y="99"/>
                  </a:lnTo>
                  <a:lnTo>
                    <a:pt x="125" y="91"/>
                  </a:lnTo>
                  <a:lnTo>
                    <a:pt x="125" y="20"/>
                  </a:lnTo>
                  <a:lnTo>
                    <a:pt x="12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216">
              <a:extLst>
                <a:ext uri="{FF2B5EF4-FFF2-40B4-BE49-F238E27FC236}">
                  <a16:creationId xmlns:a16="http://schemas.microsoft.com/office/drawing/2014/main" id="{6F970007-702D-48EA-8A9D-9C2C5CB9E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0" y="3392488"/>
              <a:ext cx="12700" cy="112713"/>
            </a:xfrm>
            <a:custGeom>
              <a:avLst/>
              <a:gdLst>
                <a:gd name="T0" fmla="*/ 24 w 24"/>
                <a:gd name="T1" fmla="*/ 0 h 212"/>
                <a:gd name="T2" fmla="*/ 24 w 24"/>
                <a:gd name="T3" fmla="*/ 212 h 212"/>
                <a:gd name="T4" fmla="*/ 0 w 24"/>
                <a:gd name="T5" fmla="*/ 212 h 212"/>
                <a:gd name="T6" fmla="*/ 0 w 24"/>
                <a:gd name="T7" fmla="*/ 0 h 212"/>
                <a:gd name="T8" fmla="*/ 24 w 24"/>
                <a:gd name="T9" fmla="*/ 0 h 212"/>
                <a:gd name="T10" fmla="*/ 24 w 24"/>
                <a:gd name="T1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12">
                  <a:moveTo>
                    <a:pt x="24" y="0"/>
                  </a:moveTo>
                  <a:lnTo>
                    <a:pt x="24" y="212"/>
                  </a:lnTo>
                  <a:lnTo>
                    <a:pt x="0" y="21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217">
              <a:extLst>
                <a:ext uri="{FF2B5EF4-FFF2-40B4-BE49-F238E27FC236}">
                  <a16:creationId xmlns:a16="http://schemas.microsoft.com/office/drawing/2014/main" id="{F423B1B1-A4E2-4CEF-9B5F-C8F6D035D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3246438"/>
              <a:ext cx="361950" cy="136525"/>
            </a:xfrm>
            <a:custGeom>
              <a:avLst/>
              <a:gdLst>
                <a:gd name="T0" fmla="*/ 658 w 686"/>
                <a:gd name="T1" fmla="*/ 245 h 259"/>
                <a:gd name="T2" fmla="*/ 634 w 686"/>
                <a:gd name="T3" fmla="*/ 234 h 259"/>
                <a:gd name="T4" fmla="*/ 593 w 686"/>
                <a:gd name="T5" fmla="*/ 228 h 259"/>
                <a:gd name="T6" fmla="*/ 542 w 686"/>
                <a:gd name="T7" fmla="*/ 234 h 259"/>
                <a:gd name="T8" fmla="*/ 520 w 686"/>
                <a:gd name="T9" fmla="*/ 245 h 259"/>
                <a:gd name="T10" fmla="*/ 520 w 686"/>
                <a:gd name="T11" fmla="*/ 251 h 259"/>
                <a:gd name="T12" fmla="*/ 511 w 686"/>
                <a:gd name="T13" fmla="*/ 259 h 259"/>
                <a:gd name="T14" fmla="*/ 502 w 686"/>
                <a:gd name="T15" fmla="*/ 257 h 259"/>
                <a:gd name="T16" fmla="*/ 498 w 686"/>
                <a:gd name="T17" fmla="*/ 251 h 259"/>
                <a:gd name="T18" fmla="*/ 491 w 686"/>
                <a:gd name="T19" fmla="*/ 242 h 259"/>
                <a:gd name="T20" fmla="*/ 466 w 686"/>
                <a:gd name="T21" fmla="*/ 233 h 259"/>
                <a:gd name="T22" fmla="*/ 405 w 686"/>
                <a:gd name="T23" fmla="*/ 229 h 259"/>
                <a:gd name="T24" fmla="*/ 368 w 686"/>
                <a:gd name="T25" fmla="*/ 238 h 259"/>
                <a:gd name="T26" fmla="*/ 354 w 686"/>
                <a:gd name="T27" fmla="*/ 248 h 259"/>
                <a:gd name="T28" fmla="*/ 350 w 686"/>
                <a:gd name="T29" fmla="*/ 256 h 259"/>
                <a:gd name="T30" fmla="*/ 343 w 686"/>
                <a:gd name="T31" fmla="*/ 259 h 259"/>
                <a:gd name="T32" fmla="*/ 333 w 686"/>
                <a:gd name="T33" fmla="*/ 253 h 259"/>
                <a:gd name="T34" fmla="*/ 332 w 686"/>
                <a:gd name="T35" fmla="*/ 245 h 259"/>
                <a:gd name="T36" fmla="*/ 310 w 686"/>
                <a:gd name="T37" fmla="*/ 235 h 259"/>
                <a:gd name="T38" fmla="*/ 261 w 686"/>
                <a:gd name="T39" fmla="*/ 229 h 259"/>
                <a:gd name="T40" fmla="*/ 210 w 686"/>
                <a:gd name="T41" fmla="*/ 235 h 259"/>
                <a:gd name="T42" fmla="*/ 189 w 686"/>
                <a:gd name="T43" fmla="*/ 246 h 259"/>
                <a:gd name="T44" fmla="*/ 187 w 686"/>
                <a:gd name="T45" fmla="*/ 251 h 259"/>
                <a:gd name="T46" fmla="*/ 180 w 686"/>
                <a:gd name="T47" fmla="*/ 259 h 259"/>
                <a:gd name="T48" fmla="*/ 171 w 686"/>
                <a:gd name="T49" fmla="*/ 257 h 259"/>
                <a:gd name="T50" fmla="*/ 167 w 686"/>
                <a:gd name="T51" fmla="*/ 246 h 259"/>
                <a:gd name="T52" fmla="*/ 160 w 686"/>
                <a:gd name="T53" fmla="*/ 241 h 259"/>
                <a:gd name="T54" fmla="*/ 135 w 686"/>
                <a:gd name="T55" fmla="*/ 232 h 259"/>
                <a:gd name="T56" fmla="*/ 72 w 686"/>
                <a:gd name="T57" fmla="*/ 230 h 259"/>
                <a:gd name="T58" fmla="*/ 43 w 686"/>
                <a:gd name="T59" fmla="*/ 236 h 259"/>
                <a:gd name="T60" fmla="*/ 22 w 686"/>
                <a:gd name="T61" fmla="*/ 250 h 259"/>
                <a:gd name="T62" fmla="*/ 21 w 686"/>
                <a:gd name="T63" fmla="*/ 252 h 259"/>
                <a:gd name="T64" fmla="*/ 11 w 686"/>
                <a:gd name="T65" fmla="*/ 259 h 259"/>
                <a:gd name="T66" fmla="*/ 4 w 686"/>
                <a:gd name="T67" fmla="*/ 256 h 259"/>
                <a:gd name="T68" fmla="*/ 0 w 686"/>
                <a:gd name="T69" fmla="*/ 245 h 259"/>
                <a:gd name="T70" fmla="*/ 23 w 686"/>
                <a:gd name="T71" fmla="*/ 196 h 259"/>
                <a:gd name="T72" fmla="*/ 69 w 686"/>
                <a:gd name="T73" fmla="*/ 134 h 259"/>
                <a:gd name="T74" fmla="*/ 128 w 686"/>
                <a:gd name="T75" fmla="*/ 87 h 259"/>
                <a:gd name="T76" fmla="*/ 198 w 686"/>
                <a:gd name="T77" fmla="*/ 55 h 259"/>
                <a:gd name="T78" fmla="*/ 276 w 686"/>
                <a:gd name="T79" fmla="*/ 37 h 259"/>
                <a:gd name="T80" fmla="*/ 331 w 686"/>
                <a:gd name="T81" fmla="*/ 12 h 259"/>
                <a:gd name="T82" fmla="*/ 334 w 686"/>
                <a:gd name="T83" fmla="*/ 3 h 259"/>
                <a:gd name="T84" fmla="*/ 343 w 686"/>
                <a:gd name="T85" fmla="*/ 0 h 259"/>
                <a:gd name="T86" fmla="*/ 343 w 686"/>
                <a:gd name="T87" fmla="*/ 0 h 259"/>
                <a:gd name="T88" fmla="*/ 348 w 686"/>
                <a:gd name="T89" fmla="*/ 1 h 259"/>
                <a:gd name="T90" fmla="*/ 355 w 686"/>
                <a:gd name="T91" fmla="*/ 12 h 259"/>
                <a:gd name="T92" fmla="*/ 383 w 686"/>
                <a:gd name="T93" fmla="*/ 33 h 259"/>
                <a:gd name="T94" fmla="*/ 463 w 686"/>
                <a:gd name="T95" fmla="*/ 48 h 259"/>
                <a:gd name="T96" fmla="*/ 535 w 686"/>
                <a:gd name="T97" fmla="*/ 75 h 259"/>
                <a:gd name="T98" fmla="*/ 597 w 686"/>
                <a:gd name="T99" fmla="*/ 117 h 259"/>
                <a:gd name="T100" fmla="*/ 649 w 686"/>
                <a:gd name="T101" fmla="*/ 173 h 259"/>
                <a:gd name="T102" fmla="*/ 685 w 686"/>
                <a:gd name="T103" fmla="*/ 245 h 259"/>
                <a:gd name="T104" fmla="*/ 685 w 686"/>
                <a:gd name="T105" fmla="*/ 253 h 259"/>
                <a:gd name="T106" fmla="*/ 678 w 686"/>
                <a:gd name="T107" fmla="*/ 258 h 259"/>
                <a:gd name="T108" fmla="*/ 666 w 686"/>
                <a:gd name="T109" fmla="*/ 256 h 259"/>
                <a:gd name="T110" fmla="*/ 664 w 686"/>
                <a:gd name="T111" fmla="*/ 25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6" h="259">
                  <a:moveTo>
                    <a:pt x="664" y="250"/>
                  </a:moveTo>
                  <a:lnTo>
                    <a:pt x="664" y="250"/>
                  </a:lnTo>
                  <a:lnTo>
                    <a:pt x="658" y="245"/>
                  </a:lnTo>
                  <a:lnTo>
                    <a:pt x="651" y="241"/>
                  </a:lnTo>
                  <a:lnTo>
                    <a:pt x="642" y="236"/>
                  </a:lnTo>
                  <a:lnTo>
                    <a:pt x="634" y="234"/>
                  </a:lnTo>
                  <a:lnTo>
                    <a:pt x="624" y="231"/>
                  </a:lnTo>
                  <a:lnTo>
                    <a:pt x="614" y="230"/>
                  </a:lnTo>
                  <a:lnTo>
                    <a:pt x="593" y="228"/>
                  </a:lnTo>
                  <a:lnTo>
                    <a:pt x="571" y="229"/>
                  </a:lnTo>
                  <a:lnTo>
                    <a:pt x="552" y="232"/>
                  </a:lnTo>
                  <a:lnTo>
                    <a:pt x="542" y="234"/>
                  </a:lnTo>
                  <a:lnTo>
                    <a:pt x="534" y="238"/>
                  </a:lnTo>
                  <a:lnTo>
                    <a:pt x="526" y="241"/>
                  </a:lnTo>
                  <a:lnTo>
                    <a:pt x="520" y="245"/>
                  </a:lnTo>
                  <a:lnTo>
                    <a:pt x="520" y="246"/>
                  </a:lnTo>
                  <a:lnTo>
                    <a:pt x="520" y="246"/>
                  </a:lnTo>
                  <a:lnTo>
                    <a:pt x="520" y="251"/>
                  </a:lnTo>
                  <a:lnTo>
                    <a:pt x="518" y="255"/>
                  </a:lnTo>
                  <a:lnTo>
                    <a:pt x="514" y="257"/>
                  </a:lnTo>
                  <a:lnTo>
                    <a:pt x="511" y="259"/>
                  </a:lnTo>
                  <a:lnTo>
                    <a:pt x="511" y="259"/>
                  </a:lnTo>
                  <a:lnTo>
                    <a:pt x="507" y="259"/>
                  </a:lnTo>
                  <a:lnTo>
                    <a:pt x="502" y="257"/>
                  </a:lnTo>
                  <a:lnTo>
                    <a:pt x="500" y="254"/>
                  </a:lnTo>
                  <a:lnTo>
                    <a:pt x="498" y="251"/>
                  </a:lnTo>
                  <a:lnTo>
                    <a:pt x="498" y="251"/>
                  </a:lnTo>
                  <a:lnTo>
                    <a:pt x="498" y="246"/>
                  </a:lnTo>
                  <a:lnTo>
                    <a:pt x="498" y="246"/>
                  </a:lnTo>
                  <a:lnTo>
                    <a:pt x="491" y="242"/>
                  </a:lnTo>
                  <a:lnTo>
                    <a:pt x="484" y="239"/>
                  </a:lnTo>
                  <a:lnTo>
                    <a:pt x="475" y="235"/>
                  </a:lnTo>
                  <a:lnTo>
                    <a:pt x="466" y="233"/>
                  </a:lnTo>
                  <a:lnTo>
                    <a:pt x="447" y="230"/>
                  </a:lnTo>
                  <a:lnTo>
                    <a:pt x="426" y="229"/>
                  </a:lnTo>
                  <a:lnTo>
                    <a:pt x="405" y="229"/>
                  </a:lnTo>
                  <a:lnTo>
                    <a:pt x="385" y="232"/>
                  </a:lnTo>
                  <a:lnTo>
                    <a:pt x="377" y="235"/>
                  </a:lnTo>
                  <a:lnTo>
                    <a:pt x="368" y="238"/>
                  </a:lnTo>
                  <a:lnTo>
                    <a:pt x="360" y="242"/>
                  </a:lnTo>
                  <a:lnTo>
                    <a:pt x="354" y="245"/>
                  </a:lnTo>
                  <a:lnTo>
                    <a:pt x="354" y="248"/>
                  </a:lnTo>
                  <a:lnTo>
                    <a:pt x="354" y="248"/>
                  </a:lnTo>
                  <a:lnTo>
                    <a:pt x="353" y="253"/>
                  </a:lnTo>
                  <a:lnTo>
                    <a:pt x="350" y="256"/>
                  </a:lnTo>
                  <a:lnTo>
                    <a:pt x="347" y="258"/>
                  </a:lnTo>
                  <a:lnTo>
                    <a:pt x="343" y="259"/>
                  </a:lnTo>
                  <a:lnTo>
                    <a:pt x="343" y="259"/>
                  </a:lnTo>
                  <a:lnTo>
                    <a:pt x="338" y="258"/>
                  </a:lnTo>
                  <a:lnTo>
                    <a:pt x="335" y="256"/>
                  </a:lnTo>
                  <a:lnTo>
                    <a:pt x="333" y="253"/>
                  </a:lnTo>
                  <a:lnTo>
                    <a:pt x="332" y="248"/>
                  </a:lnTo>
                  <a:lnTo>
                    <a:pt x="332" y="245"/>
                  </a:lnTo>
                  <a:lnTo>
                    <a:pt x="332" y="245"/>
                  </a:lnTo>
                  <a:lnTo>
                    <a:pt x="325" y="242"/>
                  </a:lnTo>
                  <a:lnTo>
                    <a:pt x="319" y="239"/>
                  </a:lnTo>
                  <a:lnTo>
                    <a:pt x="310" y="235"/>
                  </a:lnTo>
                  <a:lnTo>
                    <a:pt x="301" y="233"/>
                  </a:lnTo>
                  <a:lnTo>
                    <a:pt x="281" y="230"/>
                  </a:lnTo>
                  <a:lnTo>
                    <a:pt x="261" y="229"/>
                  </a:lnTo>
                  <a:lnTo>
                    <a:pt x="240" y="229"/>
                  </a:lnTo>
                  <a:lnTo>
                    <a:pt x="220" y="233"/>
                  </a:lnTo>
                  <a:lnTo>
                    <a:pt x="210" y="235"/>
                  </a:lnTo>
                  <a:lnTo>
                    <a:pt x="203" y="239"/>
                  </a:lnTo>
                  <a:lnTo>
                    <a:pt x="195" y="242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6" y="254"/>
                  </a:lnTo>
                  <a:lnTo>
                    <a:pt x="183" y="257"/>
                  </a:lnTo>
                  <a:lnTo>
                    <a:pt x="180" y="259"/>
                  </a:lnTo>
                  <a:lnTo>
                    <a:pt x="175" y="259"/>
                  </a:lnTo>
                  <a:lnTo>
                    <a:pt x="175" y="259"/>
                  </a:lnTo>
                  <a:lnTo>
                    <a:pt x="171" y="257"/>
                  </a:lnTo>
                  <a:lnTo>
                    <a:pt x="168" y="255"/>
                  </a:lnTo>
                  <a:lnTo>
                    <a:pt x="167" y="251"/>
                  </a:lnTo>
                  <a:lnTo>
                    <a:pt x="167" y="246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0" y="241"/>
                  </a:lnTo>
                  <a:lnTo>
                    <a:pt x="152" y="238"/>
                  </a:lnTo>
                  <a:lnTo>
                    <a:pt x="144" y="234"/>
                  </a:lnTo>
                  <a:lnTo>
                    <a:pt x="135" y="232"/>
                  </a:lnTo>
                  <a:lnTo>
                    <a:pt x="114" y="229"/>
                  </a:lnTo>
                  <a:lnTo>
                    <a:pt x="93" y="228"/>
                  </a:lnTo>
                  <a:lnTo>
                    <a:pt x="72" y="230"/>
                  </a:lnTo>
                  <a:lnTo>
                    <a:pt x="62" y="231"/>
                  </a:lnTo>
                  <a:lnTo>
                    <a:pt x="52" y="233"/>
                  </a:lnTo>
                  <a:lnTo>
                    <a:pt x="43" y="236"/>
                  </a:lnTo>
                  <a:lnTo>
                    <a:pt x="35" y="241"/>
                  </a:lnTo>
                  <a:lnTo>
                    <a:pt x="28" y="245"/>
                  </a:lnTo>
                  <a:lnTo>
                    <a:pt x="22" y="250"/>
                  </a:lnTo>
                  <a:lnTo>
                    <a:pt x="22" y="250"/>
                  </a:lnTo>
                  <a:lnTo>
                    <a:pt x="21" y="252"/>
                  </a:lnTo>
                  <a:lnTo>
                    <a:pt x="21" y="252"/>
                  </a:lnTo>
                  <a:lnTo>
                    <a:pt x="19" y="256"/>
                  </a:lnTo>
                  <a:lnTo>
                    <a:pt x="16" y="258"/>
                  </a:lnTo>
                  <a:lnTo>
                    <a:pt x="11" y="259"/>
                  </a:lnTo>
                  <a:lnTo>
                    <a:pt x="7" y="258"/>
                  </a:lnTo>
                  <a:lnTo>
                    <a:pt x="7" y="258"/>
                  </a:lnTo>
                  <a:lnTo>
                    <a:pt x="4" y="256"/>
                  </a:lnTo>
                  <a:lnTo>
                    <a:pt x="2" y="253"/>
                  </a:lnTo>
                  <a:lnTo>
                    <a:pt x="0" y="250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11" y="219"/>
                  </a:lnTo>
                  <a:lnTo>
                    <a:pt x="23" y="196"/>
                  </a:lnTo>
                  <a:lnTo>
                    <a:pt x="37" y="173"/>
                  </a:lnTo>
                  <a:lnTo>
                    <a:pt x="53" y="153"/>
                  </a:lnTo>
                  <a:lnTo>
                    <a:pt x="69" y="134"/>
                  </a:lnTo>
                  <a:lnTo>
                    <a:pt x="88" y="117"/>
                  </a:lnTo>
                  <a:lnTo>
                    <a:pt x="108" y="101"/>
                  </a:lnTo>
                  <a:lnTo>
                    <a:pt x="128" y="87"/>
                  </a:lnTo>
                  <a:lnTo>
                    <a:pt x="151" y="75"/>
                  </a:lnTo>
                  <a:lnTo>
                    <a:pt x="174" y="64"/>
                  </a:lnTo>
                  <a:lnTo>
                    <a:pt x="198" y="55"/>
                  </a:lnTo>
                  <a:lnTo>
                    <a:pt x="224" y="48"/>
                  </a:lnTo>
                  <a:lnTo>
                    <a:pt x="250" y="41"/>
                  </a:lnTo>
                  <a:lnTo>
                    <a:pt x="276" y="37"/>
                  </a:lnTo>
                  <a:lnTo>
                    <a:pt x="303" y="33"/>
                  </a:lnTo>
                  <a:lnTo>
                    <a:pt x="331" y="31"/>
                  </a:lnTo>
                  <a:lnTo>
                    <a:pt x="331" y="12"/>
                  </a:lnTo>
                  <a:lnTo>
                    <a:pt x="331" y="12"/>
                  </a:lnTo>
                  <a:lnTo>
                    <a:pt x="332" y="7"/>
                  </a:lnTo>
                  <a:lnTo>
                    <a:pt x="334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8" y="1"/>
                  </a:lnTo>
                  <a:lnTo>
                    <a:pt x="351" y="3"/>
                  </a:lnTo>
                  <a:lnTo>
                    <a:pt x="355" y="7"/>
                  </a:lnTo>
                  <a:lnTo>
                    <a:pt x="355" y="12"/>
                  </a:lnTo>
                  <a:lnTo>
                    <a:pt x="355" y="31"/>
                  </a:lnTo>
                  <a:lnTo>
                    <a:pt x="355" y="31"/>
                  </a:lnTo>
                  <a:lnTo>
                    <a:pt x="383" y="33"/>
                  </a:lnTo>
                  <a:lnTo>
                    <a:pt x="411" y="37"/>
                  </a:lnTo>
                  <a:lnTo>
                    <a:pt x="437" y="41"/>
                  </a:lnTo>
                  <a:lnTo>
                    <a:pt x="463" y="48"/>
                  </a:lnTo>
                  <a:lnTo>
                    <a:pt x="487" y="55"/>
                  </a:lnTo>
                  <a:lnTo>
                    <a:pt x="512" y="64"/>
                  </a:lnTo>
                  <a:lnTo>
                    <a:pt x="535" y="75"/>
                  </a:lnTo>
                  <a:lnTo>
                    <a:pt x="557" y="87"/>
                  </a:lnTo>
                  <a:lnTo>
                    <a:pt x="578" y="101"/>
                  </a:lnTo>
                  <a:lnTo>
                    <a:pt x="597" y="117"/>
                  </a:lnTo>
                  <a:lnTo>
                    <a:pt x="616" y="134"/>
                  </a:lnTo>
                  <a:lnTo>
                    <a:pt x="634" y="153"/>
                  </a:lnTo>
                  <a:lnTo>
                    <a:pt x="649" y="173"/>
                  </a:lnTo>
                  <a:lnTo>
                    <a:pt x="663" y="196"/>
                  </a:lnTo>
                  <a:lnTo>
                    <a:pt x="675" y="219"/>
                  </a:lnTo>
                  <a:lnTo>
                    <a:pt x="685" y="245"/>
                  </a:lnTo>
                  <a:lnTo>
                    <a:pt x="685" y="245"/>
                  </a:lnTo>
                  <a:lnTo>
                    <a:pt x="686" y="250"/>
                  </a:lnTo>
                  <a:lnTo>
                    <a:pt x="685" y="253"/>
                  </a:lnTo>
                  <a:lnTo>
                    <a:pt x="682" y="256"/>
                  </a:lnTo>
                  <a:lnTo>
                    <a:pt x="678" y="258"/>
                  </a:lnTo>
                  <a:lnTo>
                    <a:pt x="678" y="258"/>
                  </a:lnTo>
                  <a:lnTo>
                    <a:pt x="674" y="259"/>
                  </a:lnTo>
                  <a:lnTo>
                    <a:pt x="670" y="258"/>
                  </a:lnTo>
                  <a:lnTo>
                    <a:pt x="666" y="256"/>
                  </a:lnTo>
                  <a:lnTo>
                    <a:pt x="664" y="252"/>
                  </a:lnTo>
                  <a:lnTo>
                    <a:pt x="664" y="252"/>
                  </a:lnTo>
                  <a:lnTo>
                    <a:pt x="664" y="250"/>
                  </a:lnTo>
                  <a:lnTo>
                    <a:pt x="664" y="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5682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Straight Connector 126"/>
          <p:cNvCxnSpPr/>
          <p:nvPr/>
        </p:nvCxnSpPr>
        <p:spPr>
          <a:xfrm>
            <a:off x="3429000" y="753666"/>
            <a:ext cx="0" cy="363616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3140877" y="2934313"/>
            <a:ext cx="488335" cy="576890"/>
            <a:chOff x="4187835" y="3055166"/>
            <a:chExt cx="651113" cy="769187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187835" y="3055166"/>
              <a:ext cx="651113" cy="769187"/>
            </a:xfrm>
            <a:custGeom>
              <a:avLst/>
              <a:gdLst>
                <a:gd name="T0" fmla="*/ 190 w 322"/>
                <a:gd name="T1" fmla="*/ 0 h 380"/>
                <a:gd name="T2" fmla="*/ 0 w 322"/>
                <a:gd name="T3" fmla="*/ 190 h 380"/>
                <a:gd name="T4" fmla="*/ 190 w 322"/>
                <a:gd name="T5" fmla="*/ 380 h 380"/>
                <a:gd name="T6" fmla="*/ 190 w 322"/>
                <a:gd name="T7" fmla="*/ 322 h 380"/>
                <a:gd name="T8" fmla="*/ 190 w 322"/>
                <a:gd name="T9" fmla="*/ 322 h 380"/>
                <a:gd name="T10" fmla="*/ 322 w 322"/>
                <a:gd name="T11" fmla="*/ 190 h 380"/>
                <a:gd name="T12" fmla="*/ 190 w 322"/>
                <a:gd name="T13" fmla="*/ 58 h 380"/>
                <a:gd name="T14" fmla="*/ 190 w 322"/>
                <a:gd name="T15" fmla="*/ 58 h 380"/>
                <a:gd name="T16" fmla="*/ 190 w 322"/>
                <a:gd name="T17" fmla="*/ 0 h 380"/>
                <a:gd name="T18" fmla="*/ 190 w 322"/>
                <a:gd name="T19" fmla="*/ 304 h 380"/>
                <a:gd name="T20" fmla="*/ 76 w 322"/>
                <a:gd name="T21" fmla="*/ 190 h 380"/>
                <a:gd name="T22" fmla="*/ 190 w 322"/>
                <a:gd name="T23" fmla="*/ 76 h 380"/>
                <a:gd name="T24" fmla="*/ 304 w 322"/>
                <a:gd name="T25" fmla="*/ 190 h 380"/>
                <a:gd name="T26" fmla="*/ 190 w 322"/>
                <a:gd name="T27" fmla="*/ 30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0">
                  <a:moveTo>
                    <a:pt x="190" y="0"/>
                  </a:moveTo>
                  <a:cubicBezTo>
                    <a:pt x="85" y="0"/>
                    <a:pt x="0" y="85"/>
                    <a:pt x="0" y="190"/>
                  </a:cubicBezTo>
                  <a:cubicBezTo>
                    <a:pt x="0" y="295"/>
                    <a:pt x="85" y="380"/>
                    <a:pt x="190" y="380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263" y="322"/>
                    <a:pt x="322" y="263"/>
                    <a:pt x="322" y="190"/>
                  </a:cubicBezTo>
                  <a:cubicBezTo>
                    <a:pt x="322" y="117"/>
                    <a:pt x="263" y="58"/>
                    <a:pt x="190" y="58"/>
                  </a:cubicBezTo>
                  <a:cubicBezTo>
                    <a:pt x="190" y="58"/>
                    <a:pt x="190" y="58"/>
                    <a:pt x="190" y="58"/>
                  </a:cubicBezTo>
                  <a:lnTo>
                    <a:pt x="190" y="0"/>
                  </a:lnTo>
                  <a:close/>
                  <a:moveTo>
                    <a:pt x="190" y="304"/>
                  </a:moveTo>
                  <a:cubicBezTo>
                    <a:pt x="127" y="304"/>
                    <a:pt x="76" y="253"/>
                    <a:pt x="76" y="190"/>
                  </a:cubicBezTo>
                  <a:cubicBezTo>
                    <a:pt x="76" y="127"/>
                    <a:pt x="127" y="76"/>
                    <a:pt x="190" y="76"/>
                  </a:cubicBezTo>
                  <a:cubicBezTo>
                    <a:pt x="253" y="76"/>
                    <a:pt x="304" y="127"/>
                    <a:pt x="304" y="190"/>
                  </a:cubicBezTo>
                  <a:cubicBezTo>
                    <a:pt x="304" y="253"/>
                    <a:pt x="253" y="304"/>
                    <a:pt x="190" y="3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333287" y="3200618"/>
              <a:ext cx="477426" cy="4782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450504" y="3318692"/>
              <a:ext cx="242992" cy="234436"/>
              <a:chOff x="4476662" y="2475405"/>
              <a:chExt cx="190678" cy="183963"/>
            </a:xfrm>
            <a:solidFill>
              <a:schemeClr val="accent4"/>
            </a:solidFill>
          </p:grpSpPr>
          <p:sp>
            <p:nvSpPr>
              <p:cNvPr id="56" name="Oval 54"/>
              <p:cNvSpPr>
                <a:spLocks noChangeArrowheads="1"/>
              </p:cNvSpPr>
              <p:nvPr/>
            </p:nvSpPr>
            <p:spPr bwMode="auto">
              <a:xfrm>
                <a:off x="4476662" y="2654668"/>
                <a:ext cx="6714" cy="469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Oval 55"/>
              <p:cNvSpPr>
                <a:spLocks noChangeArrowheads="1"/>
              </p:cNvSpPr>
              <p:nvPr/>
            </p:nvSpPr>
            <p:spPr bwMode="auto">
              <a:xfrm>
                <a:off x="4572001" y="2559330"/>
                <a:ext cx="6042" cy="107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56"/>
              <p:cNvSpPr>
                <a:spLocks noEditPoints="1"/>
              </p:cNvSpPr>
              <p:nvPr/>
            </p:nvSpPr>
            <p:spPr bwMode="auto">
              <a:xfrm>
                <a:off x="4594157" y="2515017"/>
                <a:ext cx="33570" cy="26856"/>
              </a:xfrm>
              <a:custGeom>
                <a:avLst/>
                <a:gdLst>
                  <a:gd name="T0" fmla="*/ 11 w 21"/>
                  <a:gd name="T1" fmla="*/ 0 h 17"/>
                  <a:gd name="T2" fmla="*/ 4 w 21"/>
                  <a:gd name="T3" fmla="*/ 2 h 17"/>
                  <a:gd name="T4" fmla="*/ 4 w 21"/>
                  <a:gd name="T5" fmla="*/ 15 h 17"/>
                  <a:gd name="T6" fmla="*/ 11 w 21"/>
                  <a:gd name="T7" fmla="*/ 17 h 17"/>
                  <a:gd name="T8" fmla="*/ 17 w 21"/>
                  <a:gd name="T9" fmla="*/ 15 h 17"/>
                  <a:gd name="T10" fmla="*/ 17 w 21"/>
                  <a:gd name="T11" fmla="*/ 15 h 17"/>
                  <a:gd name="T12" fmla="*/ 17 w 21"/>
                  <a:gd name="T13" fmla="*/ 2 h 17"/>
                  <a:gd name="T14" fmla="*/ 11 w 21"/>
                  <a:gd name="T15" fmla="*/ 0 h 17"/>
                  <a:gd name="T16" fmla="*/ 14 w 21"/>
                  <a:gd name="T17" fmla="*/ 12 h 17"/>
                  <a:gd name="T18" fmla="*/ 7 w 21"/>
                  <a:gd name="T19" fmla="*/ 12 h 17"/>
                  <a:gd name="T20" fmla="*/ 7 w 21"/>
                  <a:gd name="T21" fmla="*/ 5 h 17"/>
                  <a:gd name="T22" fmla="*/ 11 w 21"/>
                  <a:gd name="T23" fmla="*/ 4 h 17"/>
                  <a:gd name="T24" fmla="*/ 14 w 21"/>
                  <a:gd name="T25" fmla="*/ 5 h 17"/>
                  <a:gd name="T26" fmla="*/ 14 w 21"/>
                  <a:gd name="T27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" h="17">
                    <a:moveTo>
                      <a:pt x="11" y="0"/>
                    </a:moveTo>
                    <a:cubicBezTo>
                      <a:pt x="8" y="0"/>
                      <a:pt x="6" y="1"/>
                      <a:pt x="4" y="2"/>
                    </a:cubicBezTo>
                    <a:cubicBezTo>
                      <a:pt x="0" y="6"/>
                      <a:pt x="0" y="11"/>
                      <a:pt x="4" y="15"/>
                    </a:cubicBezTo>
                    <a:cubicBezTo>
                      <a:pt x="6" y="17"/>
                      <a:pt x="8" y="17"/>
                      <a:pt x="11" y="17"/>
                    </a:cubicBezTo>
                    <a:cubicBezTo>
                      <a:pt x="13" y="17"/>
                      <a:pt x="16" y="17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21" y="11"/>
                      <a:pt x="21" y="6"/>
                      <a:pt x="17" y="2"/>
                    </a:cubicBezTo>
                    <a:cubicBezTo>
                      <a:pt x="16" y="1"/>
                      <a:pt x="13" y="0"/>
                      <a:pt x="11" y="0"/>
                    </a:cubicBezTo>
                    <a:close/>
                    <a:moveTo>
                      <a:pt x="14" y="12"/>
                    </a:moveTo>
                    <a:cubicBezTo>
                      <a:pt x="12" y="14"/>
                      <a:pt x="9" y="14"/>
                      <a:pt x="7" y="12"/>
                    </a:cubicBezTo>
                    <a:cubicBezTo>
                      <a:pt x="5" y="10"/>
                      <a:pt x="5" y="7"/>
                      <a:pt x="7" y="5"/>
                    </a:cubicBezTo>
                    <a:cubicBezTo>
                      <a:pt x="8" y="4"/>
                      <a:pt x="9" y="4"/>
                      <a:pt x="11" y="4"/>
                    </a:cubicBezTo>
                    <a:cubicBezTo>
                      <a:pt x="12" y="4"/>
                      <a:pt x="13" y="4"/>
                      <a:pt x="14" y="5"/>
                    </a:cubicBezTo>
                    <a:cubicBezTo>
                      <a:pt x="16" y="7"/>
                      <a:pt x="16" y="1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4488075" y="2615055"/>
                <a:ext cx="32898" cy="32898"/>
              </a:xfrm>
              <a:custGeom>
                <a:avLst/>
                <a:gdLst>
                  <a:gd name="T0" fmla="*/ 20 w 21"/>
                  <a:gd name="T1" fmla="*/ 7 h 21"/>
                  <a:gd name="T2" fmla="*/ 17 w 21"/>
                  <a:gd name="T3" fmla="*/ 8 h 21"/>
                  <a:gd name="T4" fmla="*/ 15 w 21"/>
                  <a:gd name="T5" fmla="*/ 13 h 21"/>
                  <a:gd name="T6" fmla="*/ 9 w 21"/>
                  <a:gd name="T7" fmla="*/ 17 h 21"/>
                  <a:gd name="T8" fmla="*/ 6 w 21"/>
                  <a:gd name="T9" fmla="*/ 17 h 21"/>
                  <a:gd name="T10" fmla="*/ 5 w 21"/>
                  <a:gd name="T11" fmla="*/ 16 h 21"/>
                  <a:gd name="T12" fmla="*/ 5 w 21"/>
                  <a:gd name="T13" fmla="*/ 15 h 21"/>
                  <a:gd name="T14" fmla="*/ 5 w 21"/>
                  <a:gd name="T15" fmla="*/ 13 h 21"/>
                  <a:gd name="T16" fmla="*/ 9 w 21"/>
                  <a:gd name="T17" fmla="*/ 7 h 21"/>
                  <a:gd name="T18" fmla="*/ 14 w 21"/>
                  <a:gd name="T19" fmla="*/ 4 h 21"/>
                  <a:gd name="T20" fmla="*/ 15 w 21"/>
                  <a:gd name="T21" fmla="*/ 1 h 21"/>
                  <a:gd name="T22" fmla="*/ 12 w 21"/>
                  <a:gd name="T23" fmla="*/ 1 h 21"/>
                  <a:gd name="T24" fmla="*/ 7 w 21"/>
                  <a:gd name="T25" fmla="*/ 3 h 21"/>
                  <a:gd name="T26" fmla="*/ 1 w 21"/>
                  <a:gd name="T27" fmla="*/ 12 h 21"/>
                  <a:gd name="T28" fmla="*/ 0 w 21"/>
                  <a:gd name="T29" fmla="*/ 15 h 21"/>
                  <a:gd name="T30" fmla="*/ 2 w 21"/>
                  <a:gd name="T31" fmla="*/ 19 h 21"/>
                  <a:gd name="T32" fmla="*/ 6 w 21"/>
                  <a:gd name="T33" fmla="*/ 21 h 21"/>
                  <a:gd name="T34" fmla="*/ 6 w 21"/>
                  <a:gd name="T35" fmla="*/ 21 h 21"/>
                  <a:gd name="T36" fmla="*/ 9 w 21"/>
                  <a:gd name="T37" fmla="*/ 21 h 21"/>
                  <a:gd name="T38" fmla="*/ 18 w 21"/>
                  <a:gd name="T39" fmla="*/ 15 h 21"/>
                  <a:gd name="T40" fmla="*/ 21 w 21"/>
                  <a:gd name="T41" fmla="*/ 10 h 21"/>
                  <a:gd name="T42" fmla="*/ 20 w 21"/>
                  <a:gd name="T43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1">
                    <a:moveTo>
                      <a:pt x="20" y="7"/>
                    </a:moveTo>
                    <a:cubicBezTo>
                      <a:pt x="19" y="6"/>
                      <a:pt x="18" y="7"/>
                      <a:pt x="17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5"/>
                      <a:pt x="11" y="16"/>
                      <a:pt x="9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5" y="17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0"/>
                      <a:pt x="6" y="8"/>
                      <a:pt x="9" y="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5" y="3"/>
                      <a:pt x="15" y="1"/>
                    </a:cubicBezTo>
                    <a:cubicBezTo>
                      <a:pt x="14" y="0"/>
                      <a:pt x="13" y="0"/>
                      <a:pt x="12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3" y="5"/>
                      <a:pt x="1" y="8"/>
                      <a:pt x="1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2" y="19"/>
                    </a:cubicBezTo>
                    <a:cubicBezTo>
                      <a:pt x="3" y="20"/>
                      <a:pt x="4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3" y="21"/>
                      <a:pt x="17" y="18"/>
                      <a:pt x="18" y="15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9"/>
                      <a:pt x="21" y="7"/>
                      <a:pt x="2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58"/>
              <p:cNvSpPr>
                <a:spLocks noEditPoints="1"/>
              </p:cNvSpPr>
              <p:nvPr/>
            </p:nvSpPr>
            <p:spPr bwMode="auto">
              <a:xfrm>
                <a:off x="4476662" y="2475405"/>
                <a:ext cx="190678" cy="183963"/>
              </a:xfrm>
              <a:custGeom>
                <a:avLst/>
                <a:gdLst>
                  <a:gd name="T0" fmla="*/ 114 w 120"/>
                  <a:gd name="T1" fmla="*/ 0 h 116"/>
                  <a:gd name="T2" fmla="*/ 62 w 120"/>
                  <a:gd name="T3" fmla="*/ 26 h 116"/>
                  <a:gd name="T4" fmla="*/ 43 w 120"/>
                  <a:gd name="T5" fmla="*/ 32 h 116"/>
                  <a:gd name="T6" fmla="*/ 15 w 120"/>
                  <a:gd name="T7" fmla="*/ 43 h 116"/>
                  <a:gd name="T8" fmla="*/ 1 w 120"/>
                  <a:gd name="T9" fmla="*/ 59 h 116"/>
                  <a:gd name="T10" fmla="*/ 32 w 120"/>
                  <a:gd name="T11" fmla="*/ 62 h 116"/>
                  <a:gd name="T12" fmla="*/ 30 w 120"/>
                  <a:gd name="T13" fmla="*/ 66 h 116"/>
                  <a:gd name="T14" fmla="*/ 25 w 120"/>
                  <a:gd name="T15" fmla="*/ 76 h 116"/>
                  <a:gd name="T16" fmla="*/ 31 w 120"/>
                  <a:gd name="T17" fmla="*/ 87 h 116"/>
                  <a:gd name="T18" fmla="*/ 40 w 120"/>
                  <a:gd name="T19" fmla="*/ 93 h 116"/>
                  <a:gd name="T20" fmla="*/ 47 w 120"/>
                  <a:gd name="T21" fmla="*/ 89 h 116"/>
                  <a:gd name="T22" fmla="*/ 52 w 120"/>
                  <a:gd name="T23" fmla="*/ 87 h 116"/>
                  <a:gd name="T24" fmla="*/ 55 w 120"/>
                  <a:gd name="T25" fmla="*/ 87 h 116"/>
                  <a:gd name="T26" fmla="*/ 58 w 120"/>
                  <a:gd name="T27" fmla="*/ 114 h 116"/>
                  <a:gd name="T28" fmla="*/ 60 w 120"/>
                  <a:gd name="T29" fmla="*/ 116 h 116"/>
                  <a:gd name="T30" fmla="*/ 75 w 120"/>
                  <a:gd name="T31" fmla="*/ 102 h 116"/>
                  <a:gd name="T32" fmla="*/ 87 w 120"/>
                  <a:gd name="T33" fmla="*/ 62 h 116"/>
                  <a:gd name="T34" fmla="*/ 120 w 120"/>
                  <a:gd name="T35" fmla="*/ 7 h 116"/>
                  <a:gd name="T36" fmla="*/ 118 w 120"/>
                  <a:gd name="T37" fmla="*/ 2 h 116"/>
                  <a:gd name="T38" fmla="*/ 18 w 120"/>
                  <a:gd name="T39" fmla="*/ 46 h 116"/>
                  <a:gd name="T40" fmla="*/ 53 w 120"/>
                  <a:gd name="T41" fmla="*/ 36 h 116"/>
                  <a:gd name="T42" fmla="*/ 8 w 120"/>
                  <a:gd name="T43" fmla="*/ 56 h 116"/>
                  <a:gd name="T44" fmla="*/ 44 w 120"/>
                  <a:gd name="T45" fmla="*/ 85 h 116"/>
                  <a:gd name="T46" fmla="*/ 34 w 120"/>
                  <a:gd name="T47" fmla="*/ 84 h 116"/>
                  <a:gd name="T48" fmla="*/ 34 w 120"/>
                  <a:gd name="T49" fmla="*/ 72 h 116"/>
                  <a:gd name="T50" fmla="*/ 39 w 120"/>
                  <a:gd name="T51" fmla="*/ 78 h 116"/>
                  <a:gd name="T52" fmla="*/ 40 w 120"/>
                  <a:gd name="T53" fmla="*/ 78 h 116"/>
                  <a:gd name="T54" fmla="*/ 44 w 120"/>
                  <a:gd name="T55" fmla="*/ 85 h 116"/>
                  <a:gd name="T56" fmla="*/ 72 w 120"/>
                  <a:gd name="T57" fmla="*/ 99 h 116"/>
                  <a:gd name="T58" fmla="*/ 61 w 120"/>
                  <a:gd name="T59" fmla="*/ 82 h 116"/>
                  <a:gd name="T60" fmla="*/ 82 w 120"/>
                  <a:gd name="T61" fmla="*/ 75 h 116"/>
                  <a:gd name="T62" fmla="*/ 115 w 120"/>
                  <a:gd name="T63" fmla="*/ 7 h 116"/>
                  <a:gd name="T64" fmla="*/ 53 w 120"/>
                  <a:gd name="T65" fmla="*/ 82 h 116"/>
                  <a:gd name="T66" fmla="*/ 57 w 120"/>
                  <a:gd name="T67" fmla="*/ 64 h 116"/>
                  <a:gd name="T68" fmla="*/ 54 w 120"/>
                  <a:gd name="T69" fmla="*/ 61 h 116"/>
                  <a:gd name="T70" fmla="*/ 35 w 120"/>
                  <a:gd name="T71" fmla="*/ 65 h 116"/>
                  <a:gd name="T72" fmla="*/ 112 w 120"/>
                  <a:gd name="T73" fmla="*/ 5 h 116"/>
                  <a:gd name="T74" fmla="*/ 115 w 120"/>
                  <a:gd name="T75" fmla="*/ 5 h 116"/>
                  <a:gd name="T76" fmla="*/ 115 w 120"/>
                  <a:gd name="T77" fmla="*/ 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0" h="116">
                    <a:moveTo>
                      <a:pt x="118" y="2"/>
                    </a:moveTo>
                    <a:cubicBezTo>
                      <a:pt x="117" y="1"/>
                      <a:pt x="115" y="0"/>
                      <a:pt x="114" y="0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92" y="2"/>
                      <a:pt x="74" y="11"/>
                      <a:pt x="62" y="26"/>
                    </a:cubicBezTo>
                    <a:cubicBezTo>
                      <a:pt x="57" y="32"/>
                      <a:pt x="57" y="32"/>
                      <a:pt x="57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32" y="32"/>
                      <a:pt x="22" y="36"/>
                      <a:pt x="15" y="43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7"/>
                      <a:pt x="0" y="58"/>
                      <a:pt x="1" y="59"/>
                    </a:cubicBezTo>
                    <a:cubicBezTo>
                      <a:pt x="1" y="60"/>
                      <a:pt x="2" y="60"/>
                      <a:pt x="3" y="60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0" y="64"/>
                      <a:pt x="30" y="65"/>
                      <a:pt x="30" y="66"/>
                    </a:cubicBezTo>
                    <a:cubicBezTo>
                      <a:pt x="31" y="66"/>
                      <a:pt x="31" y="67"/>
                      <a:pt x="32" y="68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4" y="77"/>
                      <a:pt x="24" y="78"/>
                      <a:pt x="25" y="78"/>
                    </a:cubicBezTo>
                    <a:cubicBezTo>
                      <a:pt x="26" y="82"/>
                      <a:pt x="28" y="84"/>
                      <a:pt x="31" y="87"/>
                    </a:cubicBezTo>
                    <a:cubicBezTo>
                      <a:pt x="33" y="89"/>
                      <a:pt x="36" y="91"/>
                      <a:pt x="39" y="93"/>
                    </a:cubicBezTo>
                    <a:cubicBezTo>
                      <a:pt x="39" y="93"/>
                      <a:pt x="40" y="93"/>
                      <a:pt x="40" y="93"/>
                    </a:cubicBezTo>
                    <a:cubicBezTo>
                      <a:pt x="41" y="93"/>
                      <a:pt x="41" y="93"/>
                      <a:pt x="42" y="92"/>
                    </a:cubicBezTo>
                    <a:cubicBezTo>
                      <a:pt x="43" y="91"/>
                      <a:pt x="45" y="90"/>
                      <a:pt x="47" y="89"/>
                    </a:cubicBezTo>
                    <a:cubicBezTo>
                      <a:pt x="48" y="88"/>
                      <a:pt x="49" y="87"/>
                      <a:pt x="50" y="86"/>
                    </a:cubicBezTo>
                    <a:cubicBezTo>
                      <a:pt x="51" y="86"/>
                      <a:pt x="51" y="86"/>
                      <a:pt x="52" y="87"/>
                    </a:cubicBezTo>
                    <a:cubicBezTo>
                      <a:pt x="52" y="87"/>
                      <a:pt x="53" y="87"/>
                      <a:pt x="53" y="87"/>
                    </a:cubicBezTo>
                    <a:cubicBezTo>
                      <a:pt x="54" y="87"/>
                      <a:pt x="54" y="87"/>
                      <a:pt x="55" y="87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8" y="115"/>
                      <a:pt x="58" y="116"/>
                      <a:pt x="59" y="116"/>
                    </a:cubicBezTo>
                    <a:cubicBezTo>
                      <a:pt x="59" y="116"/>
                      <a:pt x="60" y="116"/>
                      <a:pt x="60" y="116"/>
                    </a:cubicBezTo>
                    <a:cubicBezTo>
                      <a:pt x="61" y="116"/>
                      <a:pt x="61" y="116"/>
                      <a:pt x="62" y="115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83" y="95"/>
                      <a:pt x="87" y="85"/>
                      <a:pt x="87" y="75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109" y="46"/>
                      <a:pt x="119" y="27"/>
                      <a:pt x="120" y="7"/>
                    </a:cubicBezTo>
                    <a:cubicBezTo>
                      <a:pt x="120" y="6"/>
                      <a:pt x="120" y="6"/>
                      <a:pt x="120" y="6"/>
                    </a:cubicBezTo>
                    <a:cubicBezTo>
                      <a:pt x="120" y="4"/>
                      <a:pt x="119" y="3"/>
                      <a:pt x="118" y="2"/>
                    </a:cubicBezTo>
                    <a:close/>
                    <a:moveTo>
                      <a:pt x="8" y="56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25" y="40"/>
                      <a:pt x="34" y="36"/>
                      <a:pt x="4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8" y="56"/>
                      <a:pt x="8" y="56"/>
                    </a:cubicBezTo>
                    <a:close/>
                    <a:moveTo>
                      <a:pt x="44" y="85"/>
                    </a:moveTo>
                    <a:cubicBezTo>
                      <a:pt x="42" y="86"/>
                      <a:pt x="41" y="87"/>
                      <a:pt x="40" y="88"/>
                    </a:cubicBezTo>
                    <a:cubicBezTo>
                      <a:pt x="38" y="87"/>
                      <a:pt x="36" y="85"/>
                      <a:pt x="34" y="84"/>
                    </a:cubicBezTo>
                    <a:cubicBezTo>
                      <a:pt x="32" y="82"/>
                      <a:pt x="31" y="80"/>
                      <a:pt x="29" y="78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6" y="74"/>
                      <a:pt x="38" y="76"/>
                      <a:pt x="39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2" y="80"/>
                      <a:pt x="44" y="81"/>
                      <a:pt x="46" y="83"/>
                    </a:cubicBezTo>
                    <a:cubicBezTo>
                      <a:pt x="45" y="84"/>
                      <a:pt x="44" y="84"/>
                      <a:pt x="44" y="85"/>
                    </a:cubicBezTo>
                    <a:close/>
                    <a:moveTo>
                      <a:pt x="82" y="75"/>
                    </a:moveTo>
                    <a:cubicBezTo>
                      <a:pt x="82" y="84"/>
                      <a:pt x="79" y="92"/>
                      <a:pt x="72" y="99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75"/>
                      <a:pt x="82" y="75"/>
                      <a:pt x="82" y="75"/>
                    </a:cubicBezTo>
                    <a:cubicBezTo>
                      <a:pt x="82" y="75"/>
                      <a:pt x="82" y="75"/>
                      <a:pt x="82" y="75"/>
                    </a:cubicBezTo>
                    <a:close/>
                    <a:moveTo>
                      <a:pt x="115" y="7"/>
                    </a:moveTo>
                    <a:cubicBezTo>
                      <a:pt x="114" y="26"/>
                      <a:pt x="105" y="43"/>
                      <a:pt x="90" y="54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0" y="80"/>
                      <a:pt x="47" y="78"/>
                      <a:pt x="44" y="76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8" y="63"/>
                      <a:pt x="58" y="62"/>
                      <a:pt x="57" y="61"/>
                    </a:cubicBezTo>
                    <a:cubicBezTo>
                      <a:pt x="56" y="60"/>
                      <a:pt x="54" y="60"/>
                      <a:pt x="54" y="61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39" y="70"/>
                      <a:pt x="37" y="68"/>
                      <a:pt x="35" y="65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77" y="15"/>
                      <a:pt x="94" y="6"/>
                      <a:pt x="112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5"/>
                      <a:pt x="115" y="5"/>
                      <a:pt x="115" y="5"/>
                    </a:cubicBezTo>
                    <a:cubicBezTo>
                      <a:pt x="115" y="5"/>
                      <a:pt x="115" y="5"/>
                      <a:pt x="115" y="6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7"/>
                      <a:pt x="115" y="7"/>
                      <a:pt x="1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3228789" y="3585640"/>
            <a:ext cx="488335" cy="578174"/>
            <a:chOff x="4305052" y="3923602"/>
            <a:chExt cx="651113" cy="770899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4305052" y="3923602"/>
              <a:ext cx="651113" cy="770899"/>
            </a:xfrm>
            <a:custGeom>
              <a:avLst/>
              <a:gdLst>
                <a:gd name="T0" fmla="*/ 132 w 322"/>
                <a:gd name="T1" fmla="*/ 59 h 381"/>
                <a:gd name="T2" fmla="*/ 132 w 322"/>
                <a:gd name="T3" fmla="*/ 59 h 381"/>
                <a:gd name="T4" fmla="*/ 0 w 322"/>
                <a:gd name="T5" fmla="*/ 191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1 h 381"/>
                <a:gd name="T14" fmla="*/ 132 w 322"/>
                <a:gd name="T15" fmla="*/ 0 h 381"/>
                <a:gd name="T16" fmla="*/ 132 w 322"/>
                <a:gd name="T17" fmla="*/ 59 h 381"/>
                <a:gd name="T18" fmla="*/ 18 w 322"/>
                <a:gd name="T19" fmla="*/ 191 h 381"/>
                <a:gd name="T20" fmla="*/ 132 w 322"/>
                <a:gd name="T21" fmla="*/ 77 h 381"/>
                <a:gd name="T22" fmla="*/ 246 w 322"/>
                <a:gd name="T23" fmla="*/ 191 h 381"/>
                <a:gd name="T24" fmla="*/ 132 w 322"/>
                <a:gd name="T25" fmla="*/ 305 h 381"/>
                <a:gd name="T26" fmla="*/ 18 w 322"/>
                <a:gd name="T2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9"/>
                  </a:moveTo>
                  <a:cubicBezTo>
                    <a:pt x="132" y="59"/>
                    <a:pt x="132" y="59"/>
                    <a:pt x="132" y="59"/>
                  </a:cubicBezTo>
                  <a:cubicBezTo>
                    <a:pt x="59" y="59"/>
                    <a:pt x="0" y="118"/>
                    <a:pt x="0" y="191"/>
                  </a:cubicBezTo>
                  <a:cubicBezTo>
                    <a:pt x="0" y="264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6"/>
                    <a:pt x="322" y="191"/>
                  </a:cubicBezTo>
                  <a:cubicBezTo>
                    <a:pt x="322" y="86"/>
                    <a:pt x="237" y="0"/>
                    <a:pt x="132" y="0"/>
                  </a:cubicBezTo>
                  <a:lnTo>
                    <a:pt x="132" y="59"/>
                  </a:lnTo>
                  <a:close/>
                  <a:moveTo>
                    <a:pt x="18" y="191"/>
                  </a:moveTo>
                  <a:cubicBezTo>
                    <a:pt x="18" y="128"/>
                    <a:pt x="69" y="77"/>
                    <a:pt x="132" y="77"/>
                  </a:cubicBezTo>
                  <a:cubicBezTo>
                    <a:pt x="195" y="77"/>
                    <a:pt x="246" y="128"/>
                    <a:pt x="246" y="191"/>
                  </a:cubicBezTo>
                  <a:cubicBezTo>
                    <a:pt x="246" y="254"/>
                    <a:pt x="195" y="305"/>
                    <a:pt x="132" y="305"/>
                  </a:cubicBezTo>
                  <a:cubicBezTo>
                    <a:pt x="69" y="305"/>
                    <a:pt x="18" y="254"/>
                    <a:pt x="18" y="19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333287" y="4069053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448792" y="4153757"/>
              <a:ext cx="246412" cy="309728"/>
              <a:chOff x="4475319" y="3130689"/>
              <a:chExt cx="193362" cy="243046"/>
            </a:xfrm>
            <a:solidFill>
              <a:schemeClr val="accent5"/>
            </a:solidFill>
          </p:grpSpPr>
          <p:sp>
            <p:nvSpPr>
              <p:cNvPr id="45" name="Freeform 59"/>
              <p:cNvSpPr>
                <a:spLocks noEditPoints="1"/>
              </p:cNvSpPr>
              <p:nvPr/>
            </p:nvSpPr>
            <p:spPr bwMode="auto">
              <a:xfrm>
                <a:off x="4519632" y="3177016"/>
                <a:ext cx="104739" cy="103396"/>
              </a:xfrm>
              <a:custGeom>
                <a:avLst/>
                <a:gdLst>
                  <a:gd name="T0" fmla="*/ 29 w 66"/>
                  <a:gd name="T1" fmla="*/ 0 h 65"/>
                  <a:gd name="T2" fmla="*/ 26 w 66"/>
                  <a:gd name="T3" fmla="*/ 10 h 65"/>
                  <a:gd name="T4" fmla="*/ 17 w 66"/>
                  <a:gd name="T5" fmla="*/ 7 h 65"/>
                  <a:gd name="T6" fmla="*/ 7 w 66"/>
                  <a:gd name="T7" fmla="*/ 12 h 65"/>
                  <a:gd name="T8" fmla="*/ 7 w 66"/>
                  <a:gd name="T9" fmla="*/ 17 h 65"/>
                  <a:gd name="T10" fmla="*/ 10 w 66"/>
                  <a:gd name="T11" fmla="*/ 25 h 65"/>
                  <a:gd name="T12" fmla="*/ 0 w 66"/>
                  <a:gd name="T13" fmla="*/ 28 h 65"/>
                  <a:gd name="T14" fmla="*/ 4 w 66"/>
                  <a:gd name="T15" fmla="*/ 39 h 65"/>
                  <a:gd name="T16" fmla="*/ 12 w 66"/>
                  <a:gd name="T17" fmla="*/ 43 h 65"/>
                  <a:gd name="T18" fmla="*/ 7 w 66"/>
                  <a:gd name="T19" fmla="*/ 53 h 65"/>
                  <a:gd name="T20" fmla="*/ 17 w 66"/>
                  <a:gd name="T21" fmla="*/ 58 h 65"/>
                  <a:gd name="T22" fmla="*/ 26 w 66"/>
                  <a:gd name="T23" fmla="*/ 55 h 65"/>
                  <a:gd name="T24" fmla="*/ 29 w 66"/>
                  <a:gd name="T25" fmla="*/ 65 h 65"/>
                  <a:gd name="T26" fmla="*/ 40 w 66"/>
                  <a:gd name="T27" fmla="*/ 62 h 65"/>
                  <a:gd name="T28" fmla="*/ 44 w 66"/>
                  <a:gd name="T29" fmla="*/ 53 h 65"/>
                  <a:gd name="T30" fmla="*/ 53 w 66"/>
                  <a:gd name="T31" fmla="*/ 58 h 65"/>
                  <a:gd name="T32" fmla="*/ 60 w 66"/>
                  <a:gd name="T33" fmla="*/ 50 h 65"/>
                  <a:gd name="T34" fmla="*/ 54 w 66"/>
                  <a:gd name="T35" fmla="*/ 43 h 65"/>
                  <a:gd name="T36" fmla="*/ 62 w 66"/>
                  <a:gd name="T37" fmla="*/ 39 h 65"/>
                  <a:gd name="T38" fmla="*/ 66 w 66"/>
                  <a:gd name="T39" fmla="*/ 28 h 65"/>
                  <a:gd name="T40" fmla="*/ 56 w 66"/>
                  <a:gd name="T41" fmla="*/ 25 h 65"/>
                  <a:gd name="T42" fmla="*/ 59 w 66"/>
                  <a:gd name="T43" fmla="*/ 17 h 65"/>
                  <a:gd name="T44" fmla="*/ 59 w 66"/>
                  <a:gd name="T45" fmla="*/ 12 h 65"/>
                  <a:gd name="T46" fmla="*/ 49 w 66"/>
                  <a:gd name="T47" fmla="*/ 7 h 65"/>
                  <a:gd name="T48" fmla="*/ 40 w 66"/>
                  <a:gd name="T49" fmla="*/ 10 h 65"/>
                  <a:gd name="T50" fmla="*/ 37 w 66"/>
                  <a:gd name="T51" fmla="*/ 0 h 65"/>
                  <a:gd name="T52" fmla="*/ 46 w 66"/>
                  <a:gd name="T53" fmla="*/ 16 h 65"/>
                  <a:gd name="T54" fmla="*/ 55 w 66"/>
                  <a:gd name="T55" fmla="*/ 14 h 65"/>
                  <a:gd name="T56" fmla="*/ 49 w 66"/>
                  <a:gd name="T57" fmla="*/ 22 h 65"/>
                  <a:gd name="T58" fmla="*/ 54 w 66"/>
                  <a:gd name="T59" fmla="*/ 30 h 65"/>
                  <a:gd name="T60" fmla="*/ 61 w 66"/>
                  <a:gd name="T61" fmla="*/ 35 h 65"/>
                  <a:gd name="T62" fmla="*/ 52 w 66"/>
                  <a:gd name="T63" fmla="*/ 37 h 65"/>
                  <a:gd name="T64" fmla="*/ 50 w 66"/>
                  <a:gd name="T65" fmla="*/ 45 h 65"/>
                  <a:gd name="T66" fmla="*/ 51 w 66"/>
                  <a:gd name="T67" fmla="*/ 54 h 65"/>
                  <a:gd name="T68" fmla="*/ 43 w 66"/>
                  <a:gd name="T69" fmla="*/ 49 h 65"/>
                  <a:gd name="T70" fmla="*/ 36 w 66"/>
                  <a:gd name="T71" fmla="*/ 53 h 65"/>
                  <a:gd name="T72" fmla="*/ 30 w 66"/>
                  <a:gd name="T73" fmla="*/ 60 h 65"/>
                  <a:gd name="T74" fmla="*/ 29 w 66"/>
                  <a:gd name="T75" fmla="*/ 51 h 65"/>
                  <a:gd name="T76" fmla="*/ 20 w 66"/>
                  <a:gd name="T77" fmla="*/ 49 h 65"/>
                  <a:gd name="T78" fmla="*/ 11 w 66"/>
                  <a:gd name="T79" fmla="*/ 50 h 65"/>
                  <a:gd name="T80" fmla="*/ 17 w 66"/>
                  <a:gd name="T81" fmla="*/ 42 h 65"/>
                  <a:gd name="T82" fmla="*/ 12 w 66"/>
                  <a:gd name="T83" fmla="*/ 35 h 65"/>
                  <a:gd name="T84" fmla="*/ 5 w 66"/>
                  <a:gd name="T85" fmla="*/ 30 h 65"/>
                  <a:gd name="T86" fmla="*/ 14 w 66"/>
                  <a:gd name="T87" fmla="*/ 28 h 65"/>
                  <a:gd name="T88" fmla="*/ 16 w 66"/>
                  <a:gd name="T89" fmla="*/ 19 h 65"/>
                  <a:gd name="T90" fmla="*/ 15 w 66"/>
                  <a:gd name="T91" fmla="*/ 11 h 65"/>
                  <a:gd name="T92" fmla="*/ 23 w 66"/>
                  <a:gd name="T93" fmla="*/ 16 h 65"/>
                  <a:gd name="T94" fmla="*/ 30 w 66"/>
                  <a:gd name="T95" fmla="*/ 11 h 65"/>
                  <a:gd name="T96" fmla="*/ 36 w 66"/>
                  <a:gd name="T97" fmla="*/ 4 h 65"/>
                  <a:gd name="T98" fmla="*/ 37 w 66"/>
                  <a:gd name="T99" fmla="*/ 1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" h="65">
                    <a:moveTo>
                      <a:pt x="3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6" y="1"/>
                      <a:pt x="26" y="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10"/>
                      <a:pt x="23" y="11"/>
                      <a:pt x="22" y="1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5"/>
                      <a:pt x="14" y="5"/>
                      <a:pt x="13" y="7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6" y="14"/>
                      <a:pt x="6" y="14"/>
                    </a:cubicBezTo>
                    <a:cubicBezTo>
                      <a:pt x="6" y="15"/>
                      <a:pt x="7" y="16"/>
                      <a:pt x="7" y="17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3"/>
                      <a:pt x="11" y="24"/>
                      <a:pt x="10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7"/>
                      <a:pt x="0" y="2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2" y="39"/>
                      <a:pt x="4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1"/>
                      <a:pt x="11" y="42"/>
                      <a:pt x="12" y="43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6" y="49"/>
                      <a:pt x="6" y="51"/>
                      <a:pt x="7" y="53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9"/>
                      <a:pt x="16" y="59"/>
                      <a:pt x="17" y="58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4"/>
                      <a:pt x="25" y="55"/>
                      <a:pt x="26" y="55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63"/>
                      <a:pt x="27" y="65"/>
                      <a:pt x="29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9" y="65"/>
                      <a:pt x="40" y="63"/>
                      <a:pt x="40" y="62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1" y="55"/>
                      <a:pt x="43" y="54"/>
                      <a:pt x="44" y="53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50" y="59"/>
                      <a:pt x="52" y="59"/>
                      <a:pt x="53" y="58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2"/>
                      <a:pt x="60" y="51"/>
                      <a:pt x="60" y="50"/>
                    </a:cubicBezTo>
                    <a:cubicBezTo>
                      <a:pt x="60" y="49"/>
                      <a:pt x="59" y="49"/>
                      <a:pt x="59" y="48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5" y="42"/>
                      <a:pt x="55" y="41"/>
                      <a:pt x="56" y="39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4" y="39"/>
                      <a:pt x="66" y="38"/>
                      <a:pt x="66" y="3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27"/>
                      <a:pt x="64" y="25"/>
                      <a:pt x="62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5" y="24"/>
                      <a:pt x="55" y="23"/>
                      <a:pt x="54" y="21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6"/>
                      <a:pt x="60" y="15"/>
                      <a:pt x="60" y="14"/>
                    </a:cubicBezTo>
                    <a:cubicBezTo>
                      <a:pt x="60" y="14"/>
                      <a:pt x="59" y="13"/>
                      <a:pt x="59" y="12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2" y="5"/>
                      <a:pt x="50" y="5"/>
                      <a:pt x="49" y="7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1" y="10"/>
                      <a:pt x="40" y="10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1"/>
                      <a:pt x="39" y="0"/>
                      <a:pt x="37" y="0"/>
                    </a:cubicBezTo>
                    <a:close/>
                    <a:moveTo>
                      <a:pt x="43" y="16"/>
                    </a:moveTo>
                    <a:cubicBezTo>
                      <a:pt x="44" y="17"/>
                      <a:pt x="45" y="16"/>
                      <a:pt x="46" y="16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1"/>
                      <a:pt x="49" y="22"/>
                    </a:cubicBezTo>
                    <a:cubicBezTo>
                      <a:pt x="50" y="24"/>
                      <a:pt x="51" y="26"/>
                      <a:pt x="52" y="28"/>
                    </a:cubicBezTo>
                    <a:cubicBezTo>
                      <a:pt x="52" y="29"/>
                      <a:pt x="53" y="30"/>
                      <a:pt x="54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3" y="35"/>
                      <a:pt x="52" y="36"/>
                      <a:pt x="52" y="37"/>
                    </a:cubicBezTo>
                    <a:cubicBezTo>
                      <a:pt x="51" y="39"/>
                      <a:pt x="50" y="41"/>
                      <a:pt x="49" y="42"/>
                    </a:cubicBezTo>
                    <a:cubicBezTo>
                      <a:pt x="49" y="43"/>
                      <a:pt x="49" y="45"/>
                      <a:pt x="50" y="45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5" y="48"/>
                      <a:pt x="44" y="48"/>
                      <a:pt x="43" y="49"/>
                    </a:cubicBezTo>
                    <a:cubicBezTo>
                      <a:pt x="41" y="50"/>
                      <a:pt x="39" y="51"/>
                      <a:pt x="37" y="51"/>
                    </a:cubicBezTo>
                    <a:cubicBezTo>
                      <a:pt x="36" y="51"/>
                      <a:pt x="36" y="52"/>
                      <a:pt x="36" y="53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2"/>
                      <a:pt x="30" y="51"/>
                      <a:pt x="29" y="51"/>
                    </a:cubicBezTo>
                    <a:cubicBezTo>
                      <a:pt x="27" y="51"/>
                      <a:pt x="25" y="50"/>
                      <a:pt x="23" y="49"/>
                    </a:cubicBezTo>
                    <a:cubicBezTo>
                      <a:pt x="22" y="48"/>
                      <a:pt x="21" y="48"/>
                      <a:pt x="20" y="49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7" y="45"/>
                      <a:pt x="17" y="43"/>
                      <a:pt x="17" y="42"/>
                    </a:cubicBezTo>
                    <a:cubicBezTo>
                      <a:pt x="16" y="41"/>
                      <a:pt x="15" y="39"/>
                      <a:pt x="14" y="37"/>
                    </a:cubicBezTo>
                    <a:cubicBezTo>
                      <a:pt x="14" y="36"/>
                      <a:pt x="13" y="35"/>
                      <a:pt x="12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4" y="29"/>
                      <a:pt x="14" y="28"/>
                    </a:cubicBezTo>
                    <a:cubicBezTo>
                      <a:pt x="15" y="26"/>
                      <a:pt x="16" y="24"/>
                      <a:pt x="17" y="22"/>
                    </a:cubicBezTo>
                    <a:cubicBezTo>
                      <a:pt x="17" y="21"/>
                      <a:pt x="17" y="20"/>
                      <a:pt x="16" y="1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7"/>
                      <a:pt x="23" y="16"/>
                    </a:cubicBezTo>
                    <a:cubicBezTo>
                      <a:pt x="25" y="15"/>
                      <a:pt x="27" y="14"/>
                      <a:pt x="29" y="14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2"/>
                      <a:pt x="36" y="13"/>
                      <a:pt x="37" y="14"/>
                    </a:cubicBezTo>
                    <a:cubicBezTo>
                      <a:pt x="39" y="14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60"/>
              <p:cNvSpPr>
                <a:spLocks noEditPoints="1"/>
              </p:cNvSpPr>
              <p:nvPr/>
            </p:nvSpPr>
            <p:spPr bwMode="auto">
              <a:xfrm>
                <a:off x="4553202" y="3208572"/>
                <a:ext cx="37599" cy="38269"/>
              </a:xfrm>
              <a:custGeom>
                <a:avLst/>
                <a:gdLst>
                  <a:gd name="T0" fmla="*/ 0 w 24"/>
                  <a:gd name="T1" fmla="*/ 12 h 24"/>
                  <a:gd name="T2" fmla="*/ 12 w 24"/>
                  <a:gd name="T3" fmla="*/ 24 h 24"/>
                  <a:gd name="T4" fmla="*/ 24 w 24"/>
                  <a:gd name="T5" fmla="*/ 12 h 24"/>
                  <a:gd name="T6" fmla="*/ 12 w 24"/>
                  <a:gd name="T7" fmla="*/ 0 h 24"/>
                  <a:gd name="T8" fmla="*/ 0 w 24"/>
                  <a:gd name="T9" fmla="*/ 12 h 24"/>
                  <a:gd name="T10" fmla="*/ 20 w 24"/>
                  <a:gd name="T11" fmla="*/ 12 h 24"/>
                  <a:gd name="T12" fmla="*/ 12 w 24"/>
                  <a:gd name="T13" fmla="*/ 20 h 24"/>
                  <a:gd name="T14" fmla="*/ 5 w 24"/>
                  <a:gd name="T15" fmla="*/ 12 h 24"/>
                  <a:gd name="T16" fmla="*/ 12 w 24"/>
                  <a:gd name="T17" fmla="*/ 5 h 24"/>
                  <a:gd name="T18" fmla="*/ 20 w 24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0" y="12"/>
                    </a:move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6"/>
                      <a:pt x="19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lose/>
                    <a:moveTo>
                      <a:pt x="20" y="12"/>
                    </a:move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5" y="16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16" y="5"/>
                      <a:pt x="20" y="8"/>
                      <a:pt x="2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61"/>
              <p:cNvSpPr>
                <a:spLocks/>
              </p:cNvSpPr>
              <p:nvPr/>
            </p:nvSpPr>
            <p:spPr bwMode="auto">
              <a:xfrm>
                <a:off x="4475319" y="3224685"/>
                <a:ext cx="18799" cy="8057"/>
              </a:xfrm>
              <a:custGeom>
                <a:avLst/>
                <a:gdLst>
                  <a:gd name="T0" fmla="*/ 10 w 12"/>
                  <a:gd name="T1" fmla="*/ 0 h 5"/>
                  <a:gd name="T2" fmla="*/ 2 w 12"/>
                  <a:gd name="T3" fmla="*/ 0 h 5"/>
                  <a:gd name="T4" fmla="*/ 0 w 12"/>
                  <a:gd name="T5" fmla="*/ 2 h 5"/>
                  <a:gd name="T6" fmla="*/ 2 w 12"/>
                  <a:gd name="T7" fmla="*/ 5 h 5"/>
                  <a:gd name="T8" fmla="*/ 10 w 12"/>
                  <a:gd name="T9" fmla="*/ 5 h 5"/>
                  <a:gd name="T10" fmla="*/ 12 w 12"/>
                  <a:gd name="T11" fmla="*/ 2 h 5"/>
                  <a:gd name="T12" fmla="*/ 10 w 1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12" y="4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8" name="Freeform 62"/>
              <p:cNvSpPr>
                <a:spLocks/>
              </p:cNvSpPr>
              <p:nvPr/>
            </p:nvSpPr>
            <p:spPr bwMode="auto">
              <a:xfrm>
                <a:off x="4649882" y="3224685"/>
                <a:ext cx="18799" cy="8057"/>
              </a:xfrm>
              <a:custGeom>
                <a:avLst/>
                <a:gdLst>
                  <a:gd name="T0" fmla="*/ 10 w 12"/>
                  <a:gd name="T1" fmla="*/ 0 h 5"/>
                  <a:gd name="T2" fmla="*/ 2 w 12"/>
                  <a:gd name="T3" fmla="*/ 0 h 5"/>
                  <a:gd name="T4" fmla="*/ 0 w 12"/>
                  <a:gd name="T5" fmla="*/ 2 h 5"/>
                  <a:gd name="T6" fmla="*/ 2 w 12"/>
                  <a:gd name="T7" fmla="*/ 5 h 5"/>
                  <a:gd name="T8" fmla="*/ 10 w 12"/>
                  <a:gd name="T9" fmla="*/ 5 h 5"/>
                  <a:gd name="T10" fmla="*/ 12 w 12"/>
                  <a:gd name="T11" fmla="*/ 2 h 5"/>
                  <a:gd name="T12" fmla="*/ 10 w 1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12" y="4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63"/>
              <p:cNvSpPr>
                <a:spLocks/>
              </p:cNvSpPr>
              <p:nvPr/>
            </p:nvSpPr>
            <p:spPr bwMode="auto">
              <a:xfrm>
                <a:off x="4502175" y="3281755"/>
                <a:ext cx="16113" cy="16113"/>
              </a:xfrm>
              <a:custGeom>
                <a:avLst/>
                <a:gdLst>
                  <a:gd name="T0" fmla="*/ 6 w 10"/>
                  <a:gd name="T1" fmla="*/ 1 h 10"/>
                  <a:gd name="T2" fmla="*/ 1 w 10"/>
                  <a:gd name="T3" fmla="*/ 6 h 10"/>
                  <a:gd name="T4" fmla="*/ 1 w 10"/>
                  <a:gd name="T5" fmla="*/ 9 h 10"/>
                  <a:gd name="T6" fmla="*/ 4 w 10"/>
                  <a:gd name="T7" fmla="*/ 9 h 10"/>
                  <a:gd name="T8" fmla="*/ 9 w 10"/>
                  <a:gd name="T9" fmla="*/ 4 h 10"/>
                  <a:gd name="T10" fmla="*/ 9 w 10"/>
                  <a:gd name="T11" fmla="*/ 1 h 10"/>
                  <a:gd name="T12" fmla="*/ 6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6" y="1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2" y="10"/>
                      <a:pt x="3" y="10"/>
                      <a:pt x="4" y="9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3"/>
                      <a:pt x="10" y="2"/>
                      <a:pt x="9" y="1"/>
                    </a:cubicBezTo>
                    <a:cubicBezTo>
                      <a:pt x="8" y="0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64"/>
              <p:cNvSpPr>
                <a:spLocks/>
              </p:cNvSpPr>
              <p:nvPr/>
            </p:nvSpPr>
            <p:spPr bwMode="auto">
              <a:xfrm>
                <a:off x="4625712" y="3157545"/>
                <a:ext cx="16113" cy="16113"/>
              </a:xfrm>
              <a:custGeom>
                <a:avLst/>
                <a:gdLst>
                  <a:gd name="T0" fmla="*/ 4 w 10"/>
                  <a:gd name="T1" fmla="*/ 10 h 10"/>
                  <a:gd name="T2" fmla="*/ 9 w 10"/>
                  <a:gd name="T3" fmla="*/ 4 h 10"/>
                  <a:gd name="T4" fmla="*/ 9 w 10"/>
                  <a:gd name="T5" fmla="*/ 1 h 10"/>
                  <a:gd name="T6" fmla="*/ 6 w 10"/>
                  <a:gd name="T7" fmla="*/ 1 h 10"/>
                  <a:gd name="T8" fmla="*/ 1 w 10"/>
                  <a:gd name="T9" fmla="*/ 6 h 10"/>
                  <a:gd name="T10" fmla="*/ 1 w 10"/>
                  <a:gd name="T11" fmla="*/ 10 h 10"/>
                  <a:gd name="T12" fmla="*/ 4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4" y="10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10" y="3"/>
                      <a:pt x="10" y="2"/>
                      <a:pt x="9" y="1"/>
                    </a:cubicBezTo>
                    <a:cubicBezTo>
                      <a:pt x="8" y="0"/>
                      <a:pt x="7" y="0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0"/>
                      <a:pt x="3" y="10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65"/>
              <p:cNvSpPr>
                <a:spLocks/>
              </p:cNvSpPr>
              <p:nvPr/>
            </p:nvSpPr>
            <p:spPr bwMode="auto">
              <a:xfrm>
                <a:off x="4568644" y="3130689"/>
                <a:ext cx="6714" cy="19471"/>
              </a:xfrm>
              <a:custGeom>
                <a:avLst/>
                <a:gdLst>
                  <a:gd name="T0" fmla="*/ 2 w 4"/>
                  <a:gd name="T1" fmla="*/ 12 h 12"/>
                  <a:gd name="T2" fmla="*/ 4 w 4"/>
                  <a:gd name="T3" fmla="*/ 10 h 12"/>
                  <a:gd name="T4" fmla="*/ 4 w 4"/>
                  <a:gd name="T5" fmla="*/ 3 h 12"/>
                  <a:gd name="T6" fmla="*/ 2 w 4"/>
                  <a:gd name="T7" fmla="*/ 0 h 12"/>
                  <a:gd name="T8" fmla="*/ 0 w 4"/>
                  <a:gd name="T9" fmla="*/ 3 h 12"/>
                  <a:gd name="T10" fmla="*/ 0 w 4"/>
                  <a:gd name="T11" fmla="*/ 10 h 12"/>
                  <a:gd name="T12" fmla="*/ 2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2" y="12"/>
                    </a:moveTo>
                    <a:cubicBezTo>
                      <a:pt x="3" y="12"/>
                      <a:pt x="4" y="11"/>
                      <a:pt x="4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66"/>
              <p:cNvSpPr>
                <a:spLocks/>
              </p:cNvSpPr>
              <p:nvPr/>
            </p:nvSpPr>
            <p:spPr bwMode="auto">
              <a:xfrm>
                <a:off x="4625712" y="3281755"/>
                <a:ext cx="16113" cy="16113"/>
              </a:xfrm>
              <a:custGeom>
                <a:avLst/>
                <a:gdLst>
                  <a:gd name="T0" fmla="*/ 4 w 10"/>
                  <a:gd name="T1" fmla="*/ 1 h 10"/>
                  <a:gd name="T2" fmla="*/ 1 w 10"/>
                  <a:gd name="T3" fmla="*/ 1 h 10"/>
                  <a:gd name="T4" fmla="*/ 1 w 10"/>
                  <a:gd name="T5" fmla="*/ 4 h 10"/>
                  <a:gd name="T6" fmla="*/ 6 w 10"/>
                  <a:gd name="T7" fmla="*/ 9 h 10"/>
                  <a:gd name="T8" fmla="*/ 9 w 10"/>
                  <a:gd name="T9" fmla="*/ 9 h 10"/>
                  <a:gd name="T10" fmla="*/ 9 w 10"/>
                  <a:gd name="T11" fmla="*/ 6 h 10"/>
                  <a:gd name="T12" fmla="*/ 4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10" y="9"/>
                      <a:pt x="10" y="7"/>
                      <a:pt x="9" y="6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67"/>
              <p:cNvSpPr>
                <a:spLocks/>
              </p:cNvSpPr>
              <p:nvPr/>
            </p:nvSpPr>
            <p:spPr bwMode="auto">
              <a:xfrm>
                <a:off x="4502175" y="3157545"/>
                <a:ext cx="16113" cy="16113"/>
              </a:xfrm>
              <a:custGeom>
                <a:avLst/>
                <a:gdLst>
                  <a:gd name="T0" fmla="*/ 6 w 10"/>
                  <a:gd name="T1" fmla="*/ 10 h 10"/>
                  <a:gd name="T2" fmla="*/ 9 w 10"/>
                  <a:gd name="T3" fmla="*/ 10 h 10"/>
                  <a:gd name="T4" fmla="*/ 9 w 10"/>
                  <a:gd name="T5" fmla="*/ 6 h 10"/>
                  <a:gd name="T6" fmla="*/ 4 w 10"/>
                  <a:gd name="T7" fmla="*/ 1 h 10"/>
                  <a:gd name="T8" fmla="*/ 1 w 10"/>
                  <a:gd name="T9" fmla="*/ 1 h 10"/>
                  <a:gd name="T10" fmla="*/ 1 w 10"/>
                  <a:gd name="T11" fmla="*/ 4 h 10"/>
                  <a:gd name="T12" fmla="*/ 6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7" y="10"/>
                      <a:pt x="8" y="10"/>
                      <a:pt x="9" y="10"/>
                    </a:cubicBezTo>
                    <a:cubicBezTo>
                      <a:pt x="10" y="9"/>
                      <a:pt x="10" y="7"/>
                      <a:pt x="9" y="6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4" name="Freeform 68"/>
              <p:cNvSpPr>
                <a:spLocks/>
              </p:cNvSpPr>
              <p:nvPr/>
            </p:nvSpPr>
            <p:spPr bwMode="auto">
              <a:xfrm>
                <a:off x="4576700" y="3156202"/>
                <a:ext cx="66468" cy="66468"/>
              </a:xfrm>
              <a:custGeom>
                <a:avLst/>
                <a:gdLst>
                  <a:gd name="T0" fmla="*/ 2 w 42"/>
                  <a:gd name="T1" fmla="*/ 1 h 42"/>
                  <a:gd name="T2" fmla="*/ 0 w 42"/>
                  <a:gd name="T3" fmla="*/ 3 h 42"/>
                  <a:gd name="T4" fmla="*/ 2 w 42"/>
                  <a:gd name="T5" fmla="*/ 5 h 42"/>
                  <a:gd name="T6" fmla="*/ 37 w 42"/>
                  <a:gd name="T7" fmla="*/ 40 h 42"/>
                  <a:gd name="T8" fmla="*/ 39 w 42"/>
                  <a:gd name="T9" fmla="*/ 42 h 42"/>
                  <a:gd name="T10" fmla="*/ 40 w 42"/>
                  <a:gd name="T11" fmla="*/ 42 h 42"/>
                  <a:gd name="T12" fmla="*/ 42 w 42"/>
                  <a:gd name="T13" fmla="*/ 40 h 42"/>
                  <a:gd name="T14" fmla="*/ 2 w 42"/>
                  <a:gd name="T15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2" y="1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0" y="7"/>
                      <a:pt x="35" y="22"/>
                      <a:pt x="37" y="40"/>
                    </a:cubicBezTo>
                    <a:cubicBezTo>
                      <a:pt x="37" y="42"/>
                      <a:pt x="38" y="42"/>
                      <a:pt x="39" y="42"/>
                    </a:cubicBezTo>
                    <a:cubicBezTo>
                      <a:pt x="39" y="42"/>
                      <a:pt x="40" y="42"/>
                      <a:pt x="40" y="42"/>
                    </a:cubicBezTo>
                    <a:cubicBezTo>
                      <a:pt x="41" y="42"/>
                      <a:pt x="42" y="41"/>
                      <a:pt x="42" y="40"/>
                    </a:cubicBezTo>
                    <a:cubicBezTo>
                      <a:pt x="39" y="19"/>
                      <a:pt x="23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69"/>
              <p:cNvSpPr>
                <a:spLocks noEditPoints="1"/>
              </p:cNvSpPr>
              <p:nvPr/>
            </p:nvSpPr>
            <p:spPr bwMode="auto">
              <a:xfrm>
                <a:off x="4500832" y="3156202"/>
                <a:ext cx="142336" cy="217533"/>
              </a:xfrm>
              <a:custGeom>
                <a:avLst/>
                <a:gdLst>
                  <a:gd name="T0" fmla="*/ 85 w 90"/>
                  <a:gd name="T1" fmla="*/ 50 h 137"/>
                  <a:gd name="T2" fmla="*/ 59 w 90"/>
                  <a:gd name="T3" fmla="*/ 92 h 137"/>
                  <a:gd name="T4" fmla="*/ 31 w 90"/>
                  <a:gd name="T5" fmla="*/ 101 h 137"/>
                  <a:gd name="T6" fmla="*/ 24 w 90"/>
                  <a:gd name="T7" fmla="*/ 80 h 137"/>
                  <a:gd name="T8" fmla="*/ 40 w 90"/>
                  <a:gd name="T9" fmla="*/ 5 h 137"/>
                  <a:gd name="T10" fmla="*/ 40 w 90"/>
                  <a:gd name="T11" fmla="*/ 1 h 137"/>
                  <a:gd name="T12" fmla="*/ 6 w 90"/>
                  <a:gd name="T13" fmla="*/ 67 h 137"/>
                  <a:gd name="T14" fmla="*/ 26 w 90"/>
                  <a:gd name="T15" fmla="*/ 92 h 137"/>
                  <a:gd name="T16" fmla="*/ 22 w 90"/>
                  <a:gd name="T17" fmla="*/ 107 h 137"/>
                  <a:gd name="T18" fmla="*/ 24 w 90"/>
                  <a:gd name="T19" fmla="*/ 114 h 137"/>
                  <a:gd name="T20" fmla="*/ 22 w 90"/>
                  <a:gd name="T21" fmla="*/ 121 h 137"/>
                  <a:gd name="T22" fmla="*/ 35 w 90"/>
                  <a:gd name="T23" fmla="*/ 127 h 137"/>
                  <a:gd name="T24" fmla="*/ 40 w 90"/>
                  <a:gd name="T25" fmla="*/ 137 h 137"/>
                  <a:gd name="T26" fmla="*/ 55 w 90"/>
                  <a:gd name="T27" fmla="*/ 132 h 137"/>
                  <a:gd name="T28" fmla="*/ 62 w 90"/>
                  <a:gd name="T29" fmla="*/ 127 h 137"/>
                  <a:gd name="T30" fmla="*/ 68 w 90"/>
                  <a:gd name="T31" fmla="*/ 118 h 137"/>
                  <a:gd name="T32" fmla="*/ 68 w 90"/>
                  <a:gd name="T33" fmla="*/ 110 h 137"/>
                  <a:gd name="T34" fmla="*/ 64 w 90"/>
                  <a:gd name="T35" fmla="*/ 102 h 137"/>
                  <a:gd name="T36" fmla="*/ 69 w 90"/>
                  <a:gd name="T37" fmla="*/ 83 h 137"/>
                  <a:gd name="T38" fmla="*/ 88 w 90"/>
                  <a:gd name="T39" fmla="*/ 48 h 137"/>
                  <a:gd name="T40" fmla="*/ 62 w 90"/>
                  <a:gd name="T41" fmla="*/ 106 h 137"/>
                  <a:gd name="T42" fmla="*/ 63 w 90"/>
                  <a:gd name="T43" fmla="*/ 110 h 137"/>
                  <a:gd name="T44" fmla="*/ 28 w 90"/>
                  <a:gd name="T45" fmla="*/ 112 h 137"/>
                  <a:gd name="T46" fmla="*/ 27 w 90"/>
                  <a:gd name="T47" fmla="*/ 107 h 137"/>
                  <a:gd name="T48" fmla="*/ 28 w 90"/>
                  <a:gd name="T49" fmla="*/ 106 h 137"/>
                  <a:gd name="T50" fmla="*/ 50 w 90"/>
                  <a:gd name="T51" fmla="*/ 132 h 137"/>
                  <a:gd name="T52" fmla="*/ 40 w 90"/>
                  <a:gd name="T53" fmla="*/ 132 h 137"/>
                  <a:gd name="T54" fmla="*/ 40 w 90"/>
                  <a:gd name="T55" fmla="*/ 127 h 137"/>
                  <a:gd name="T56" fmla="*/ 50 w 90"/>
                  <a:gd name="T57" fmla="*/ 132 h 137"/>
                  <a:gd name="T58" fmla="*/ 62 w 90"/>
                  <a:gd name="T59" fmla="*/ 122 h 137"/>
                  <a:gd name="T60" fmla="*/ 27 w 90"/>
                  <a:gd name="T61" fmla="*/ 121 h 137"/>
                  <a:gd name="T62" fmla="*/ 28 w 90"/>
                  <a:gd name="T63" fmla="*/ 116 h 137"/>
                  <a:gd name="T64" fmla="*/ 63 w 90"/>
                  <a:gd name="T65" fmla="*/ 11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" h="137">
                    <a:moveTo>
                      <a:pt x="88" y="48"/>
                    </a:moveTo>
                    <a:cubicBezTo>
                      <a:pt x="86" y="48"/>
                      <a:pt x="85" y="49"/>
                      <a:pt x="85" y="50"/>
                    </a:cubicBezTo>
                    <a:cubicBezTo>
                      <a:pt x="84" y="62"/>
                      <a:pt x="77" y="73"/>
                      <a:pt x="66" y="79"/>
                    </a:cubicBezTo>
                    <a:cubicBezTo>
                      <a:pt x="62" y="82"/>
                      <a:pt x="59" y="87"/>
                      <a:pt x="59" y="92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87"/>
                      <a:pt x="28" y="82"/>
                      <a:pt x="24" y="80"/>
                    </a:cubicBezTo>
                    <a:cubicBezTo>
                      <a:pt x="12" y="72"/>
                      <a:pt x="5" y="59"/>
                      <a:pt x="5" y="45"/>
                    </a:cubicBezTo>
                    <a:cubicBezTo>
                      <a:pt x="5" y="25"/>
                      <a:pt x="20" y="8"/>
                      <a:pt x="40" y="5"/>
                    </a:cubicBezTo>
                    <a:cubicBezTo>
                      <a:pt x="41" y="5"/>
                      <a:pt x="42" y="4"/>
                      <a:pt x="42" y="3"/>
                    </a:cubicBezTo>
                    <a:cubicBezTo>
                      <a:pt x="42" y="1"/>
                      <a:pt x="41" y="0"/>
                      <a:pt x="40" y="1"/>
                    </a:cubicBezTo>
                    <a:cubicBezTo>
                      <a:pt x="17" y="3"/>
                      <a:pt x="0" y="23"/>
                      <a:pt x="0" y="45"/>
                    </a:cubicBezTo>
                    <a:cubicBezTo>
                      <a:pt x="0" y="53"/>
                      <a:pt x="2" y="61"/>
                      <a:pt x="6" y="67"/>
                    </a:cubicBezTo>
                    <a:cubicBezTo>
                      <a:pt x="10" y="74"/>
                      <a:pt x="15" y="79"/>
                      <a:pt x="21" y="83"/>
                    </a:cubicBezTo>
                    <a:cubicBezTo>
                      <a:pt x="24" y="85"/>
                      <a:pt x="26" y="88"/>
                      <a:pt x="26" y="92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4" y="102"/>
                      <a:pt x="22" y="105"/>
                      <a:pt x="22" y="107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2"/>
                      <a:pt x="23" y="113"/>
                      <a:pt x="24" y="114"/>
                    </a:cubicBezTo>
                    <a:cubicBezTo>
                      <a:pt x="23" y="115"/>
                      <a:pt x="22" y="116"/>
                      <a:pt x="22" y="118"/>
                    </a:cubicBezTo>
                    <a:cubicBezTo>
                      <a:pt x="22" y="121"/>
                      <a:pt x="22" y="121"/>
                      <a:pt x="22" y="121"/>
                    </a:cubicBezTo>
                    <a:cubicBezTo>
                      <a:pt x="22" y="124"/>
                      <a:pt x="25" y="127"/>
                      <a:pt x="28" y="127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35" y="134"/>
                      <a:pt x="37" y="137"/>
                      <a:pt x="40" y="137"/>
                    </a:cubicBezTo>
                    <a:cubicBezTo>
                      <a:pt x="50" y="137"/>
                      <a:pt x="50" y="137"/>
                      <a:pt x="50" y="137"/>
                    </a:cubicBezTo>
                    <a:cubicBezTo>
                      <a:pt x="53" y="137"/>
                      <a:pt x="55" y="134"/>
                      <a:pt x="55" y="132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62" y="127"/>
                      <a:pt x="62" y="127"/>
                      <a:pt x="62" y="127"/>
                    </a:cubicBezTo>
                    <a:cubicBezTo>
                      <a:pt x="65" y="127"/>
                      <a:pt x="68" y="124"/>
                      <a:pt x="68" y="121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6"/>
                      <a:pt x="67" y="115"/>
                      <a:pt x="66" y="114"/>
                    </a:cubicBezTo>
                    <a:cubicBezTo>
                      <a:pt x="67" y="113"/>
                      <a:pt x="68" y="112"/>
                      <a:pt x="68" y="110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5"/>
                      <a:pt x="66" y="102"/>
                      <a:pt x="64" y="102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89"/>
                      <a:pt x="66" y="85"/>
                      <a:pt x="69" y="83"/>
                    </a:cubicBezTo>
                    <a:cubicBezTo>
                      <a:pt x="80" y="76"/>
                      <a:pt x="88" y="64"/>
                      <a:pt x="90" y="51"/>
                    </a:cubicBezTo>
                    <a:cubicBezTo>
                      <a:pt x="90" y="50"/>
                      <a:pt x="89" y="48"/>
                      <a:pt x="88" y="48"/>
                    </a:cubicBezTo>
                    <a:close/>
                    <a:moveTo>
                      <a:pt x="62" y="106"/>
                    </a:moveTo>
                    <a:cubicBezTo>
                      <a:pt x="62" y="106"/>
                      <a:pt x="62" y="106"/>
                      <a:pt x="62" y="106"/>
                    </a:cubicBezTo>
                    <a:cubicBezTo>
                      <a:pt x="63" y="106"/>
                      <a:pt x="63" y="106"/>
                      <a:pt x="63" y="107"/>
                    </a:cubicBezTo>
                    <a:cubicBezTo>
                      <a:pt x="63" y="110"/>
                      <a:pt x="63" y="110"/>
                      <a:pt x="63" y="110"/>
                    </a:cubicBezTo>
                    <a:cubicBezTo>
                      <a:pt x="63" y="111"/>
                      <a:pt x="63" y="112"/>
                      <a:pt x="62" y="112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7" y="112"/>
                      <a:pt x="27" y="111"/>
                      <a:pt x="27" y="110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27" y="106"/>
                      <a:pt x="27" y="106"/>
                      <a:pt x="28" y="106"/>
                    </a:cubicBezTo>
                    <a:cubicBezTo>
                      <a:pt x="28" y="106"/>
                      <a:pt x="28" y="106"/>
                      <a:pt x="28" y="106"/>
                    </a:cubicBezTo>
                    <a:lnTo>
                      <a:pt x="62" y="106"/>
                    </a:lnTo>
                    <a:close/>
                    <a:moveTo>
                      <a:pt x="50" y="132"/>
                    </a:moveTo>
                    <a:cubicBezTo>
                      <a:pt x="50" y="132"/>
                      <a:pt x="50" y="132"/>
                      <a:pt x="50" y="13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0" y="127"/>
                      <a:pt x="50" y="127"/>
                      <a:pt x="50" y="127"/>
                    </a:cubicBezTo>
                    <a:cubicBezTo>
                      <a:pt x="50" y="132"/>
                      <a:pt x="50" y="132"/>
                      <a:pt x="50" y="132"/>
                    </a:cubicBezTo>
                    <a:close/>
                    <a:moveTo>
                      <a:pt x="63" y="121"/>
                    </a:moveTo>
                    <a:cubicBezTo>
                      <a:pt x="63" y="121"/>
                      <a:pt x="63" y="122"/>
                      <a:pt x="62" y="122"/>
                    </a:cubicBezTo>
                    <a:cubicBezTo>
                      <a:pt x="58" y="122"/>
                      <a:pt x="32" y="122"/>
                      <a:pt x="28" y="122"/>
                    </a:cubicBezTo>
                    <a:cubicBezTo>
                      <a:pt x="27" y="122"/>
                      <a:pt x="27" y="121"/>
                      <a:pt x="27" y="121"/>
                    </a:cubicBezTo>
                    <a:cubicBezTo>
                      <a:pt x="27" y="118"/>
                      <a:pt x="27" y="118"/>
                      <a:pt x="27" y="118"/>
                    </a:cubicBezTo>
                    <a:cubicBezTo>
                      <a:pt x="27" y="117"/>
                      <a:pt x="27" y="116"/>
                      <a:pt x="28" y="116"/>
                    </a:cubicBezTo>
                    <a:cubicBezTo>
                      <a:pt x="62" y="116"/>
                      <a:pt x="62" y="116"/>
                      <a:pt x="62" y="116"/>
                    </a:cubicBezTo>
                    <a:cubicBezTo>
                      <a:pt x="63" y="116"/>
                      <a:pt x="63" y="117"/>
                      <a:pt x="63" y="118"/>
                    </a:cubicBezTo>
                    <a:lnTo>
                      <a:pt x="63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3228789" y="2277326"/>
            <a:ext cx="488335" cy="578174"/>
            <a:chOff x="4305052" y="2179184"/>
            <a:chExt cx="651113" cy="770899"/>
          </a:xfrm>
        </p:grpSpPr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4305052" y="2179184"/>
              <a:ext cx="651113" cy="770899"/>
            </a:xfrm>
            <a:custGeom>
              <a:avLst/>
              <a:gdLst>
                <a:gd name="T0" fmla="*/ 132 w 322"/>
                <a:gd name="T1" fmla="*/ 58 h 381"/>
                <a:gd name="T2" fmla="*/ 132 w 322"/>
                <a:gd name="T3" fmla="*/ 58 h 381"/>
                <a:gd name="T4" fmla="*/ 0 w 322"/>
                <a:gd name="T5" fmla="*/ 190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0 h 381"/>
                <a:gd name="T14" fmla="*/ 132 w 322"/>
                <a:gd name="T15" fmla="*/ 0 h 381"/>
                <a:gd name="T16" fmla="*/ 132 w 322"/>
                <a:gd name="T17" fmla="*/ 58 h 381"/>
                <a:gd name="T18" fmla="*/ 18 w 322"/>
                <a:gd name="T19" fmla="*/ 190 h 381"/>
                <a:gd name="T20" fmla="*/ 132 w 322"/>
                <a:gd name="T21" fmla="*/ 76 h 381"/>
                <a:gd name="T22" fmla="*/ 246 w 322"/>
                <a:gd name="T23" fmla="*/ 190 h 381"/>
                <a:gd name="T24" fmla="*/ 132 w 322"/>
                <a:gd name="T25" fmla="*/ 304 h 381"/>
                <a:gd name="T26" fmla="*/ 18 w 322"/>
                <a:gd name="T2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59" y="58"/>
                    <a:pt x="0" y="117"/>
                    <a:pt x="0" y="190"/>
                  </a:cubicBezTo>
                  <a:cubicBezTo>
                    <a:pt x="0" y="263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5"/>
                    <a:pt x="322" y="190"/>
                  </a:cubicBezTo>
                  <a:cubicBezTo>
                    <a:pt x="322" y="85"/>
                    <a:pt x="237" y="0"/>
                    <a:pt x="132" y="0"/>
                  </a:cubicBezTo>
                  <a:lnTo>
                    <a:pt x="132" y="58"/>
                  </a:lnTo>
                  <a:close/>
                  <a:moveTo>
                    <a:pt x="18" y="190"/>
                  </a:moveTo>
                  <a:cubicBezTo>
                    <a:pt x="18" y="127"/>
                    <a:pt x="69" y="76"/>
                    <a:pt x="132" y="76"/>
                  </a:cubicBezTo>
                  <a:cubicBezTo>
                    <a:pt x="195" y="76"/>
                    <a:pt x="246" y="127"/>
                    <a:pt x="246" y="190"/>
                  </a:cubicBezTo>
                  <a:cubicBezTo>
                    <a:pt x="246" y="253"/>
                    <a:pt x="195" y="304"/>
                    <a:pt x="132" y="304"/>
                  </a:cubicBezTo>
                  <a:cubicBezTo>
                    <a:pt x="69" y="304"/>
                    <a:pt x="18" y="253"/>
                    <a:pt x="18" y="1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333287" y="2331324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442804" y="2420306"/>
              <a:ext cx="258392" cy="307162"/>
              <a:chOff x="4470619" y="1770436"/>
              <a:chExt cx="202762" cy="241033"/>
            </a:xfrm>
            <a:solidFill>
              <a:schemeClr val="accent3"/>
            </a:solidFill>
          </p:grpSpPr>
          <p:sp>
            <p:nvSpPr>
              <p:cNvPr id="37" name="Freeform 73"/>
              <p:cNvSpPr>
                <a:spLocks/>
              </p:cNvSpPr>
              <p:nvPr/>
            </p:nvSpPr>
            <p:spPr bwMode="auto">
              <a:xfrm>
                <a:off x="4565286" y="1842948"/>
                <a:ext cx="33570" cy="69826"/>
              </a:xfrm>
              <a:custGeom>
                <a:avLst/>
                <a:gdLst>
                  <a:gd name="T0" fmla="*/ 11 w 21"/>
                  <a:gd name="T1" fmla="*/ 9 h 44"/>
                  <a:gd name="T2" fmla="*/ 16 w 21"/>
                  <a:gd name="T3" fmla="*/ 14 h 44"/>
                  <a:gd name="T4" fmla="*/ 19 w 21"/>
                  <a:gd name="T5" fmla="*/ 17 h 44"/>
                  <a:gd name="T6" fmla="*/ 21 w 21"/>
                  <a:gd name="T7" fmla="*/ 14 h 44"/>
                  <a:gd name="T8" fmla="*/ 13 w 21"/>
                  <a:gd name="T9" fmla="*/ 4 h 44"/>
                  <a:gd name="T10" fmla="*/ 13 w 21"/>
                  <a:gd name="T11" fmla="*/ 2 h 44"/>
                  <a:gd name="T12" fmla="*/ 11 w 21"/>
                  <a:gd name="T13" fmla="*/ 0 h 44"/>
                  <a:gd name="T14" fmla="*/ 8 w 21"/>
                  <a:gd name="T15" fmla="*/ 2 h 44"/>
                  <a:gd name="T16" fmla="*/ 8 w 21"/>
                  <a:gd name="T17" fmla="*/ 4 h 44"/>
                  <a:gd name="T18" fmla="*/ 1 w 21"/>
                  <a:gd name="T19" fmla="*/ 16 h 44"/>
                  <a:gd name="T20" fmla="*/ 11 w 21"/>
                  <a:gd name="T21" fmla="*/ 24 h 44"/>
                  <a:gd name="T22" fmla="*/ 16 w 21"/>
                  <a:gd name="T23" fmla="*/ 30 h 44"/>
                  <a:gd name="T24" fmla="*/ 11 w 21"/>
                  <a:gd name="T25" fmla="*/ 35 h 44"/>
                  <a:gd name="T26" fmla="*/ 10 w 21"/>
                  <a:gd name="T27" fmla="*/ 35 h 44"/>
                  <a:gd name="T28" fmla="*/ 5 w 21"/>
                  <a:gd name="T29" fmla="*/ 30 h 44"/>
                  <a:gd name="T30" fmla="*/ 3 w 21"/>
                  <a:gd name="T31" fmla="*/ 27 h 44"/>
                  <a:gd name="T32" fmla="*/ 1 w 21"/>
                  <a:gd name="T33" fmla="*/ 30 h 44"/>
                  <a:gd name="T34" fmla="*/ 8 w 21"/>
                  <a:gd name="T35" fmla="*/ 40 h 44"/>
                  <a:gd name="T36" fmla="*/ 8 w 21"/>
                  <a:gd name="T37" fmla="*/ 42 h 44"/>
                  <a:gd name="T38" fmla="*/ 11 w 21"/>
                  <a:gd name="T39" fmla="*/ 44 h 44"/>
                  <a:gd name="T40" fmla="*/ 13 w 21"/>
                  <a:gd name="T41" fmla="*/ 42 h 44"/>
                  <a:gd name="T42" fmla="*/ 13 w 21"/>
                  <a:gd name="T43" fmla="*/ 40 h 44"/>
                  <a:gd name="T44" fmla="*/ 21 w 21"/>
                  <a:gd name="T45" fmla="*/ 29 h 44"/>
                  <a:gd name="T46" fmla="*/ 11 w 21"/>
                  <a:gd name="T47" fmla="*/ 20 h 44"/>
                  <a:gd name="T48" fmla="*/ 5 w 21"/>
                  <a:gd name="T49" fmla="*/ 14 h 44"/>
                  <a:gd name="T50" fmla="*/ 11 w 21"/>
                  <a:gd name="T51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44">
                    <a:moveTo>
                      <a:pt x="11" y="9"/>
                    </a:moveTo>
                    <a:cubicBezTo>
                      <a:pt x="14" y="9"/>
                      <a:pt x="16" y="11"/>
                      <a:pt x="16" y="14"/>
                    </a:cubicBezTo>
                    <a:cubicBezTo>
                      <a:pt x="16" y="16"/>
                      <a:pt x="17" y="17"/>
                      <a:pt x="19" y="17"/>
                    </a:cubicBezTo>
                    <a:cubicBezTo>
                      <a:pt x="20" y="17"/>
                      <a:pt x="21" y="16"/>
                      <a:pt x="21" y="14"/>
                    </a:cubicBezTo>
                    <a:cubicBezTo>
                      <a:pt x="21" y="9"/>
                      <a:pt x="18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3" y="6"/>
                      <a:pt x="0" y="11"/>
                      <a:pt x="1" y="16"/>
                    </a:cubicBezTo>
                    <a:cubicBezTo>
                      <a:pt x="1" y="21"/>
                      <a:pt x="6" y="24"/>
                      <a:pt x="11" y="24"/>
                    </a:cubicBezTo>
                    <a:cubicBezTo>
                      <a:pt x="14" y="24"/>
                      <a:pt x="16" y="27"/>
                      <a:pt x="16" y="30"/>
                    </a:cubicBezTo>
                    <a:cubicBezTo>
                      <a:pt x="16" y="33"/>
                      <a:pt x="14" y="35"/>
                      <a:pt x="11" y="35"/>
                    </a:cubicBezTo>
                    <a:cubicBezTo>
                      <a:pt x="11" y="35"/>
                      <a:pt x="10" y="35"/>
                      <a:pt x="10" y="35"/>
                    </a:cubicBezTo>
                    <a:cubicBezTo>
                      <a:pt x="7" y="35"/>
                      <a:pt x="5" y="32"/>
                      <a:pt x="5" y="30"/>
                    </a:cubicBezTo>
                    <a:cubicBezTo>
                      <a:pt x="5" y="28"/>
                      <a:pt x="4" y="27"/>
                      <a:pt x="3" y="27"/>
                    </a:cubicBezTo>
                    <a:cubicBezTo>
                      <a:pt x="2" y="27"/>
                      <a:pt x="1" y="28"/>
                      <a:pt x="1" y="30"/>
                    </a:cubicBezTo>
                    <a:cubicBezTo>
                      <a:pt x="1" y="34"/>
                      <a:pt x="4" y="38"/>
                      <a:pt x="8" y="40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3"/>
                      <a:pt x="9" y="44"/>
                      <a:pt x="11" y="44"/>
                    </a:cubicBezTo>
                    <a:cubicBezTo>
                      <a:pt x="12" y="44"/>
                      <a:pt x="13" y="43"/>
                      <a:pt x="13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8" y="39"/>
                      <a:pt x="21" y="34"/>
                      <a:pt x="21" y="29"/>
                    </a:cubicBezTo>
                    <a:cubicBezTo>
                      <a:pt x="20" y="24"/>
                      <a:pt x="16" y="20"/>
                      <a:pt x="11" y="20"/>
                    </a:cubicBezTo>
                    <a:cubicBezTo>
                      <a:pt x="8" y="20"/>
                      <a:pt x="5" y="17"/>
                      <a:pt x="5" y="14"/>
                    </a:cubicBezTo>
                    <a:cubicBezTo>
                      <a:pt x="5" y="11"/>
                      <a:pt x="8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74"/>
              <p:cNvSpPr>
                <a:spLocks noEditPoints="1"/>
              </p:cNvSpPr>
              <p:nvPr/>
            </p:nvSpPr>
            <p:spPr bwMode="auto">
              <a:xfrm>
                <a:off x="4527688" y="1825492"/>
                <a:ext cx="109438" cy="110109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4 h 69"/>
                  <a:gd name="T4" fmla="*/ 35 w 69"/>
                  <a:gd name="T5" fmla="*/ 69 h 69"/>
                  <a:gd name="T6" fmla="*/ 69 w 69"/>
                  <a:gd name="T7" fmla="*/ 34 h 69"/>
                  <a:gd name="T8" fmla="*/ 35 w 69"/>
                  <a:gd name="T9" fmla="*/ 0 h 69"/>
                  <a:gd name="T10" fmla="*/ 35 w 69"/>
                  <a:gd name="T11" fmla="*/ 64 h 69"/>
                  <a:gd name="T12" fmla="*/ 5 w 69"/>
                  <a:gd name="T13" fmla="*/ 34 h 69"/>
                  <a:gd name="T14" fmla="*/ 35 w 69"/>
                  <a:gd name="T15" fmla="*/ 4 h 69"/>
                  <a:gd name="T16" fmla="*/ 64 w 69"/>
                  <a:gd name="T17" fmla="*/ 34 h 69"/>
                  <a:gd name="T18" fmla="*/ 35 w 69"/>
                  <a:gd name="T19" fmla="*/ 6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5"/>
                      <a:pt x="0" y="34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4" y="69"/>
                      <a:pt x="69" y="53"/>
                      <a:pt x="69" y="34"/>
                    </a:cubicBezTo>
                    <a:cubicBezTo>
                      <a:pt x="69" y="15"/>
                      <a:pt x="54" y="0"/>
                      <a:pt x="35" y="0"/>
                    </a:cubicBezTo>
                    <a:close/>
                    <a:moveTo>
                      <a:pt x="35" y="64"/>
                    </a:moveTo>
                    <a:cubicBezTo>
                      <a:pt x="18" y="64"/>
                      <a:pt x="5" y="50"/>
                      <a:pt x="5" y="34"/>
                    </a:cubicBezTo>
                    <a:cubicBezTo>
                      <a:pt x="5" y="18"/>
                      <a:pt x="18" y="4"/>
                      <a:pt x="35" y="4"/>
                    </a:cubicBezTo>
                    <a:cubicBezTo>
                      <a:pt x="51" y="4"/>
                      <a:pt x="64" y="18"/>
                      <a:pt x="64" y="34"/>
                    </a:cubicBezTo>
                    <a:cubicBezTo>
                      <a:pt x="64" y="50"/>
                      <a:pt x="51" y="64"/>
                      <a:pt x="35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75"/>
              <p:cNvSpPr>
                <a:spLocks noEditPoints="1"/>
              </p:cNvSpPr>
              <p:nvPr/>
            </p:nvSpPr>
            <p:spPr bwMode="auto">
              <a:xfrm>
                <a:off x="4470619" y="1936944"/>
                <a:ext cx="202762" cy="74525"/>
              </a:xfrm>
              <a:custGeom>
                <a:avLst/>
                <a:gdLst>
                  <a:gd name="T0" fmla="*/ 84 w 128"/>
                  <a:gd name="T1" fmla="*/ 44 h 47"/>
                  <a:gd name="T2" fmla="*/ 127 w 128"/>
                  <a:gd name="T3" fmla="*/ 17 h 47"/>
                  <a:gd name="T4" fmla="*/ 127 w 128"/>
                  <a:gd name="T5" fmla="*/ 14 h 47"/>
                  <a:gd name="T6" fmla="*/ 112 w 128"/>
                  <a:gd name="T7" fmla="*/ 9 h 47"/>
                  <a:gd name="T8" fmla="*/ 93 w 128"/>
                  <a:gd name="T9" fmla="*/ 18 h 47"/>
                  <a:gd name="T10" fmla="*/ 80 w 128"/>
                  <a:gd name="T11" fmla="*/ 10 h 47"/>
                  <a:gd name="T12" fmla="*/ 63 w 128"/>
                  <a:gd name="T13" fmla="*/ 9 h 47"/>
                  <a:gd name="T14" fmla="*/ 55 w 128"/>
                  <a:gd name="T15" fmla="*/ 7 h 47"/>
                  <a:gd name="T16" fmla="*/ 53 w 128"/>
                  <a:gd name="T17" fmla="*/ 6 h 47"/>
                  <a:gd name="T18" fmla="*/ 25 w 128"/>
                  <a:gd name="T19" fmla="*/ 6 h 47"/>
                  <a:gd name="T20" fmla="*/ 25 w 128"/>
                  <a:gd name="T21" fmla="*/ 2 h 47"/>
                  <a:gd name="T22" fmla="*/ 23 w 128"/>
                  <a:gd name="T23" fmla="*/ 0 h 47"/>
                  <a:gd name="T24" fmla="*/ 4 w 128"/>
                  <a:gd name="T25" fmla="*/ 0 h 47"/>
                  <a:gd name="T26" fmla="*/ 1 w 128"/>
                  <a:gd name="T27" fmla="*/ 2 h 47"/>
                  <a:gd name="T28" fmla="*/ 0 w 128"/>
                  <a:gd name="T29" fmla="*/ 43 h 47"/>
                  <a:gd name="T30" fmla="*/ 3 w 128"/>
                  <a:gd name="T31" fmla="*/ 46 h 47"/>
                  <a:gd name="T32" fmla="*/ 21 w 128"/>
                  <a:gd name="T33" fmla="*/ 46 h 47"/>
                  <a:gd name="T34" fmla="*/ 21 w 128"/>
                  <a:gd name="T35" fmla="*/ 46 h 47"/>
                  <a:gd name="T36" fmla="*/ 24 w 128"/>
                  <a:gd name="T37" fmla="*/ 44 h 47"/>
                  <a:gd name="T38" fmla="*/ 24 w 128"/>
                  <a:gd name="T39" fmla="*/ 42 h 47"/>
                  <a:gd name="T40" fmla="*/ 29 w 128"/>
                  <a:gd name="T41" fmla="*/ 39 h 47"/>
                  <a:gd name="T42" fmla="*/ 35 w 128"/>
                  <a:gd name="T43" fmla="*/ 38 h 47"/>
                  <a:gd name="T44" fmla="*/ 64 w 128"/>
                  <a:gd name="T45" fmla="*/ 47 h 47"/>
                  <a:gd name="T46" fmla="*/ 64 w 128"/>
                  <a:gd name="T47" fmla="*/ 47 h 47"/>
                  <a:gd name="T48" fmla="*/ 71 w 128"/>
                  <a:gd name="T49" fmla="*/ 47 h 47"/>
                  <a:gd name="T50" fmla="*/ 84 w 128"/>
                  <a:gd name="T51" fmla="*/ 44 h 47"/>
                  <a:gd name="T52" fmla="*/ 84 w 128"/>
                  <a:gd name="T53" fmla="*/ 44 h 47"/>
                  <a:gd name="T54" fmla="*/ 19 w 128"/>
                  <a:gd name="T55" fmla="*/ 41 h 47"/>
                  <a:gd name="T56" fmla="*/ 5 w 128"/>
                  <a:gd name="T57" fmla="*/ 41 h 47"/>
                  <a:gd name="T58" fmla="*/ 6 w 128"/>
                  <a:gd name="T59" fmla="*/ 4 h 47"/>
                  <a:gd name="T60" fmla="*/ 20 w 128"/>
                  <a:gd name="T61" fmla="*/ 5 h 47"/>
                  <a:gd name="T62" fmla="*/ 19 w 128"/>
                  <a:gd name="T63" fmla="*/ 41 h 47"/>
                  <a:gd name="T64" fmla="*/ 65 w 128"/>
                  <a:gd name="T65" fmla="*/ 42 h 47"/>
                  <a:gd name="T66" fmla="*/ 36 w 128"/>
                  <a:gd name="T67" fmla="*/ 34 h 47"/>
                  <a:gd name="T68" fmla="*/ 27 w 128"/>
                  <a:gd name="T69" fmla="*/ 35 h 47"/>
                  <a:gd name="T70" fmla="*/ 24 w 128"/>
                  <a:gd name="T71" fmla="*/ 36 h 47"/>
                  <a:gd name="T72" fmla="*/ 25 w 128"/>
                  <a:gd name="T73" fmla="*/ 12 h 47"/>
                  <a:gd name="T74" fmla="*/ 51 w 128"/>
                  <a:gd name="T75" fmla="*/ 11 h 47"/>
                  <a:gd name="T76" fmla="*/ 53 w 128"/>
                  <a:gd name="T77" fmla="*/ 12 h 47"/>
                  <a:gd name="T78" fmla="*/ 63 w 128"/>
                  <a:gd name="T79" fmla="*/ 14 h 47"/>
                  <a:gd name="T80" fmla="*/ 80 w 128"/>
                  <a:gd name="T81" fmla="*/ 15 h 47"/>
                  <a:gd name="T82" fmla="*/ 90 w 128"/>
                  <a:gd name="T83" fmla="*/ 23 h 47"/>
                  <a:gd name="T84" fmla="*/ 64 w 128"/>
                  <a:gd name="T85" fmla="*/ 22 h 47"/>
                  <a:gd name="T86" fmla="*/ 62 w 128"/>
                  <a:gd name="T87" fmla="*/ 24 h 47"/>
                  <a:gd name="T88" fmla="*/ 64 w 128"/>
                  <a:gd name="T89" fmla="*/ 27 h 47"/>
                  <a:gd name="T90" fmla="*/ 92 w 128"/>
                  <a:gd name="T91" fmla="*/ 28 h 47"/>
                  <a:gd name="T92" fmla="*/ 92 w 128"/>
                  <a:gd name="T93" fmla="*/ 28 h 47"/>
                  <a:gd name="T94" fmla="*/ 95 w 128"/>
                  <a:gd name="T95" fmla="*/ 25 h 47"/>
                  <a:gd name="T96" fmla="*/ 95 w 128"/>
                  <a:gd name="T97" fmla="*/ 22 h 47"/>
                  <a:gd name="T98" fmla="*/ 114 w 128"/>
                  <a:gd name="T99" fmla="*/ 13 h 47"/>
                  <a:gd name="T100" fmla="*/ 114 w 128"/>
                  <a:gd name="T101" fmla="*/ 13 h 47"/>
                  <a:gd name="T102" fmla="*/ 122 w 128"/>
                  <a:gd name="T103" fmla="*/ 14 h 47"/>
                  <a:gd name="T104" fmla="*/ 82 w 128"/>
                  <a:gd name="T105" fmla="*/ 40 h 47"/>
                  <a:gd name="T106" fmla="*/ 65 w 128"/>
                  <a:gd name="T10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8" h="47">
                    <a:moveTo>
                      <a:pt x="84" y="44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8" y="16"/>
                      <a:pt x="128" y="15"/>
                      <a:pt x="127" y="14"/>
                    </a:cubicBezTo>
                    <a:cubicBezTo>
                      <a:pt x="124" y="8"/>
                      <a:pt x="117" y="6"/>
                      <a:pt x="112" y="9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90" y="13"/>
                      <a:pt x="85" y="10"/>
                      <a:pt x="80" y="10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0" y="9"/>
                      <a:pt x="58" y="9"/>
                      <a:pt x="55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4" y="2"/>
                      <a:pt x="34" y="2"/>
                      <a:pt x="25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6"/>
                      <a:pt x="3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3" y="46"/>
                      <a:pt x="24" y="45"/>
                      <a:pt x="24" y="44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1" y="38"/>
                      <a:pt x="33" y="38"/>
                      <a:pt x="35" y="3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6" y="47"/>
                      <a:pt x="69" y="47"/>
                      <a:pt x="71" y="47"/>
                    </a:cubicBezTo>
                    <a:cubicBezTo>
                      <a:pt x="75" y="47"/>
                      <a:pt x="80" y="46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lose/>
                    <a:moveTo>
                      <a:pt x="19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20" y="5"/>
                      <a:pt x="20" y="5"/>
                      <a:pt x="20" y="5"/>
                    </a:cubicBezTo>
                    <a:lnTo>
                      <a:pt x="19" y="41"/>
                    </a:lnTo>
                    <a:close/>
                    <a:moveTo>
                      <a:pt x="65" y="42"/>
                    </a:moveTo>
                    <a:cubicBezTo>
                      <a:pt x="36" y="34"/>
                      <a:pt x="36" y="34"/>
                      <a:pt x="36" y="34"/>
                    </a:cubicBezTo>
                    <a:cubicBezTo>
                      <a:pt x="33" y="33"/>
                      <a:pt x="30" y="33"/>
                      <a:pt x="27" y="3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3" y="7"/>
                      <a:pt x="43" y="6"/>
                      <a:pt x="51" y="11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6" y="13"/>
                      <a:pt x="59" y="14"/>
                      <a:pt x="63" y="14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85" y="15"/>
                      <a:pt x="89" y="18"/>
                      <a:pt x="90" y="23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3" y="22"/>
                      <a:pt x="62" y="23"/>
                      <a:pt x="62" y="24"/>
                    </a:cubicBezTo>
                    <a:cubicBezTo>
                      <a:pt x="62" y="26"/>
                      <a:pt x="63" y="27"/>
                      <a:pt x="64" y="27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4" y="28"/>
                      <a:pt x="95" y="27"/>
                      <a:pt x="95" y="25"/>
                    </a:cubicBezTo>
                    <a:cubicBezTo>
                      <a:pt x="95" y="24"/>
                      <a:pt x="95" y="23"/>
                      <a:pt x="95" y="22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16" y="12"/>
                      <a:pt x="120" y="12"/>
                      <a:pt x="122" y="14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77" y="43"/>
                      <a:pt x="71" y="43"/>
                      <a:pt x="65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0" name="Freeform 76"/>
              <p:cNvSpPr>
                <a:spLocks/>
              </p:cNvSpPr>
              <p:nvPr/>
            </p:nvSpPr>
            <p:spPr bwMode="auto">
              <a:xfrm>
                <a:off x="4578043" y="1770436"/>
                <a:ext cx="8057" cy="42970"/>
              </a:xfrm>
              <a:custGeom>
                <a:avLst/>
                <a:gdLst>
                  <a:gd name="T0" fmla="*/ 0 w 5"/>
                  <a:gd name="T1" fmla="*/ 2 h 27"/>
                  <a:gd name="T2" fmla="*/ 0 w 5"/>
                  <a:gd name="T3" fmla="*/ 25 h 27"/>
                  <a:gd name="T4" fmla="*/ 2 w 5"/>
                  <a:gd name="T5" fmla="*/ 27 h 27"/>
                  <a:gd name="T6" fmla="*/ 5 w 5"/>
                  <a:gd name="T7" fmla="*/ 25 h 27"/>
                  <a:gd name="T8" fmla="*/ 5 w 5"/>
                  <a:gd name="T9" fmla="*/ 2 h 27"/>
                  <a:gd name="T10" fmla="*/ 2 w 5"/>
                  <a:gd name="T11" fmla="*/ 0 h 27"/>
                  <a:gd name="T12" fmla="*/ 0 w 5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7">
                    <a:moveTo>
                      <a:pt x="0" y="2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6"/>
                      <a:pt x="1" y="27"/>
                      <a:pt x="2" y="27"/>
                    </a:cubicBezTo>
                    <a:cubicBezTo>
                      <a:pt x="4" y="27"/>
                      <a:pt x="5" y="26"/>
                      <a:pt x="5" y="25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77"/>
              <p:cNvSpPr>
                <a:spLocks/>
              </p:cNvSpPr>
              <p:nvPr/>
            </p:nvSpPr>
            <p:spPr bwMode="auto">
              <a:xfrm>
                <a:off x="4605571" y="1793935"/>
                <a:ext cx="6042" cy="24170"/>
              </a:xfrm>
              <a:custGeom>
                <a:avLst/>
                <a:gdLst>
                  <a:gd name="T0" fmla="*/ 2 w 4"/>
                  <a:gd name="T1" fmla="*/ 15 h 15"/>
                  <a:gd name="T2" fmla="*/ 4 w 4"/>
                  <a:gd name="T3" fmla="*/ 13 h 15"/>
                  <a:gd name="T4" fmla="*/ 4 w 4"/>
                  <a:gd name="T5" fmla="*/ 2 h 15"/>
                  <a:gd name="T6" fmla="*/ 2 w 4"/>
                  <a:gd name="T7" fmla="*/ 0 h 15"/>
                  <a:gd name="T8" fmla="*/ 0 w 4"/>
                  <a:gd name="T9" fmla="*/ 2 h 15"/>
                  <a:gd name="T10" fmla="*/ 0 w 4"/>
                  <a:gd name="T11" fmla="*/ 13 h 15"/>
                  <a:gd name="T12" fmla="*/ 2 w 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5">
                    <a:moveTo>
                      <a:pt x="2" y="15"/>
                    </a:moveTo>
                    <a:cubicBezTo>
                      <a:pt x="3" y="15"/>
                      <a:pt x="4" y="14"/>
                      <a:pt x="4" y="1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5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4553202" y="1793935"/>
                <a:ext cx="7385" cy="24170"/>
              </a:xfrm>
              <a:custGeom>
                <a:avLst/>
                <a:gdLst>
                  <a:gd name="T0" fmla="*/ 3 w 5"/>
                  <a:gd name="T1" fmla="*/ 15 h 15"/>
                  <a:gd name="T2" fmla="*/ 5 w 5"/>
                  <a:gd name="T3" fmla="*/ 13 h 15"/>
                  <a:gd name="T4" fmla="*/ 5 w 5"/>
                  <a:gd name="T5" fmla="*/ 2 h 15"/>
                  <a:gd name="T6" fmla="*/ 3 w 5"/>
                  <a:gd name="T7" fmla="*/ 0 h 15"/>
                  <a:gd name="T8" fmla="*/ 0 w 5"/>
                  <a:gd name="T9" fmla="*/ 2 h 15"/>
                  <a:gd name="T10" fmla="*/ 0 w 5"/>
                  <a:gd name="T11" fmla="*/ 13 h 15"/>
                  <a:gd name="T12" fmla="*/ 3 w 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5"/>
                    </a:moveTo>
                    <a:cubicBezTo>
                      <a:pt x="4" y="15"/>
                      <a:pt x="5" y="14"/>
                      <a:pt x="5" y="1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5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3140877" y="1635500"/>
            <a:ext cx="488335" cy="577533"/>
            <a:chOff x="4187835" y="1323416"/>
            <a:chExt cx="651113" cy="770044"/>
          </a:xfrm>
        </p:grpSpPr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187835" y="1323416"/>
              <a:ext cx="651113" cy="770044"/>
            </a:xfrm>
            <a:custGeom>
              <a:avLst/>
              <a:gdLst>
                <a:gd name="T0" fmla="*/ 190 w 322"/>
                <a:gd name="T1" fmla="*/ 0 h 381"/>
                <a:gd name="T2" fmla="*/ 0 w 322"/>
                <a:gd name="T3" fmla="*/ 191 h 381"/>
                <a:gd name="T4" fmla="*/ 190 w 322"/>
                <a:gd name="T5" fmla="*/ 381 h 381"/>
                <a:gd name="T6" fmla="*/ 190 w 322"/>
                <a:gd name="T7" fmla="*/ 323 h 381"/>
                <a:gd name="T8" fmla="*/ 190 w 322"/>
                <a:gd name="T9" fmla="*/ 323 h 381"/>
                <a:gd name="T10" fmla="*/ 322 w 322"/>
                <a:gd name="T11" fmla="*/ 191 h 381"/>
                <a:gd name="T12" fmla="*/ 190 w 322"/>
                <a:gd name="T13" fmla="*/ 58 h 381"/>
                <a:gd name="T14" fmla="*/ 190 w 322"/>
                <a:gd name="T15" fmla="*/ 58 h 381"/>
                <a:gd name="T16" fmla="*/ 190 w 322"/>
                <a:gd name="T17" fmla="*/ 0 h 381"/>
                <a:gd name="T18" fmla="*/ 190 w 322"/>
                <a:gd name="T19" fmla="*/ 305 h 381"/>
                <a:gd name="T20" fmla="*/ 76 w 322"/>
                <a:gd name="T21" fmla="*/ 191 h 381"/>
                <a:gd name="T22" fmla="*/ 190 w 322"/>
                <a:gd name="T23" fmla="*/ 77 h 381"/>
                <a:gd name="T24" fmla="*/ 304 w 322"/>
                <a:gd name="T25" fmla="*/ 191 h 381"/>
                <a:gd name="T26" fmla="*/ 190 w 322"/>
                <a:gd name="T27" fmla="*/ 30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90" y="0"/>
                  </a:moveTo>
                  <a:cubicBezTo>
                    <a:pt x="85" y="0"/>
                    <a:pt x="0" y="86"/>
                    <a:pt x="0" y="191"/>
                  </a:cubicBezTo>
                  <a:cubicBezTo>
                    <a:pt x="0" y="295"/>
                    <a:pt x="85" y="381"/>
                    <a:pt x="190" y="381"/>
                  </a:cubicBezTo>
                  <a:cubicBezTo>
                    <a:pt x="190" y="323"/>
                    <a:pt x="190" y="323"/>
                    <a:pt x="190" y="323"/>
                  </a:cubicBezTo>
                  <a:cubicBezTo>
                    <a:pt x="190" y="323"/>
                    <a:pt x="190" y="323"/>
                    <a:pt x="190" y="323"/>
                  </a:cubicBezTo>
                  <a:cubicBezTo>
                    <a:pt x="263" y="323"/>
                    <a:pt x="322" y="263"/>
                    <a:pt x="322" y="191"/>
                  </a:cubicBezTo>
                  <a:cubicBezTo>
                    <a:pt x="322" y="118"/>
                    <a:pt x="263" y="58"/>
                    <a:pt x="190" y="58"/>
                  </a:cubicBezTo>
                  <a:cubicBezTo>
                    <a:pt x="190" y="58"/>
                    <a:pt x="190" y="58"/>
                    <a:pt x="190" y="58"/>
                  </a:cubicBezTo>
                  <a:lnTo>
                    <a:pt x="190" y="0"/>
                  </a:lnTo>
                  <a:close/>
                  <a:moveTo>
                    <a:pt x="190" y="305"/>
                  </a:moveTo>
                  <a:cubicBezTo>
                    <a:pt x="127" y="305"/>
                    <a:pt x="76" y="253"/>
                    <a:pt x="76" y="191"/>
                  </a:cubicBezTo>
                  <a:cubicBezTo>
                    <a:pt x="76" y="128"/>
                    <a:pt x="127" y="77"/>
                    <a:pt x="190" y="77"/>
                  </a:cubicBezTo>
                  <a:cubicBezTo>
                    <a:pt x="253" y="77"/>
                    <a:pt x="304" y="128"/>
                    <a:pt x="304" y="191"/>
                  </a:cubicBezTo>
                  <a:cubicBezTo>
                    <a:pt x="304" y="253"/>
                    <a:pt x="253" y="305"/>
                    <a:pt x="190" y="3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4333287" y="1468870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42804" y="1577960"/>
              <a:ext cx="258392" cy="260957"/>
              <a:chOff x="4470619" y="1105081"/>
              <a:chExt cx="202762" cy="204776"/>
            </a:xfrm>
            <a:solidFill>
              <a:schemeClr val="accent2"/>
            </a:solidFill>
          </p:grpSpPr>
          <p:sp>
            <p:nvSpPr>
              <p:cNvPr id="30" name="Freeform 79"/>
              <p:cNvSpPr>
                <a:spLocks/>
              </p:cNvSpPr>
              <p:nvPr/>
            </p:nvSpPr>
            <p:spPr bwMode="auto">
              <a:xfrm>
                <a:off x="4470619" y="1105081"/>
                <a:ext cx="202762" cy="88625"/>
              </a:xfrm>
              <a:custGeom>
                <a:avLst/>
                <a:gdLst>
                  <a:gd name="T0" fmla="*/ 126 w 128"/>
                  <a:gd name="T1" fmla="*/ 0 h 56"/>
                  <a:gd name="T2" fmla="*/ 2 w 128"/>
                  <a:gd name="T3" fmla="*/ 0 h 56"/>
                  <a:gd name="T4" fmla="*/ 0 w 128"/>
                  <a:gd name="T5" fmla="*/ 2 h 56"/>
                  <a:gd name="T6" fmla="*/ 0 w 128"/>
                  <a:gd name="T7" fmla="*/ 2 h 56"/>
                  <a:gd name="T8" fmla="*/ 0 w 128"/>
                  <a:gd name="T9" fmla="*/ 45 h 56"/>
                  <a:gd name="T10" fmla="*/ 4 w 128"/>
                  <a:gd name="T11" fmla="*/ 45 h 56"/>
                  <a:gd name="T12" fmla="*/ 4 w 128"/>
                  <a:gd name="T13" fmla="*/ 4 h 56"/>
                  <a:gd name="T14" fmla="*/ 124 w 128"/>
                  <a:gd name="T15" fmla="*/ 4 h 56"/>
                  <a:gd name="T16" fmla="*/ 124 w 128"/>
                  <a:gd name="T17" fmla="*/ 52 h 56"/>
                  <a:gd name="T18" fmla="*/ 49 w 128"/>
                  <a:gd name="T19" fmla="*/ 52 h 56"/>
                  <a:gd name="T20" fmla="*/ 49 w 128"/>
                  <a:gd name="T21" fmla="*/ 56 h 56"/>
                  <a:gd name="T22" fmla="*/ 126 w 128"/>
                  <a:gd name="T23" fmla="*/ 56 h 56"/>
                  <a:gd name="T24" fmla="*/ 128 w 128"/>
                  <a:gd name="T25" fmla="*/ 54 h 56"/>
                  <a:gd name="T26" fmla="*/ 128 w 128"/>
                  <a:gd name="T27" fmla="*/ 54 h 56"/>
                  <a:gd name="T28" fmla="*/ 128 w 128"/>
                  <a:gd name="T29" fmla="*/ 2 h 56"/>
                  <a:gd name="T30" fmla="*/ 126 w 128"/>
                  <a:gd name="T3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56">
                    <a:moveTo>
                      <a:pt x="12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124" y="4"/>
                      <a:pt x="124" y="4"/>
                      <a:pt x="124" y="4"/>
                    </a:cubicBezTo>
                    <a:cubicBezTo>
                      <a:pt x="124" y="52"/>
                      <a:pt x="124" y="52"/>
                      <a:pt x="124" y="5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7" y="56"/>
                      <a:pt x="128" y="55"/>
                      <a:pt x="128" y="54"/>
                    </a:cubicBezTo>
                    <a:cubicBezTo>
                      <a:pt x="128" y="54"/>
                      <a:pt x="128" y="54"/>
                      <a:pt x="128" y="54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28" y="1"/>
                      <a:pt x="127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80"/>
              <p:cNvSpPr>
                <a:spLocks noChangeArrowheads="1"/>
              </p:cNvSpPr>
              <p:nvPr/>
            </p:nvSpPr>
            <p:spPr bwMode="auto">
              <a:xfrm>
                <a:off x="4581400" y="1122538"/>
                <a:ext cx="68483" cy="60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Rectangle 81"/>
              <p:cNvSpPr>
                <a:spLocks noChangeArrowheads="1"/>
              </p:cNvSpPr>
              <p:nvPr/>
            </p:nvSpPr>
            <p:spPr bwMode="auto">
              <a:xfrm>
                <a:off x="4592814" y="1143350"/>
                <a:ext cx="67811" cy="60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Rectangle 82"/>
              <p:cNvSpPr>
                <a:spLocks noChangeArrowheads="1"/>
              </p:cNvSpPr>
              <p:nvPr/>
            </p:nvSpPr>
            <p:spPr bwMode="auto">
              <a:xfrm>
                <a:off x="4578043" y="1163493"/>
                <a:ext cx="68483" cy="67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3"/>
              <p:cNvSpPr>
                <a:spLocks noEditPoints="1"/>
              </p:cNvSpPr>
              <p:nvPr/>
            </p:nvSpPr>
            <p:spPr bwMode="auto">
              <a:xfrm>
                <a:off x="4470619" y="1119180"/>
                <a:ext cx="110781" cy="190677"/>
              </a:xfrm>
              <a:custGeom>
                <a:avLst/>
                <a:gdLst>
                  <a:gd name="T0" fmla="*/ 23 w 70"/>
                  <a:gd name="T1" fmla="*/ 120 h 120"/>
                  <a:gd name="T2" fmla="*/ 25 w 70"/>
                  <a:gd name="T3" fmla="*/ 118 h 120"/>
                  <a:gd name="T4" fmla="*/ 22 w 70"/>
                  <a:gd name="T5" fmla="*/ 92 h 120"/>
                  <a:gd name="T6" fmla="*/ 34 w 70"/>
                  <a:gd name="T7" fmla="*/ 100 h 120"/>
                  <a:gd name="T8" fmla="*/ 36 w 70"/>
                  <a:gd name="T9" fmla="*/ 120 h 120"/>
                  <a:gd name="T10" fmla="*/ 58 w 70"/>
                  <a:gd name="T11" fmla="*/ 120 h 120"/>
                  <a:gd name="T12" fmla="*/ 60 w 70"/>
                  <a:gd name="T13" fmla="*/ 118 h 120"/>
                  <a:gd name="T14" fmla="*/ 54 w 70"/>
                  <a:gd name="T15" fmla="*/ 91 h 120"/>
                  <a:gd name="T16" fmla="*/ 45 w 70"/>
                  <a:gd name="T17" fmla="*/ 73 h 120"/>
                  <a:gd name="T18" fmla="*/ 64 w 70"/>
                  <a:gd name="T19" fmla="*/ 19 h 120"/>
                  <a:gd name="T20" fmla="*/ 59 w 70"/>
                  <a:gd name="T21" fmla="*/ 6 h 120"/>
                  <a:gd name="T22" fmla="*/ 41 w 70"/>
                  <a:gd name="T23" fmla="*/ 15 h 120"/>
                  <a:gd name="T24" fmla="*/ 32 w 70"/>
                  <a:gd name="T25" fmla="*/ 0 h 120"/>
                  <a:gd name="T26" fmla="*/ 23 w 70"/>
                  <a:gd name="T27" fmla="*/ 17 h 120"/>
                  <a:gd name="T28" fmla="*/ 9 w 70"/>
                  <a:gd name="T29" fmla="*/ 26 h 120"/>
                  <a:gd name="T30" fmla="*/ 8 w 70"/>
                  <a:gd name="T31" fmla="*/ 55 h 120"/>
                  <a:gd name="T32" fmla="*/ 17 w 70"/>
                  <a:gd name="T33" fmla="*/ 51 h 120"/>
                  <a:gd name="T34" fmla="*/ 19 w 70"/>
                  <a:gd name="T35" fmla="*/ 75 h 120"/>
                  <a:gd name="T36" fmla="*/ 2 w 70"/>
                  <a:gd name="T37" fmla="*/ 83 h 120"/>
                  <a:gd name="T38" fmla="*/ 0 w 70"/>
                  <a:gd name="T39" fmla="*/ 100 h 120"/>
                  <a:gd name="T40" fmla="*/ 2 w 70"/>
                  <a:gd name="T41" fmla="*/ 120 h 120"/>
                  <a:gd name="T42" fmla="*/ 55 w 70"/>
                  <a:gd name="T43" fmla="*/ 116 h 120"/>
                  <a:gd name="T44" fmla="*/ 38 w 70"/>
                  <a:gd name="T45" fmla="*/ 100 h 120"/>
                  <a:gd name="T46" fmla="*/ 50 w 70"/>
                  <a:gd name="T47" fmla="*/ 94 h 120"/>
                  <a:gd name="T48" fmla="*/ 55 w 70"/>
                  <a:gd name="T49" fmla="*/ 116 h 120"/>
                  <a:gd name="T50" fmla="*/ 47 w 70"/>
                  <a:gd name="T51" fmla="*/ 90 h 120"/>
                  <a:gd name="T52" fmla="*/ 47 w 70"/>
                  <a:gd name="T53" fmla="*/ 77 h 120"/>
                  <a:gd name="T54" fmla="*/ 25 w 70"/>
                  <a:gd name="T55" fmla="*/ 11 h 120"/>
                  <a:gd name="T56" fmla="*/ 38 w 70"/>
                  <a:gd name="T57" fmla="*/ 11 h 120"/>
                  <a:gd name="T58" fmla="*/ 25 w 70"/>
                  <a:gd name="T59" fmla="*/ 11 h 120"/>
                  <a:gd name="T60" fmla="*/ 9 w 70"/>
                  <a:gd name="T61" fmla="*/ 51 h 120"/>
                  <a:gd name="T62" fmla="*/ 8 w 70"/>
                  <a:gd name="T63" fmla="*/ 48 h 120"/>
                  <a:gd name="T64" fmla="*/ 23 w 70"/>
                  <a:gd name="T65" fmla="*/ 21 h 120"/>
                  <a:gd name="T66" fmla="*/ 39 w 70"/>
                  <a:gd name="T67" fmla="*/ 21 h 120"/>
                  <a:gd name="T68" fmla="*/ 64 w 70"/>
                  <a:gd name="T69" fmla="*/ 11 h 120"/>
                  <a:gd name="T70" fmla="*/ 63 w 70"/>
                  <a:gd name="T71" fmla="*/ 15 h 120"/>
                  <a:gd name="T72" fmla="*/ 40 w 70"/>
                  <a:gd name="T73" fmla="*/ 28 h 120"/>
                  <a:gd name="T74" fmla="*/ 37 w 70"/>
                  <a:gd name="T75" fmla="*/ 88 h 120"/>
                  <a:gd name="T76" fmla="*/ 34 w 70"/>
                  <a:gd name="T77" fmla="*/ 51 h 120"/>
                  <a:gd name="T78" fmla="*/ 30 w 70"/>
                  <a:gd name="T79" fmla="*/ 88 h 120"/>
                  <a:gd name="T80" fmla="*/ 23 w 70"/>
                  <a:gd name="T81" fmla="*/ 84 h 120"/>
                  <a:gd name="T82" fmla="*/ 23 w 70"/>
                  <a:gd name="T83" fmla="*/ 30 h 120"/>
                  <a:gd name="T84" fmla="*/ 19 w 70"/>
                  <a:gd name="T85" fmla="*/ 29 h 120"/>
                  <a:gd name="T86" fmla="*/ 12 w 70"/>
                  <a:gd name="T87" fmla="*/ 77 h 120"/>
                  <a:gd name="T88" fmla="*/ 12 w 70"/>
                  <a:gd name="T89" fmla="*/ 90 h 120"/>
                  <a:gd name="T90" fmla="*/ 12 w 70"/>
                  <a:gd name="T91" fmla="*/ 77 h 120"/>
                  <a:gd name="T92" fmla="*/ 10 w 70"/>
                  <a:gd name="T93" fmla="*/ 94 h 120"/>
                  <a:gd name="T94" fmla="*/ 21 w 70"/>
                  <a:gd name="T95" fmla="*/ 100 h 120"/>
                  <a:gd name="T96" fmla="*/ 4 w 70"/>
                  <a:gd name="T97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0" h="120">
                    <a:moveTo>
                      <a:pt x="2" y="120"/>
                    </a:moveTo>
                    <a:cubicBezTo>
                      <a:pt x="23" y="120"/>
                      <a:pt x="23" y="120"/>
                      <a:pt x="23" y="120"/>
                    </a:cubicBezTo>
                    <a:cubicBezTo>
                      <a:pt x="24" y="120"/>
                      <a:pt x="25" y="119"/>
                      <a:pt x="25" y="118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25" y="100"/>
                      <a:pt x="25" y="100"/>
                      <a:pt x="25" y="100"/>
                    </a:cubicBezTo>
                    <a:cubicBezTo>
                      <a:pt x="25" y="97"/>
                      <a:pt x="24" y="94"/>
                      <a:pt x="22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5" y="94"/>
                      <a:pt x="34" y="97"/>
                      <a:pt x="34" y="100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19"/>
                      <a:pt x="35" y="120"/>
                      <a:pt x="36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9" y="120"/>
                      <a:pt x="60" y="119"/>
                      <a:pt x="60" y="118"/>
                    </a:cubicBezTo>
                    <a:cubicBezTo>
                      <a:pt x="60" y="118"/>
                      <a:pt x="60" y="118"/>
                      <a:pt x="60" y="11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96"/>
                      <a:pt x="58" y="93"/>
                      <a:pt x="54" y="91"/>
                    </a:cubicBezTo>
                    <a:cubicBezTo>
                      <a:pt x="59" y="87"/>
                      <a:pt x="59" y="80"/>
                      <a:pt x="55" y="76"/>
                    </a:cubicBezTo>
                    <a:cubicBezTo>
                      <a:pt x="52" y="73"/>
                      <a:pt x="48" y="72"/>
                      <a:pt x="45" y="73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8" y="17"/>
                      <a:pt x="70" y="13"/>
                      <a:pt x="68" y="10"/>
                    </a:cubicBezTo>
                    <a:cubicBezTo>
                      <a:pt x="67" y="6"/>
                      <a:pt x="63" y="5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2" y="14"/>
                      <a:pt x="43" y="12"/>
                      <a:pt x="43" y="11"/>
                    </a:cubicBezTo>
                    <a:cubicBezTo>
                      <a:pt x="43" y="5"/>
                      <a:pt x="38" y="0"/>
                      <a:pt x="32" y="0"/>
                    </a:cubicBezTo>
                    <a:cubicBezTo>
                      <a:pt x="26" y="0"/>
                      <a:pt x="21" y="5"/>
                      <a:pt x="21" y="11"/>
                    </a:cubicBezTo>
                    <a:cubicBezTo>
                      <a:pt x="21" y="13"/>
                      <a:pt x="22" y="15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7" y="17"/>
                      <a:pt x="12" y="21"/>
                      <a:pt x="9" y="2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2" y="50"/>
                      <a:pt x="4" y="54"/>
                      <a:pt x="8" y="55"/>
                    </a:cubicBezTo>
                    <a:cubicBezTo>
                      <a:pt x="9" y="56"/>
                      <a:pt x="11" y="56"/>
                      <a:pt x="13" y="55"/>
                    </a:cubicBezTo>
                    <a:cubicBezTo>
                      <a:pt x="15" y="54"/>
                      <a:pt x="16" y="53"/>
                      <a:pt x="17" y="51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7" y="73"/>
                      <a:pt x="15" y="73"/>
                      <a:pt x="12" y="73"/>
                    </a:cubicBezTo>
                    <a:cubicBezTo>
                      <a:pt x="7" y="73"/>
                      <a:pt x="2" y="77"/>
                      <a:pt x="2" y="83"/>
                    </a:cubicBezTo>
                    <a:cubicBezTo>
                      <a:pt x="2" y="86"/>
                      <a:pt x="3" y="89"/>
                      <a:pt x="5" y="91"/>
                    </a:cubicBezTo>
                    <a:cubicBezTo>
                      <a:pt x="2" y="93"/>
                      <a:pt x="0" y="96"/>
                      <a:pt x="0" y="10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9"/>
                      <a:pt x="1" y="120"/>
                      <a:pt x="2" y="120"/>
                    </a:cubicBezTo>
                    <a:cubicBezTo>
                      <a:pt x="2" y="120"/>
                      <a:pt x="2" y="120"/>
                      <a:pt x="2" y="120"/>
                    </a:cubicBezTo>
                    <a:close/>
                    <a:moveTo>
                      <a:pt x="55" y="116"/>
                    </a:move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00"/>
                      <a:pt x="38" y="100"/>
                      <a:pt x="38" y="100"/>
                    </a:cubicBezTo>
                    <a:cubicBezTo>
                      <a:pt x="38" y="97"/>
                      <a:pt x="41" y="94"/>
                      <a:pt x="44" y="94"/>
                    </a:cubicBezTo>
                    <a:cubicBezTo>
                      <a:pt x="50" y="94"/>
                      <a:pt x="50" y="94"/>
                      <a:pt x="50" y="94"/>
                    </a:cubicBezTo>
                    <a:cubicBezTo>
                      <a:pt x="53" y="94"/>
                      <a:pt x="55" y="97"/>
                      <a:pt x="55" y="100"/>
                    </a:cubicBezTo>
                    <a:lnTo>
                      <a:pt x="55" y="116"/>
                    </a:lnTo>
                    <a:close/>
                    <a:moveTo>
                      <a:pt x="53" y="83"/>
                    </a:moveTo>
                    <a:cubicBezTo>
                      <a:pt x="53" y="87"/>
                      <a:pt x="50" y="90"/>
                      <a:pt x="47" y="90"/>
                    </a:cubicBezTo>
                    <a:cubicBezTo>
                      <a:pt x="43" y="90"/>
                      <a:pt x="40" y="87"/>
                      <a:pt x="40" y="83"/>
                    </a:cubicBezTo>
                    <a:cubicBezTo>
                      <a:pt x="40" y="80"/>
                      <a:pt x="43" y="77"/>
                      <a:pt x="47" y="77"/>
                    </a:cubicBezTo>
                    <a:cubicBezTo>
                      <a:pt x="50" y="77"/>
                      <a:pt x="53" y="80"/>
                      <a:pt x="53" y="83"/>
                    </a:cubicBezTo>
                    <a:close/>
                    <a:moveTo>
                      <a:pt x="25" y="11"/>
                    </a:moveTo>
                    <a:cubicBezTo>
                      <a:pt x="25" y="7"/>
                      <a:pt x="28" y="4"/>
                      <a:pt x="32" y="4"/>
                    </a:cubicBezTo>
                    <a:cubicBezTo>
                      <a:pt x="35" y="4"/>
                      <a:pt x="38" y="7"/>
                      <a:pt x="38" y="11"/>
                    </a:cubicBezTo>
                    <a:cubicBezTo>
                      <a:pt x="38" y="14"/>
                      <a:pt x="35" y="17"/>
                      <a:pt x="32" y="17"/>
                    </a:cubicBezTo>
                    <a:cubicBezTo>
                      <a:pt x="28" y="17"/>
                      <a:pt x="25" y="14"/>
                      <a:pt x="25" y="11"/>
                    </a:cubicBezTo>
                    <a:close/>
                    <a:moveTo>
                      <a:pt x="13" y="50"/>
                    </a:moveTo>
                    <a:cubicBezTo>
                      <a:pt x="12" y="51"/>
                      <a:pt x="11" y="52"/>
                      <a:pt x="9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8" y="50"/>
                      <a:pt x="7" y="49"/>
                      <a:pt x="8" y="4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4"/>
                      <a:pt x="19" y="21"/>
                      <a:pt x="23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2" y="9"/>
                      <a:pt x="63" y="10"/>
                      <a:pt x="64" y="11"/>
                    </a:cubicBezTo>
                    <a:cubicBezTo>
                      <a:pt x="64" y="12"/>
                      <a:pt x="64" y="13"/>
                      <a:pt x="64" y="13"/>
                    </a:cubicBezTo>
                    <a:cubicBezTo>
                      <a:pt x="64" y="14"/>
                      <a:pt x="63" y="15"/>
                      <a:pt x="63" y="15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1" y="26"/>
                      <a:pt x="40" y="27"/>
                      <a:pt x="40" y="28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36" y="78"/>
                      <a:pt x="35" y="83"/>
                      <a:pt x="37" y="88"/>
                    </a:cubicBezTo>
                    <a:cubicBezTo>
                      <a:pt x="34" y="88"/>
                      <a:pt x="34" y="88"/>
                      <a:pt x="34" y="88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3" y="86"/>
                      <a:pt x="23" y="85"/>
                      <a:pt x="23" y="84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9"/>
                      <a:pt x="22" y="28"/>
                      <a:pt x="21" y="28"/>
                    </a:cubicBezTo>
                    <a:cubicBezTo>
                      <a:pt x="20" y="28"/>
                      <a:pt x="19" y="28"/>
                      <a:pt x="19" y="29"/>
                    </a:cubicBezTo>
                    <a:lnTo>
                      <a:pt x="13" y="50"/>
                    </a:lnTo>
                    <a:close/>
                    <a:moveTo>
                      <a:pt x="12" y="77"/>
                    </a:moveTo>
                    <a:cubicBezTo>
                      <a:pt x="16" y="77"/>
                      <a:pt x="19" y="80"/>
                      <a:pt x="19" y="83"/>
                    </a:cubicBezTo>
                    <a:cubicBezTo>
                      <a:pt x="19" y="87"/>
                      <a:pt x="16" y="90"/>
                      <a:pt x="12" y="90"/>
                    </a:cubicBezTo>
                    <a:cubicBezTo>
                      <a:pt x="9" y="90"/>
                      <a:pt x="6" y="87"/>
                      <a:pt x="6" y="83"/>
                    </a:cubicBezTo>
                    <a:cubicBezTo>
                      <a:pt x="6" y="80"/>
                      <a:pt x="9" y="77"/>
                      <a:pt x="12" y="77"/>
                    </a:cubicBezTo>
                    <a:close/>
                    <a:moveTo>
                      <a:pt x="4" y="100"/>
                    </a:moveTo>
                    <a:cubicBezTo>
                      <a:pt x="4" y="97"/>
                      <a:pt x="6" y="94"/>
                      <a:pt x="10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9" y="94"/>
                      <a:pt x="21" y="97"/>
                      <a:pt x="21" y="100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4" y="116"/>
                      <a:pt x="4" y="116"/>
                      <a:pt x="4" y="116"/>
                    </a:cubicBezTo>
                    <a:lnTo>
                      <a:pt x="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4"/>
              <p:cNvSpPr>
                <a:spLocks noEditPoints="1"/>
              </p:cNvSpPr>
              <p:nvPr/>
            </p:nvSpPr>
            <p:spPr bwMode="auto">
              <a:xfrm>
                <a:off x="4578043" y="1233318"/>
                <a:ext cx="41627" cy="76539"/>
              </a:xfrm>
              <a:custGeom>
                <a:avLst/>
                <a:gdLst>
                  <a:gd name="T0" fmla="*/ 0 w 26"/>
                  <a:gd name="T1" fmla="*/ 28 h 48"/>
                  <a:gd name="T2" fmla="*/ 0 w 26"/>
                  <a:gd name="T3" fmla="*/ 46 h 48"/>
                  <a:gd name="T4" fmla="*/ 2 w 26"/>
                  <a:gd name="T5" fmla="*/ 48 h 48"/>
                  <a:gd name="T6" fmla="*/ 2 w 26"/>
                  <a:gd name="T7" fmla="*/ 48 h 48"/>
                  <a:gd name="T8" fmla="*/ 24 w 26"/>
                  <a:gd name="T9" fmla="*/ 48 h 48"/>
                  <a:gd name="T10" fmla="*/ 26 w 26"/>
                  <a:gd name="T11" fmla="*/ 46 h 48"/>
                  <a:gd name="T12" fmla="*/ 26 w 26"/>
                  <a:gd name="T13" fmla="*/ 46 h 48"/>
                  <a:gd name="T14" fmla="*/ 26 w 26"/>
                  <a:gd name="T15" fmla="*/ 28 h 48"/>
                  <a:gd name="T16" fmla="*/ 21 w 26"/>
                  <a:gd name="T17" fmla="*/ 19 h 48"/>
                  <a:gd name="T18" fmla="*/ 21 w 26"/>
                  <a:gd name="T19" fmla="*/ 4 h 48"/>
                  <a:gd name="T20" fmla="*/ 6 w 26"/>
                  <a:gd name="T21" fmla="*/ 4 h 48"/>
                  <a:gd name="T22" fmla="*/ 5 w 26"/>
                  <a:gd name="T23" fmla="*/ 19 h 48"/>
                  <a:gd name="T24" fmla="*/ 6 w 26"/>
                  <a:gd name="T25" fmla="*/ 19 h 48"/>
                  <a:gd name="T26" fmla="*/ 0 w 26"/>
                  <a:gd name="T27" fmla="*/ 28 h 48"/>
                  <a:gd name="T28" fmla="*/ 13 w 26"/>
                  <a:gd name="T29" fmla="*/ 5 h 48"/>
                  <a:gd name="T30" fmla="*/ 20 w 26"/>
                  <a:gd name="T31" fmla="*/ 11 h 48"/>
                  <a:gd name="T32" fmla="*/ 13 w 26"/>
                  <a:gd name="T33" fmla="*/ 18 h 48"/>
                  <a:gd name="T34" fmla="*/ 7 w 26"/>
                  <a:gd name="T35" fmla="*/ 11 h 48"/>
                  <a:gd name="T36" fmla="*/ 13 w 26"/>
                  <a:gd name="T37" fmla="*/ 5 h 48"/>
                  <a:gd name="T38" fmla="*/ 5 w 26"/>
                  <a:gd name="T39" fmla="*/ 28 h 48"/>
                  <a:gd name="T40" fmla="*/ 10 w 26"/>
                  <a:gd name="T41" fmla="*/ 22 h 48"/>
                  <a:gd name="T42" fmla="*/ 16 w 26"/>
                  <a:gd name="T43" fmla="*/ 22 h 48"/>
                  <a:gd name="T44" fmla="*/ 22 w 26"/>
                  <a:gd name="T45" fmla="*/ 28 h 48"/>
                  <a:gd name="T46" fmla="*/ 22 w 26"/>
                  <a:gd name="T47" fmla="*/ 44 h 48"/>
                  <a:gd name="T48" fmla="*/ 5 w 26"/>
                  <a:gd name="T49" fmla="*/ 44 h 48"/>
                  <a:gd name="T50" fmla="*/ 5 w 26"/>
                  <a:gd name="T5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6" h="48">
                    <a:moveTo>
                      <a:pt x="0" y="28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5" y="48"/>
                      <a:pt x="26" y="47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4"/>
                      <a:pt x="24" y="21"/>
                      <a:pt x="21" y="19"/>
                    </a:cubicBezTo>
                    <a:cubicBezTo>
                      <a:pt x="25" y="15"/>
                      <a:pt x="25" y="8"/>
                      <a:pt x="21" y="4"/>
                    </a:cubicBezTo>
                    <a:cubicBezTo>
                      <a:pt x="17" y="0"/>
                      <a:pt x="10" y="0"/>
                      <a:pt x="6" y="4"/>
                    </a:cubicBezTo>
                    <a:cubicBezTo>
                      <a:pt x="1" y="8"/>
                      <a:pt x="1" y="15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" y="21"/>
                      <a:pt x="0" y="24"/>
                      <a:pt x="0" y="28"/>
                    </a:cubicBezTo>
                    <a:close/>
                    <a:moveTo>
                      <a:pt x="13" y="5"/>
                    </a:moveTo>
                    <a:cubicBezTo>
                      <a:pt x="17" y="5"/>
                      <a:pt x="20" y="8"/>
                      <a:pt x="20" y="11"/>
                    </a:cubicBezTo>
                    <a:cubicBezTo>
                      <a:pt x="20" y="15"/>
                      <a:pt x="17" y="18"/>
                      <a:pt x="13" y="18"/>
                    </a:cubicBezTo>
                    <a:cubicBezTo>
                      <a:pt x="10" y="18"/>
                      <a:pt x="7" y="15"/>
                      <a:pt x="7" y="11"/>
                    </a:cubicBezTo>
                    <a:cubicBezTo>
                      <a:pt x="7" y="8"/>
                      <a:pt x="10" y="5"/>
                      <a:pt x="13" y="5"/>
                    </a:cubicBezTo>
                    <a:close/>
                    <a:moveTo>
                      <a:pt x="5" y="28"/>
                    </a:moveTo>
                    <a:cubicBezTo>
                      <a:pt x="5" y="25"/>
                      <a:pt x="7" y="22"/>
                      <a:pt x="10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9" y="22"/>
                      <a:pt x="22" y="25"/>
                      <a:pt x="22" y="28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5" y="44"/>
                      <a:pt x="5" y="44"/>
                      <a:pt x="5" y="44"/>
                    </a:cubicBezTo>
                    <a:lnTo>
                      <a:pt x="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85"/>
              <p:cNvSpPr>
                <a:spLocks noEditPoints="1"/>
              </p:cNvSpPr>
              <p:nvPr/>
            </p:nvSpPr>
            <p:spPr bwMode="auto">
              <a:xfrm>
                <a:off x="4633769" y="1233318"/>
                <a:ext cx="39612" cy="76539"/>
              </a:xfrm>
              <a:custGeom>
                <a:avLst/>
                <a:gdLst>
                  <a:gd name="T0" fmla="*/ 20 w 25"/>
                  <a:gd name="T1" fmla="*/ 19 h 48"/>
                  <a:gd name="T2" fmla="*/ 20 w 25"/>
                  <a:gd name="T3" fmla="*/ 4 h 48"/>
                  <a:gd name="T4" fmla="*/ 5 w 25"/>
                  <a:gd name="T5" fmla="*/ 4 h 48"/>
                  <a:gd name="T6" fmla="*/ 5 w 25"/>
                  <a:gd name="T7" fmla="*/ 19 h 48"/>
                  <a:gd name="T8" fmla="*/ 5 w 25"/>
                  <a:gd name="T9" fmla="*/ 19 h 48"/>
                  <a:gd name="T10" fmla="*/ 0 w 25"/>
                  <a:gd name="T11" fmla="*/ 28 h 48"/>
                  <a:gd name="T12" fmla="*/ 0 w 25"/>
                  <a:gd name="T13" fmla="*/ 46 h 48"/>
                  <a:gd name="T14" fmla="*/ 2 w 25"/>
                  <a:gd name="T15" fmla="*/ 48 h 48"/>
                  <a:gd name="T16" fmla="*/ 2 w 25"/>
                  <a:gd name="T17" fmla="*/ 48 h 48"/>
                  <a:gd name="T18" fmla="*/ 23 w 25"/>
                  <a:gd name="T19" fmla="*/ 48 h 48"/>
                  <a:gd name="T20" fmla="*/ 25 w 25"/>
                  <a:gd name="T21" fmla="*/ 46 h 48"/>
                  <a:gd name="T22" fmla="*/ 25 w 25"/>
                  <a:gd name="T23" fmla="*/ 46 h 48"/>
                  <a:gd name="T24" fmla="*/ 25 w 25"/>
                  <a:gd name="T25" fmla="*/ 28 h 48"/>
                  <a:gd name="T26" fmla="*/ 20 w 25"/>
                  <a:gd name="T27" fmla="*/ 19 h 48"/>
                  <a:gd name="T28" fmla="*/ 13 w 25"/>
                  <a:gd name="T29" fmla="*/ 5 h 48"/>
                  <a:gd name="T30" fmla="*/ 19 w 25"/>
                  <a:gd name="T31" fmla="*/ 11 h 48"/>
                  <a:gd name="T32" fmla="*/ 13 w 25"/>
                  <a:gd name="T33" fmla="*/ 18 h 48"/>
                  <a:gd name="T34" fmla="*/ 6 w 25"/>
                  <a:gd name="T35" fmla="*/ 11 h 48"/>
                  <a:gd name="T36" fmla="*/ 13 w 25"/>
                  <a:gd name="T37" fmla="*/ 5 h 48"/>
                  <a:gd name="T38" fmla="*/ 21 w 25"/>
                  <a:gd name="T39" fmla="*/ 44 h 48"/>
                  <a:gd name="T40" fmla="*/ 4 w 25"/>
                  <a:gd name="T41" fmla="*/ 44 h 48"/>
                  <a:gd name="T42" fmla="*/ 4 w 25"/>
                  <a:gd name="T43" fmla="*/ 28 h 48"/>
                  <a:gd name="T44" fmla="*/ 10 w 25"/>
                  <a:gd name="T45" fmla="*/ 22 h 48"/>
                  <a:gd name="T46" fmla="*/ 15 w 25"/>
                  <a:gd name="T47" fmla="*/ 22 h 48"/>
                  <a:gd name="T48" fmla="*/ 21 w 25"/>
                  <a:gd name="T49" fmla="*/ 28 h 48"/>
                  <a:gd name="T50" fmla="*/ 21 w 25"/>
                  <a:gd name="T51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" h="48">
                    <a:moveTo>
                      <a:pt x="20" y="19"/>
                    </a:moveTo>
                    <a:cubicBezTo>
                      <a:pt x="24" y="15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1" y="15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21"/>
                      <a:pt x="0" y="24"/>
                      <a:pt x="0" y="2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4"/>
                      <a:pt x="23" y="21"/>
                      <a:pt x="20" y="19"/>
                    </a:cubicBezTo>
                    <a:close/>
                    <a:moveTo>
                      <a:pt x="13" y="5"/>
                    </a:moveTo>
                    <a:cubicBezTo>
                      <a:pt x="16" y="5"/>
                      <a:pt x="19" y="8"/>
                      <a:pt x="19" y="11"/>
                    </a:cubicBezTo>
                    <a:cubicBezTo>
                      <a:pt x="19" y="15"/>
                      <a:pt x="16" y="18"/>
                      <a:pt x="13" y="18"/>
                    </a:cubicBezTo>
                    <a:cubicBezTo>
                      <a:pt x="9" y="18"/>
                      <a:pt x="6" y="15"/>
                      <a:pt x="6" y="11"/>
                    </a:cubicBezTo>
                    <a:cubicBezTo>
                      <a:pt x="6" y="8"/>
                      <a:pt x="9" y="5"/>
                      <a:pt x="13" y="5"/>
                    </a:cubicBezTo>
                    <a:close/>
                    <a:moveTo>
                      <a:pt x="21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5"/>
                      <a:pt x="6" y="22"/>
                      <a:pt x="10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9" y="22"/>
                      <a:pt x="21" y="25"/>
                      <a:pt x="21" y="28"/>
                    </a:cubicBezTo>
                    <a:lnTo>
                      <a:pt x="2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3228789" y="989268"/>
            <a:ext cx="488335" cy="578174"/>
            <a:chOff x="4305052" y="461773"/>
            <a:chExt cx="651113" cy="770899"/>
          </a:xfrm>
        </p:grpSpPr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4305052" y="461773"/>
              <a:ext cx="651113" cy="770899"/>
            </a:xfrm>
            <a:custGeom>
              <a:avLst/>
              <a:gdLst>
                <a:gd name="T0" fmla="*/ 132 w 322"/>
                <a:gd name="T1" fmla="*/ 58 h 381"/>
                <a:gd name="T2" fmla="*/ 132 w 322"/>
                <a:gd name="T3" fmla="*/ 58 h 381"/>
                <a:gd name="T4" fmla="*/ 0 w 322"/>
                <a:gd name="T5" fmla="*/ 191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1 h 381"/>
                <a:gd name="T14" fmla="*/ 132 w 322"/>
                <a:gd name="T15" fmla="*/ 0 h 381"/>
                <a:gd name="T16" fmla="*/ 132 w 322"/>
                <a:gd name="T17" fmla="*/ 58 h 381"/>
                <a:gd name="T18" fmla="*/ 18 w 322"/>
                <a:gd name="T19" fmla="*/ 191 h 381"/>
                <a:gd name="T20" fmla="*/ 132 w 322"/>
                <a:gd name="T21" fmla="*/ 77 h 381"/>
                <a:gd name="T22" fmla="*/ 246 w 322"/>
                <a:gd name="T23" fmla="*/ 191 h 381"/>
                <a:gd name="T24" fmla="*/ 132 w 322"/>
                <a:gd name="T25" fmla="*/ 305 h 381"/>
                <a:gd name="T26" fmla="*/ 18 w 322"/>
                <a:gd name="T2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59" y="58"/>
                    <a:pt x="0" y="118"/>
                    <a:pt x="0" y="191"/>
                  </a:cubicBezTo>
                  <a:cubicBezTo>
                    <a:pt x="0" y="264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6"/>
                    <a:pt x="322" y="191"/>
                  </a:cubicBezTo>
                  <a:cubicBezTo>
                    <a:pt x="322" y="86"/>
                    <a:pt x="237" y="0"/>
                    <a:pt x="132" y="0"/>
                  </a:cubicBezTo>
                  <a:lnTo>
                    <a:pt x="132" y="58"/>
                  </a:lnTo>
                  <a:close/>
                  <a:moveTo>
                    <a:pt x="18" y="191"/>
                  </a:moveTo>
                  <a:cubicBezTo>
                    <a:pt x="18" y="128"/>
                    <a:pt x="69" y="77"/>
                    <a:pt x="132" y="77"/>
                  </a:cubicBezTo>
                  <a:cubicBezTo>
                    <a:pt x="195" y="77"/>
                    <a:pt x="246" y="128"/>
                    <a:pt x="246" y="191"/>
                  </a:cubicBezTo>
                  <a:cubicBezTo>
                    <a:pt x="246" y="253"/>
                    <a:pt x="195" y="305"/>
                    <a:pt x="132" y="305"/>
                  </a:cubicBezTo>
                  <a:cubicBezTo>
                    <a:pt x="69" y="305"/>
                    <a:pt x="18" y="253"/>
                    <a:pt x="18" y="1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4333287" y="607654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410291" y="691503"/>
              <a:ext cx="325130" cy="311439"/>
              <a:chOff x="4445106" y="404813"/>
              <a:chExt cx="255131" cy="244389"/>
            </a:xfrm>
            <a:solidFill>
              <a:schemeClr val="accent1"/>
            </a:solidFill>
          </p:grpSpPr>
          <p:sp>
            <p:nvSpPr>
              <p:cNvPr id="23" name="Freeform 86"/>
              <p:cNvSpPr>
                <a:spLocks noEditPoints="1"/>
              </p:cNvSpPr>
              <p:nvPr/>
            </p:nvSpPr>
            <p:spPr bwMode="auto">
              <a:xfrm>
                <a:off x="4471962" y="471281"/>
                <a:ext cx="209476" cy="177921"/>
              </a:xfrm>
              <a:custGeom>
                <a:avLst/>
                <a:gdLst>
                  <a:gd name="T0" fmla="*/ 107 w 132"/>
                  <a:gd name="T1" fmla="*/ 7 h 112"/>
                  <a:gd name="T2" fmla="*/ 25 w 132"/>
                  <a:gd name="T3" fmla="*/ 3 h 112"/>
                  <a:gd name="T4" fmla="*/ 1 w 132"/>
                  <a:gd name="T5" fmla="*/ 33 h 112"/>
                  <a:gd name="T6" fmla="*/ 2 w 132"/>
                  <a:gd name="T7" fmla="*/ 42 h 112"/>
                  <a:gd name="T8" fmla="*/ 63 w 132"/>
                  <a:gd name="T9" fmla="*/ 107 h 112"/>
                  <a:gd name="T10" fmla="*/ 124 w 132"/>
                  <a:gd name="T11" fmla="*/ 42 h 112"/>
                  <a:gd name="T12" fmla="*/ 107 w 132"/>
                  <a:gd name="T13" fmla="*/ 7 h 112"/>
                  <a:gd name="T14" fmla="*/ 79 w 132"/>
                  <a:gd name="T15" fmla="*/ 41 h 112"/>
                  <a:gd name="T16" fmla="*/ 63 w 132"/>
                  <a:gd name="T17" fmla="*/ 93 h 112"/>
                  <a:gd name="T18" fmla="*/ 47 w 132"/>
                  <a:gd name="T19" fmla="*/ 41 h 112"/>
                  <a:gd name="T20" fmla="*/ 79 w 132"/>
                  <a:gd name="T21" fmla="*/ 41 h 112"/>
                  <a:gd name="T22" fmla="*/ 49 w 132"/>
                  <a:gd name="T23" fmla="*/ 35 h 112"/>
                  <a:gd name="T24" fmla="*/ 63 w 132"/>
                  <a:gd name="T25" fmla="*/ 12 h 112"/>
                  <a:gd name="T26" fmla="*/ 77 w 132"/>
                  <a:gd name="T27" fmla="*/ 35 h 112"/>
                  <a:gd name="T28" fmla="*/ 49 w 132"/>
                  <a:gd name="T29" fmla="*/ 35 h 112"/>
                  <a:gd name="T30" fmla="*/ 69 w 132"/>
                  <a:gd name="T31" fmla="*/ 10 h 112"/>
                  <a:gd name="T32" fmla="*/ 98 w 132"/>
                  <a:gd name="T33" fmla="*/ 10 h 112"/>
                  <a:gd name="T34" fmla="*/ 83 w 132"/>
                  <a:gd name="T35" fmla="*/ 32 h 112"/>
                  <a:gd name="T36" fmla="*/ 69 w 132"/>
                  <a:gd name="T37" fmla="*/ 10 h 112"/>
                  <a:gd name="T38" fmla="*/ 43 w 132"/>
                  <a:gd name="T39" fmla="*/ 32 h 112"/>
                  <a:gd name="T40" fmla="*/ 28 w 132"/>
                  <a:gd name="T41" fmla="*/ 10 h 112"/>
                  <a:gd name="T42" fmla="*/ 57 w 132"/>
                  <a:gd name="T43" fmla="*/ 10 h 112"/>
                  <a:gd name="T44" fmla="*/ 43 w 132"/>
                  <a:gd name="T45" fmla="*/ 32 h 112"/>
                  <a:gd name="T46" fmla="*/ 57 w 132"/>
                  <a:gd name="T47" fmla="*/ 95 h 112"/>
                  <a:gd name="T48" fmla="*/ 9 w 132"/>
                  <a:gd name="T49" fmla="*/ 41 h 112"/>
                  <a:gd name="T50" fmla="*/ 41 w 132"/>
                  <a:gd name="T51" fmla="*/ 41 h 112"/>
                  <a:gd name="T52" fmla="*/ 57 w 132"/>
                  <a:gd name="T53" fmla="*/ 95 h 112"/>
                  <a:gd name="T54" fmla="*/ 85 w 132"/>
                  <a:gd name="T55" fmla="*/ 41 h 112"/>
                  <a:gd name="T56" fmla="*/ 117 w 132"/>
                  <a:gd name="T57" fmla="*/ 41 h 112"/>
                  <a:gd name="T58" fmla="*/ 69 w 132"/>
                  <a:gd name="T59" fmla="*/ 95 h 112"/>
                  <a:gd name="T60" fmla="*/ 85 w 132"/>
                  <a:gd name="T61" fmla="*/ 41 h 112"/>
                  <a:gd name="T62" fmla="*/ 118 w 132"/>
                  <a:gd name="T63" fmla="*/ 35 h 112"/>
                  <a:gd name="T64" fmla="*/ 89 w 132"/>
                  <a:gd name="T65" fmla="*/ 35 h 112"/>
                  <a:gd name="T66" fmla="*/ 103 w 132"/>
                  <a:gd name="T67" fmla="*/ 12 h 112"/>
                  <a:gd name="T68" fmla="*/ 118 w 132"/>
                  <a:gd name="T69" fmla="*/ 35 h 112"/>
                  <a:gd name="T70" fmla="*/ 23 w 132"/>
                  <a:gd name="T71" fmla="*/ 12 h 112"/>
                  <a:gd name="T72" fmla="*/ 37 w 132"/>
                  <a:gd name="T73" fmla="*/ 35 h 112"/>
                  <a:gd name="T74" fmla="*/ 8 w 132"/>
                  <a:gd name="T75" fmla="*/ 35 h 112"/>
                  <a:gd name="T76" fmla="*/ 23 w 132"/>
                  <a:gd name="T77" fmla="*/ 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12">
                    <a:moveTo>
                      <a:pt x="107" y="7"/>
                    </a:moveTo>
                    <a:cubicBezTo>
                      <a:pt x="110" y="0"/>
                      <a:pt x="27" y="5"/>
                      <a:pt x="25" y="3"/>
                    </a:cubicBezTo>
                    <a:cubicBezTo>
                      <a:pt x="18" y="2"/>
                      <a:pt x="5" y="30"/>
                      <a:pt x="1" y="33"/>
                    </a:cubicBezTo>
                    <a:cubicBezTo>
                      <a:pt x="0" y="36"/>
                      <a:pt x="0" y="40"/>
                      <a:pt x="2" y="42"/>
                    </a:cubicBezTo>
                    <a:cubicBezTo>
                      <a:pt x="4" y="43"/>
                      <a:pt x="61" y="111"/>
                      <a:pt x="63" y="107"/>
                    </a:cubicBezTo>
                    <a:cubicBezTo>
                      <a:pt x="65" y="112"/>
                      <a:pt x="122" y="43"/>
                      <a:pt x="124" y="42"/>
                    </a:cubicBezTo>
                    <a:cubicBezTo>
                      <a:pt x="132" y="36"/>
                      <a:pt x="109" y="12"/>
                      <a:pt x="107" y="7"/>
                    </a:cubicBezTo>
                    <a:close/>
                    <a:moveTo>
                      <a:pt x="79" y="41"/>
                    </a:moveTo>
                    <a:cubicBezTo>
                      <a:pt x="63" y="93"/>
                      <a:pt x="63" y="93"/>
                      <a:pt x="63" y="93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79" y="41"/>
                    </a:lnTo>
                    <a:close/>
                    <a:moveTo>
                      <a:pt x="49" y="35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77" y="35"/>
                      <a:pt x="77" y="35"/>
                      <a:pt x="77" y="35"/>
                    </a:cubicBezTo>
                    <a:lnTo>
                      <a:pt x="49" y="35"/>
                    </a:lnTo>
                    <a:close/>
                    <a:moveTo>
                      <a:pt x="69" y="10"/>
                    </a:moveTo>
                    <a:cubicBezTo>
                      <a:pt x="98" y="10"/>
                      <a:pt x="98" y="10"/>
                      <a:pt x="98" y="10"/>
                    </a:cubicBezTo>
                    <a:cubicBezTo>
                      <a:pt x="83" y="32"/>
                      <a:pt x="83" y="32"/>
                      <a:pt x="83" y="32"/>
                    </a:cubicBezTo>
                    <a:lnTo>
                      <a:pt x="69" y="10"/>
                    </a:lnTo>
                    <a:close/>
                    <a:moveTo>
                      <a:pt x="43" y="32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57" y="10"/>
                      <a:pt x="57" y="10"/>
                      <a:pt x="57" y="10"/>
                    </a:cubicBezTo>
                    <a:lnTo>
                      <a:pt x="43" y="32"/>
                    </a:lnTo>
                    <a:close/>
                    <a:moveTo>
                      <a:pt x="57" y="95"/>
                    </a:moveTo>
                    <a:cubicBezTo>
                      <a:pt x="9" y="41"/>
                      <a:pt x="9" y="41"/>
                      <a:pt x="9" y="41"/>
                    </a:cubicBezTo>
                    <a:cubicBezTo>
                      <a:pt x="41" y="41"/>
                      <a:pt x="41" y="41"/>
                      <a:pt x="41" y="41"/>
                    </a:cubicBezTo>
                    <a:lnTo>
                      <a:pt x="57" y="95"/>
                    </a:lnTo>
                    <a:close/>
                    <a:moveTo>
                      <a:pt x="85" y="41"/>
                    </a:moveTo>
                    <a:cubicBezTo>
                      <a:pt x="117" y="41"/>
                      <a:pt x="117" y="41"/>
                      <a:pt x="117" y="41"/>
                    </a:cubicBezTo>
                    <a:cubicBezTo>
                      <a:pt x="69" y="95"/>
                      <a:pt x="69" y="95"/>
                      <a:pt x="69" y="95"/>
                    </a:cubicBezTo>
                    <a:lnTo>
                      <a:pt x="85" y="41"/>
                    </a:lnTo>
                    <a:close/>
                    <a:moveTo>
                      <a:pt x="118" y="35"/>
                    </a:moveTo>
                    <a:cubicBezTo>
                      <a:pt x="89" y="35"/>
                      <a:pt x="89" y="35"/>
                      <a:pt x="89" y="35"/>
                    </a:cubicBezTo>
                    <a:cubicBezTo>
                      <a:pt x="103" y="12"/>
                      <a:pt x="103" y="12"/>
                      <a:pt x="103" y="12"/>
                    </a:cubicBezTo>
                    <a:lnTo>
                      <a:pt x="118" y="35"/>
                    </a:lnTo>
                    <a:close/>
                    <a:moveTo>
                      <a:pt x="23" y="12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8" y="35"/>
                      <a:pt x="8" y="35"/>
                      <a:pt x="8" y="35"/>
                    </a:cubicBezTo>
                    <a:lnTo>
                      <a:pt x="2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7"/>
              <p:cNvSpPr>
                <a:spLocks/>
              </p:cNvSpPr>
              <p:nvPr/>
            </p:nvSpPr>
            <p:spPr bwMode="auto">
              <a:xfrm>
                <a:off x="4445106" y="523650"/>
                <a:ext cx="22156" cy="14771"/>
              </a:xfrm>
              <a:custGeom>
                <a:avLst/>
                <a:gdLst>
                  <a:gd name="T0" fmla="*/ 10 w 14"/>
                  <a:gd name="T1" fmla="*/ 2 h 9"/>
                  <a:gd name="T2" fmla="*/ 0 w 14"/>
                  <a:gd name="T3" fmla="*/ 5 h 9"/>
                  <a:gd name="T4" fmla="*/ 10 w 14"/>
                  <a:gd name="T5" fmla="*/ 8 h 9"/>
                  <a:gd name="T6" fmla="*/ 10 w 14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0" y="2"/>
                    </a:moveTo>
                    <a:cubicBezTo>
                      <a:pt x="7" y="2"/>
                      <a:pt x="0" y="0"/>
                      <a:pt x="0" y="5"/>
                    </a:cubicBezTo>
                    <a:cubicBezTo>
                      <a:pt x="0" y="9"/>
                      <a:pt x="7" y="8"/>
                      <a:pt x="10" y="8"/>
                    </a:cubicBezTo>
                    <a:cubicBezTo>
                      <a:pt x="14" y="8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8"/>
              <p:cNvSpPr>
                <a:spLocks/>
              </p:cNvSpPr>
              <p:nvPr/>
            </p:nvSpPr>
            <p:spPr bwMode="auto">
              <a:xfrm>
                <a:off x="4678081" y="523650"/>
                <a:ext cx="22156" cy="14771"/>
              </a:xfrm>
              <a:custGeom>
                <a:avLst/>
                <a:gdLst>
                  <a:gd name="T0" fmla="*/ 10 w 14"/>
                  <a:gd name="T1" fmla="*/ 2 h 9"/>
                  <a:gd name="T2" fmla="*/ 0 w 14"/>
                  <a:gd name="T3" fmla="*/ 5 h 9"/>
                  <a:gd name="T4" fmla="*/ 10 w 14"/>
                  <a:gd name="T5" fmla="*/ 8 h 9"/>
                  <a:gd name="T6" fmla="*/ 10 w 14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0" y="2"/>
                    </a:moveTo>
                    <a:cubicBezTo>
                      <a:pt x="7" y="2"/>
                      <a:pt x="0" y="0"/>
                      <a:pt x="0" y="5"/>
                    </a:cubicBezTo>
                    <a:cubicBezTo>
                      <a:pt x="0" y="9"/>
                      <a:pt x="7" y="8"/>
                      <a:pt x="10" y="8"/>
                    </a:cubicBezTo>
                    <a:cubicBezTo>
                      <a:pt x="14" y="8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9"/>
              <p:cNvSpPr>
                <a:spLocks/>
              </p:cNvSpPr>
              <p:nvPr/>
            </p:nvSpPr>
            <p:spPr bwMode="auto">
              <a:xfrm>
                <a:off x="4625712" y="438383"/>
                <a:ext cx="39612" cy="30212"/>
              </a:xfrm>
              <a:custGeom>
                <a:avLst/>
                <a:gdLst>
                  <a:gd name="T0" fmla="*/ 10 w 25"/>
                  <a:gd name="T1" fmla="*/ 18 h 19"/>
                  <a:gd name="T2" fmla="*/ 22 w 25"/>
                  <a:gd name="T3" fmla="*/ 7 h 19"/>
                  <a:gd name="T4" fmla="*/ 18 w 25"/>
                  <a:gd name="T5" fmla="*/ 3 h 19"/>
                  <a:gd name="T6" fmla="*/ 10 w 25"/>
                  <a:gd name="T7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9">
                    <a:moveTo>
                      <a:pt x="10" y="18"/>
                    </a:moveTo>
                    <a:cubicBezTo>
                      <a:pt x="12" y="19"/>
                      <a:pt x="21" y="8"/>
                      <a:pt x="22" y="7"/>
                    </a:cubicBezTo>
                    <a:cubicBezTo>
                      <a:pt x="25" y="4"/>
                      <a:pt x="21" y="0"/>
                      <a:pt x="18" y="3"/>
                    </a:cubicBezTo>
                    <a:cubicBezTo>
                      <a:pt x="16" y="5"/>
                      <a:pt x="0" y="16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90"/>
              <p:cNvSpPr>
                <a:spLocks/>
              </p:cNvSpPr>
              <p:nvPr/>
            </p:nvSpPr>
            <p:spPr bwMode="auto">
              <a:xfrm>
                <a:off x="4476662" y="435025"/>
                <a:ext cx="33570" cy="34913"/>
              </a:xfrm>
              <a:custGeom>
                <a:avLst/>
                <a:gdLst>
                  <a:gd name="T0" fmla="*/ 14 w 21"/>
                  <a:gd name="T1" fmla="*/ 19 h 22"/>
                  <a:gd name="T2" fmla="*/ 19 w 21"/>
                  <a:gd name="T3" fmla="*/ 15 h 22"/>
                  <a:gd name="T4" fmla="*/ 4 w 21"/>
                  <a:gd name="T5" fmla="*/ 4 h 22"/>
                  <a:gd name="T6" fmla="*/ 14 w 21"/>
                  <a:gd name="T7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14" y="19"/>
                    </a:moveTo>
                    <a:cubicBezTo>
                      <a:pt x="17" y="22"/>
                      <a:pt x="21" y="18"/>
                      <a:pt x="19" y="15"/>
                    </a:cubicBezTo>
                    <a:cubicBezTo>
                      <a:pt x="16" y="13"/>
                      <a:pt x="8" y="0"/>
                      <a:pt x="4" y="4"/>
                    </a:cubicBezTo>
                    <a:cubicBezTo>
                      <a:pt x="0" y="8"/>
                      <a:pt x="13" y="17"/>
                      <a:pt x="1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91"/>
              <p:cNvSpPr>
                <a:spLocks/>
              </p:cNvSpPr>
              <p:nvPr/>
            </p:nvSpPr>
            <p:spPr bwMode="auto">
              <a:xfrm>
                <a:off x="4562601" y="404813"/>
                <a:ext cx="18799" cy="42970"/>
              </a:xfrm>
              <a:custGeom>
                <a:avLst/>
                <a:gdLst>
                  <a:gd name="T0" fmla="*/ 6 w 12"/>
                  <a:gd name="T1" fmla="*/ 27 h 27"/>
                  <a:gd name="T2" fmla="*/ 9 w 12"/>
                  <a:gd name="T3" fmla="*/ 3 h 27"/>
                  <a:gd name="T4" fmla="*/ 6 w 12"/>
                  <a:gd name="T5" fmla="*/ 0 h 27"/>
                  <a:gd name="T6" fmla="*/ 3 w 12"/>
                  <a:gd name="T7" fmla="*/ 24 h 27"/>
                  <a:gd name="T8" fmla="*/ 6 w 12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7">
                    <a:moveTo>
                      <a:pt x="6" y="27"/>
                    </a:moveTo>
                    <a:cubicBezTo>
                      <a:pt x="12" y="27"/>
                      <a:pt x="8" y="6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ubicBezTo>
                      <a:pt x="0" y="0"/>
                      <a:pt x="4" y="21"/>
                      <a:pt x="3" y="24"/>
                    </a:cubicBezTo>
                    <a:cubicBezTo>
                      <a:pt x="3" y="25"/>
                      <a:pt x="4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92"/>
              <p:cNvSpPr>
                <a:spLocks/>
              </p:cNvSpPr>
              <p:nvPr/>
            </p:nvSpPr>
            <p:spPr bwMode="auto">
              <a:xfrm>
                <a:off x="4565286" y="453825"/>
                <a:ext cx="12757" cy="9400"/>
              </a:xfrm>
              <a:custGeom>
                <a:avLst/>
                <a:gdLst>
                  <a:gd name="T0" fmla="*/ 4 w 8"/>
                  <a:gd name="T1" fmla="*/ 6 h 6"/>
                  <a:gd name="T2" fmla="*/ 4 w 8"/>
                  <a:gd name="T3" fmla="*/ 0 h 6"/>
                  <a:gd name="T4" fmla="*/ 4 w 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4" y="6"/>
                    </a:moveTo>
                    <a:cubicBezTo>
                      <a:pt x="8" y="6"/>
                      <a:pt x="8" y="0"/>
                      <a:pt x="4" y="0"/>
                    </a:cubicBezTo>
                    <a:cubicBezTo>
                      <a:pt x="0" y="0"/>
                      <a:pt x="0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5328299" y="1674038"/>
            <a:ext cx="498782" cy="50045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30"/>
          <p:cNvSpPr>
            <a:spLocks/>
          </p:cNvSpPr>
          <p:nvPr/>
        </p:nvSpPr>
        <p:spPr bwMode="auto">
          <a:xfrm>
            <a:off x="3896392" y="1636378"/>
            <a:ext cx="1481282" cy="575777"/>
          </a:xfrm>
          <a:custGeom>
            <a:avLst/>
            <a:gdLst>
              <a:gd name="T0" fmla="*/ 21 w 749"/>
              <a:gd name="T1" fmla="*/ 0 h 291"/>
              <a:gd name="T2" fmla="*/ 749 w 749"/>
              <a:gd name="T3" fmla="*/ 0 h 291"/>
              <a:gd name="T4" fmla="*/ 673 w 749"/>
              <a:gd name="T5" fmla="*/ 146 h 291"/>
              <a:gd name="T6" fmla="*/ 749 w 749"/>
              <a:gd name="T7" fmla="*/ 291 h 291"/>
              <a:gd name="T8" fmla="*/ 21 w 749"/>
              <a:gd name="T9" fmla="*/ 291 h 291"/>
              <a:gd name="T10" fmla="*/ 0 w 749"/>
              <a:gd name="T11" fmla="*/ 270 h 291"/>
              <a:gd name="T12" fmla="*/ 0 w 749"/>
              <a:gd name="T13" fmla="*/ 21 h 291"/>
              <a:gd name="T14" fmla="*/ 21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21" y="0"/>
                </a:moveTo>
                <a:cubicBezTo>
                  <a:pt x="749" y="0"/>
                  <a:pt x="749" y="0"/>
                  <a:pt x="749" y="0"/>
                </a:cubicBezTo>
                <a:cubicBezTo>
                  <a:pt x="703" y="32"/>
                  <a:pt x="673" y="85"/>
                  <a:pt x="673" y="146"/>
                </a:cubicBezTo>
                <a:cubicBezTo>
                  <a:pt x="673" y="206"/>
                  <a:pt x="703" y="259"/>
                  <a:pt x="749" y="291"/>
                </a:cubicBezTo>
                <a:cubicBezTo>
                  <a:pt x="21" y="291"/>
                  <a:pt x="21" y="291"/>
                  <a:pt x="21" y="291"/>
                </a:cubicBezTo>
                <a:cubicBezTo>
                  <a:pt x="10" y="291"/>
                  <a:pt x="0" y="282"/>
                  <a:pt x="0" y="27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10" y="0"/>
                  <a:pt x="2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31"/>
          <p:cNvSpPr>
            <a:spLocks/>
          </p:cNvSpPr>
          <p:nvPr/>
        </p:nvSpPr>
        <p:spPr bwMode="auto">
          <a:xfrm>
            <a:off x="5227873" y="1636378"/>
            <a:ext cx="219263" cy="575777"/>
          </a:xfrm>
          <a:custGeom>
            <a:avLst/>
            <a:gdLst>
              <a:gd name="T0" fmla="*/ 0 w 111"/>
              <a:gd name="T1" fmla="*/ 146 h 291"/>
              <a:gd name="T2" fmla="*/ 76 w 111"/>
              <a:gd name="T3" fmla="*/ 0 h 291"/>
              <a:gd name="T4" fmla="*/ 111 w 111"/>
              <a:gd name="T5" fmla="*/ 0 h 291"/>
              <a:gd name="T6" fmla="*/ 111 w 111"/>
              <a:gd name="T7" fmla="*/ 11 h 291"/>
              <a:gd name="T8" fmla="*/ 28 w 111"/>
              <a:gd name="T9" fmla="*/ 146 h 291"/>
              <a:gd name="T10" fmla="*/ 111 w 111"/>
              <a:gd name="T11" fmla="*/ 280 h 291"/>
              <a:gd name="T12" fmla="*/ 111 w 111"/>
              <a:gd name="T13" fmla="*/ 291 h 291"/>
              <a:gd name="T14" fmla="*/ 76 w 111"/>
              <a:gd name="T15" fmla="*/ 291 h 291"/>
              <a:gd name="T16" fmla="*/ 0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0" y="146"/>
                </a:moveTo>
                <a:cubicBezTo>
                  <a:pt x="0" y="85"/>
                  <a:pt x="30" y="32"/>
                  <a:pt x="76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62" y="36"/>
                  <a:pt x="28" y="87"/>
                  <a:pt x="28" y="146"/>
                </a:cubicBezTo>
                <a:cubicBezTo>
                  <a:pt x="28" y="204"/>
                  <a:pt x="62" y="255"/>
                  <a:pt x="111" y="280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76" y="291"/>
                  <a:pt x="76" y="291"/>
                  <a:pt x="76" y="291"/>
                </a:cubicBezTo>
                <a:cubicBezTo>
                  <a:pt x="30" y="259"/>
                  <a:pt x="0" y="206"/>
                  <a:pt x="0" y="1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5" name="Freeform 32"/>
          <p:cNvSpPr>
            <a:spLocks/>
          </p:cNvSpPr>
          <p:nvPr/>
        </p:nvSpPr>
        <p:spPr bwMode="auto">
          <a:xfrm>
            <a:off x="5710754" y="1636378"/>
            <a:ext cx="219263" cy="575777"/>
          </a:xfrm>
          <a:custGeom>
            <a:avLst/>
            <a:gdLst>
              <a:gd name="T0" fmla="*/ 83 w 111"/>
              <a:gd name="T1" fmla="*/ 146 h 291"/>
              <a:gd name="T2" fmla="*/ 0 w 111"/>
              <a:gd name="T3" fmla="*/ 11 h 291"/>
              <a:gd name="T4" fmla="*/ 0 w 111"/>
              <a:gd name="T5" fmla="*/ 0 h 291"/>
              <a:gd name="T6" fmla="*/ 35 w 111"/>
              <a:gd name="T7" fmla="*/ 0 h 291"/>
              <a:gd name="T8" fmla="*/ 111 w 111"/>
              <a:gd name="T9" fmla="*/ 146 h 291"/>
              <a:gd name="T10" fmla="*/ 35 w 111"/>
              <a:gd name="T11" fmla="*/ 291 h 291"/>
              <a:gd name="T12" fmla="*/ 0 w 111"/>
              <a:gd name="T13" fmla="*/ 291 h 291"/>
              <a:gd name="T14" fmla="*/ 0 w 111"/>
              <a:gd name="T15" fmla="*/ 280 h 291"/>
              <a:gd name="T16" fmla="*/ 83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83" y="146"/>
                </a:moveTo>
                <a:cubicBezTo>
                  <a:pt x="83" y="87"/>
                  <a:pt x="49" y="36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81" y="32"/>
                  <a:pt x="111" y="85"/>
                  <a:pt x="111" y="146"/>
                </a:cubicBezTo>
                <a:cubicBezTo>
                  <a:pt x="111" y="206"/>
                  <a:pt x="81" y="259"/>
                  <a:pt x="3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80"/>
                  <a:pt x="0" y="280"/>
                  <a:pt x="0" y="280"/>
                </a:cubicBezTo>
                <a:cubicBezTo>
                  <a:pt x="49" y="255"/>
                  <a:pt x="83" y="204"/>
                  <a:pt x="83" y="1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Rectangle 53"/>
          <p:cNvSpPr>
            <a:spLocks noChangeArrowheads="1"/>
          </p:cNvSpPr>
          <p:nvPr/>
        </p:nvSpPr>
        <p:spPr bwMode="auto">
          <a:xfrm>
            <a:off x="5353504" y="1785767"/>
            <a:ext cx="448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endParaRPr lang="en-US" sz="788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Oval 29"/>
          <p:cNvSpPr>
            <a:spLocks noChangeArrowheads="1"/>
          </p:cNvSpPr>
          <p:nvPr/>
        </p:nvSpPr>
        <p:spPr bwMode="auto">
          <a:xfrm>
            <a:off x="5328299" y="2973086"/>
            <a:ext cx="498782" cy="50045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Freeform 30"/>
          <p:cNvSpPr>
            <a:spLocks/>
          </p:cNvSpPr>
          <p:nvPr/>
        </p:nvSpPr>
        <p:spPr bwMode="auto">
          <a:xfrm>
            <a:off x="3896392" y="2935426"/>
            <a:ext cx="1481282" cy="575777"/>
          </a:xfrm>
          <a:custGeom>
            <a:avLst/>
            <a:gdLst>
              <a:gd name="T0" fmla="*/ 21 w 749"/>
              <a:gd name="T1" fmla="*/ 0 h 291"/>
              <a:gd name="T2" fmla="*/ 749 w 749"/>
              <a:gd name="T3" fmla="*/ 0 h 291"/>
              <a:gd name="T4" fmla="*/ 673 w 749"/>
              <a:gd name="T5" fmla="*/ 146 h 291"/>
              <a:gd name="T6" fmla="*/ 749 w 749"/>
              <a:gd name="T7" fmla="*/ 291 h 291"/>
              <a:gd name="T8" fmla="*/ 21 w 749"/>
              <a:gd name="T9" fmla="*/ 291 h 291"/>
              <a:gd name="T10" fmla="*/ 0 w 749"/>
              <a:gd name="T11" fmla="*/ 270 h 291"/>
              <a:gd name="T12" fmla="*/ 0 w 749"/>
              <a:gd name="T13" fmla="*/ 21 h 291"/>
              <a:gd name="T14" fmla="*/ 21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21" y="0"/>
                </a:moveTo>
                <a:cubicBezTo>
                  <a:pt x="749" y="0"/>
                  <a:pt x="749" y="0"/>
                  <a:pt x="749" y="0"/>
                </a:cubicBezTo>
                <a:cubicBezTo>
                  <a:pt x="703" y="32"/>
                  <a:pt x="673" y="85"/>
                  <a:pt x="673" y="146"/>
                </a:cubicBezTo>
                <a:cubicBezTo>
                  <a:pt x="673" y="206"/>
                  <a:pt x="703" y="259"/>
                  <a:pt x="749" y="291"/>
                </a:cubicBezTo>
                <a:cubicBezTo>
                  <a:pt x="21" y="291"/>
                  <a:pt x="21" y="291"/>
                  <a:pt x="21" y="291"/>
                </a:cubicBezTo>
                <a:cubicBezTo>
                  <a:pt x="10" y="291"/>
                  <a:pt x="0" y="282"/>
                  <a:pt x="0" y="27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10" y="0"/>
                  <a:pt x="2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2" name="Freeform 31"/>
          <p:cNvSpPr>
            <a:spLocks/>
          </p:cNvSpPr>
          <p:nvPr/>
        </p:nvSpPr>
        <p:spPr bwMode="auto">
          <a:xfrm>
            <a:off x="5227873" y="2935426"/>
            <a:ext cx="219263" cy="575777"/>
          </a:xfrm>
          <a:custGeom>
            <a:avLst/>
            <a:gdLst>
              <a:gd name="T0" fmla="*/ 0 w 111"/>
              <a:gd name="T1" fmla="*/ 146 h 291"/>
              <a:gd name="T2" fmla="*/ 76 w 111"/>
              <a:gd name="T3" fmla="*/ 0 h 291"/>
              <a:gd name="T4" fmla="*/ 111 w 111"/>
              <a:gd name="T5" fmla="*/ 0 h 291"/>
              <a:gd name="T6" fmla="*/ 111 w 111"/>
              <a:gd name="T7" fmla="*/ 11 h 291"/>
              <a:gd name="T8" fmla="*/ 28 w 111"/>
              <a:gd name="T9" fmla="*/ 146 h 291"/>
              <a:gd name="T10" fmla="*/ 111 w 111"/>
              <a:gd name="T11" fmla="*/ 280 h 291"/>
              <a:gd name="T12" fmla="*/ 111 w 111"/>
              <a:gd name="T13" fmla="*/ 291 h 291"/>
              <a:gd name="T14" fmla="*/ 76 w 111"/>
              <a:gd name="T15" fmla="*/ 291 h 291"/>
              <a:gd name="T16" fmla="*/ 0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0" y="146"/>
                </a:moveTo>
                <a:cubicBezTo>
                  <a:pt x="0" y="85"/>
                  <a:pt x="30" y="32"/>
                  <a:pt x="76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62" y="36"/>
                  <a:pt x="28" y="87"/>
                  <a:pt x="28" y="146"/>
                </a:cubicBezTo>
                <a:cubicBezTo>
                  <a:pt x="28" y="204"/>
                  <a:pt x="62" y="255"/>
                  <a:pt x="111" y="280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76" y="291"/>
                  <a:pt x="76" y="291"/>
                  <a:pt x="76" y="291"/>
                </a:cubicBezTo>
                <a:cubicBezTo>
                  <a:pt x="30" y="259"/>
                  <a:pt x="0" y="206"/>
                  <a:pt x="0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3" name="Freeform 32"/>
          <p:cNvSpPr>
            <a:spLocks/>
          </p:cNvSpPr>
          <p:nvPr/>
        </p:nvSpPr>
        <p:spPr bwMode="auto">
          <a:xfrm>
            <a:off x="5710754" y="2935426"/>
            <a:ext cx="219263" cy="575777"/>
          </a:xfrm>
          <a:custGeom>
            <a:avLst/>
            <a:gdLst>
              <a:gd name="T0" fmla="*/ 83 w 111"/>
              <a:gd name="T1" fmla="*/ 146 h 291"/>
              <a:gd name="T2" fmla="*/ 0 w 111"/>
              <a:gd name="T3" fmla="*/ 11 h 291"/>
              <a:gd name="T4" fmla="*/ 0 w 111"/>
              <a:gd name="T5" fmla="*/ 0 h 291"/>
              <a:gd name="T6" fmla="*/ 35 w 111"/>
              <a:gd name="T7" fmla="*/ 0 h 291"/>
              <a:gd name="T8" fmla="*/ 111 w 111"/>
              <a:gd name="T9" fmla="*/ 146 h 291"/>
              <a:gd name="T10" fmla="*/ 35 w 111"/>
              <a:gd name="T11" fmla="*/ 291 h 291"/>
              <a:gd name="T12" fmla="*/ 0 w 111"/>
              <a:gd name="T13" fmla="*/ 291 h 291"/>
              <a:gd name="T14" fmla="*/ 0 w 111"/>
              <a:gd name="T15" fmla="*/ 280 h 291"/>
              <a:gd name="T16" fmla="*/ 83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83" y="146"/>
                </a:moveTo>
                <a:cubicBezTo>
                  <a:pt x="83" y="87"/>
                  <a:pt x="49" y="36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81" y="32"/>
                  <a:pt x="111" y="85"/>
                  <a:pt x="111" y="146"/>
                </a:cubicBezTo>
                <a:cubicBezTo>
                  <a:pt x="111" y="206"/>
                  <a:pt x="81" y="259"/>
                  <a:pt x="3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80"/>
                  <a:pt x="0" y="280"/>
                  <a:pt x="0" y="280"/>
                </a:cubicBezTo>
                <a:cubicBezTo>
                  <a:pt x="49" y="255"/>
                  <a:pt x="83" y="204"/>
                  <a:pt x="83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4" name="Rectangle 53"/>
          <p:cNvSpPr>
            <a:spLocks noChangeArrowheads="1"/>
          </p:cNvSpPr>
          <p:nvPr/>
        </p:nvSpPr>
        <p:spPr bwMode="auto">
          <a:xfrm>
            <a:off x="5353504" y="3084815"/>
            <a:ext cx="448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b="1" dirty="0">
                <a:solidFill>
                  <a:schemeClr val="accent4"/>
                </a:solidFill>
                <a:latin typeface="+mj-lt"/>
              </a:rPr>
              <a:t>4</a:t>
            </a:r>
            <a:endParaRPr lang="en-US" sz="788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6" name="Oval 49"/>
          <p:cNvSpPr>
            <a:spLocks noChangeArrowheads="1"/>
          </p:cNvSpPr>
          <p:nvPr/>
        </p:nvSpPr>
        <p:spPr bwMode="auto">
          <a:xfrm>
            <a:off x="1030921" y="1028963"/>
            <a:ext cx="498782" cy="4987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7" name="Freeform 50"/>
          <p:cNvSpPr>
            <a:spLocks/>
          </p:cNvSpPr>
          <p:nvPr/>
        </p:nvSpPr>
        <p:spPr bwMode="auto">
          <a:xfrm>
            <a:off x="1479490" y="990466"/>
            <a:ext cx="1482119" cy="575777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1410865" y="990466"/>
            <a:ext cx="219263" cy="575777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9" name="Freeform 52"/>
          <p:cNvSpPr>
            <a:spLocks/>
          </p:cNvSpPr>
          <p:nvPr/>
        </p:nvSpPr>
        <p:spPr bwMode="auto">
          <a:xfrm>
            <a:off x="927984" y="990466"/>
            <a:ext cx="219263" cy="575777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0" name="Rectangle 53"/>
          <p:cNvSpPr>
            <a:spLocks noChangeArrowheads="1"/>
          </p:cNvSpPr>
          <p:nvPr/>
        </p:nvSpPr>
        <p:spPr bwMode="auto">
          <a:xfrm>
            <a:off x="1056125" y="1139855"/>
            <a:ext cx="448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endParaRPr lang="en-US" sz="788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Oval 49"/>
          <p:cNvSpPr>
            <a:spLocks noChangeArrowheads="1"/>
          </p:cNvSpPr>
          <p:nvPr/>
        </p:nvSpPr>
        <p:spPr bwMode="auto">
          <a:xfrm>
            <a:off x="1030921" y="2317021"/>
            <a:ext cx="498782" cy="4987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Freeform 50"/>
          <p:cNvSpPr>
            <a:spLocks/>
          </p:cNvSpPr>
          <p:nvPr/>
        </p:nvSpPr>
        <p:spPr bwMode="auto">
          <a:xfrm>
            <a:off x="1479490" y="2278524"/>
            <a:ext cx="1482119" cy="575777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6" name="Freeform 51"/>
          <p:cNvSpPr>
            <a:spLocks/>
          </p:cNvSpPr>
          <p:nvPr/>
        </p:nvSpPr>
        <p:spPr bwMode="auto">
          <a:xfrm>
            <a:off x="1410865" y="2278524"/>
            <a:ext cx="219263" cy="575777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7" name="Freeform 52"/>
          <p:cNvSpPr>
            <a:spLocks/>
          </p:cNvSpPr>
          <p:nvPr/>
        </p:nvSpPr>
        <p:spPr bwMode="auto">
          <a:xfrm>
            <a:off x="927984" y="2278524"/>
            <a:ext cx="219263" cy="575777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8" name="Rectangle 53"/>
          <p:cNvSpPr>
            <a:spLocks noChangeArrowheads="1"/>
          </p:cNvSpPr>
          <p:nvPr/>
        </p:nvSpPr>
        <p:spPr bwMode="auto">
          <a:xfrm>
            <a:off x="1056125" y="2427913"/>
            <a:ext cx="448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b="1" dirty="0">
                <a:solidFill>
                  <a:schemeClr val="accent3"/>
                </a:solidFill>
                <a:latin typeface="+mj-lt"/>
              </a:rPr>
              <a:t>3</a:t>
            </a:r>
            <a:endParaRPr lang="en-US" sz="788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2" name="Oval 49"/>
          <p:cNvSpPr>
            <a:spLocks noChangeArrowheads="1"/>
          </p:cNvSpPr>
          <p:nvPr/>
        </p:nvSpPr>
        <p:spPr bwMode="auto">
          <a:xfrm>
            <a:off x="1030921" y="3626534"/>
            <a:ext cx="498782" cy="49878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Freeform 50"/>
          <p:cNvSpPr>
            <a:spLocks/>
          </p:cNvSpPr>
          <p:nvPr/>
        </p:nvSpPr>
        <p:spPr bwMode="auto">
          <a:xfrm>
            <a:off x="1479490" y="3588037"/>
            <a:ext cx="1482119" cy="575777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4" name="Freeform 51"/>
          <p:cNvSpPr>
            <a:spLocks/>
          </p:cNvSpPr>
          <p:nvPr/>
        </p:nvSpPr>
        <p:spPr bwMode="auto">
          <a:xfrm>
            <a:off x="1410865" y="3588037"/>
            <a:ext cx="219263" cy="575777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5" name="Freeform 52"/>
          <p:cNvSpPr>
            <a:spLocks/>
          </p:cNvSpPr>
          <p:nvPr/>
        </p:nvSpPr>
        <p:spPr bwMode="auto">
          <a:xfrm>
            <a:off x="927984" y="3588037"/>
            <a:ext cx="219263" cy="575777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6" name="Rectangle 53"/>
          <p:cNvSpPr>
            <a:spLocks noChangeArrowheads="1"/>
          </p:cNvSpPr>
          <p:nvPr/>
        </p:nvSpPr>
        <p:spPr bwMode="auto">
          <a:xfrm>
            <a:off x="1056125" y="3737426"/>
            <a:ext cx="448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b="1" dirty="0">
                <a:solidFill>
                  <a:schemeClr val="accent5"/>
                </a:solidFill>
                <a:latin typeface="+mj-lt"/>
              </a:rPr>
              <a:t>5</a:t>
            </a:r>
            <a:endParaRPr lang="en-US" sz="788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714305" y="1250282"/>
            <a:ext cx="1140763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1714303" y="1099863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3964524" y="1899643"/>
            <a:ext cx="1140763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3964522" y="1749224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3964524" y="3194364"/>
            <a:ext cx="1140763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3964522" y="3043945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714305" y="2543034"/>
            <a:ext cx="1140763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714303" y="2392615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714305" y="3845147"/>
            <a:ext cx="1140763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1714303" y="3694728"/>
            <a:ext cx="1140764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b="1" dirty="0">
                <a:solidFill>
                  <a:schemeClr val="accent5"/>
                </a:solidFill>
              </a:rPr>
              <a:t>Your Text Here </a:t>
            </a:r>
          </a:p>
        </p:txBody>
      </p:sp>
    </p:spTree>
    <p:extLst>
      <p:ext uri="{BB962C8B-B14F-4D97-AF65-F5344CB8AC3E}">
        <p14:creationId xmlns:p14="http://schemas.microsoft.com/office/powerpoint/2010/main" val="24525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57200" y="3898176"/>
            <a:ext cx="600075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27438" y="1657350"/>
            <a:ext cx="1943099" cy="1838792"/>
            <a:chOff x="537325" y="1814962"/>
            <a:chExt cx="2590799" cy="2451722"/>
          </a:xfrm>
        </p:grpSpPr>
        <p:sp>
          <p:nvSpPr>
            <p:cNvPr id="4" name="Rounded Rectangle 3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Isosceles Triangle 9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Oval 12"/>
          <p:cNvSpPr/>
          <p:nvPr/>
        </p:nvSpPr>
        <p:spPr>
          <a:xfrm>
            <a:off x="1173329" y="3672519"/>
            <a:ext cx="451314" cy="451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092833" y="2924110"/>
            <a:ext cx="61230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2018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0572" y="1951998"/>
            <a:ext cx="1316828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6314" y="2166134"/>
            <a:ext cx="1565347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bg1"/>
                </a:solidFill>
              </a:rPr>
              <a:t>This is a sample text. You simply add your own text and description here. This text is fully editable. This is a sample text. You simply add your own text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287767" y="3790334"/>
            <a:ext cx="222438" cy="215685"/>
            <a:chOff x="3577908" y="1318383"/>
            <a:chExt cx="451359" cy="437658"/>
          </a:xfrm>
          <a:solidFill>
            <a:schemeClr val="accent1"/>
          </a:solidFill>
        </p:grpSpPr>
        <p:sp>
          <p:nvSpPr>
            <p:cNvPr id="22" name="Oval 11"/>
            <p:cNvSpPr>
              <a:spLocks noChangeArrowheads="1"/>
            </p:cNvSpPr>
            <p:nvPr/>
          </p:nvSpPr>
          <p:spPr bwMode="auto">
            <a:xfrm>
              <a:off x="3577908" y="1743101"/>
              <a:ext cx="14462" cy="129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3804729" y="1517803"/>
              <a:ext cx="12178" cy="27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3856487" y="1412003"/>
              <a:ext cx="79159" cy="66220"/>
            </a:xfrm>
            <a:custGeom>
              <a:avLst/>
              <a:gdLst>
                <a:gd name="T0" fmla="*/ 22 w 44"/>
                <a:gd name="T1" fmla="*/ 0 h 37"/>
                <a:gd name="T2" fmla="*/ 8 w 44"/>
                <a:gd name="T3" fmla="*/ 5 h 37"/>
                <a:gd name="T4" fmla="*/ 8 w 44"/>
                <a:gd name="T5" fmla="*/ 31 h 37"/>
                <a:gd name="T6" fmla="*/ 22 w 44"/>
                <a:gd name="T7" fmla="*/ 37 h 37"/>
                <a:gd name="T8" fmla="*/ 36 w 44"/>
                <a:gd name="T9" fmla="*/ 31 h 37"/>
                <a:gd name="T10" fmla="*/ 36 w 44"/>
                <a:gd name="T11" fmla="*/ 31 h 37"/>
                <a:gd name="T12" fmla="*/ 36 w 44"/>
                <a:gd name="T13" fmla="*/ 5 h 37"/>
                <a:gd name="T14" fmla="*/ 22 w 44"/>
                <a:gd name="T15" fmla="*/ 0 h 37"/>
                <a:gd name="T16" fmla="*/ 30 w 44"/>
                <a:gd name="T17" fmla="*/ 25 h 37"/>
                <a:gd name="T18" fmla="*/ 15 w 44"/>
                <a:gd name="T19" fmla="*/ 25 h 37"/>
                <a:gd name="T20" fmla="*/ 15 w 44"/>
                <a:gd name="T21" fmla="*/ 11 h 37"/>
                <a:gd name="T22" fmla="*/ 22 w 44"/>
                <a:gd name="T23" fmla="*/ 9 h 37"/>
                <a:gd name="T24" fmla="*/ 30 w 44"/>
                <a:gd name="T25" fmla="*/ 11 h 37"/>
                <a:gd name="T26" fmla="*/ 30 w 44"/>
                <a:gd name="T2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7">
                  <a:moveTo>
                    <a:pt x="22" y="0"/>
                  </a:move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4"/>
                    <a:pt x="8" y="31"/>
                  </a:cubicBezTo>
                  <a:cubicBezTo>
                    <a:pt x="12" y="35"/>
                    <a:pt x="17" y="37"/>
                    <a:pt x="22" y="37"/>
                  </a:cubicBezTo>
                  <a:cubicBezTo>
                    <a:pt x="27" y="37"/>
                    <a:pt x="33" y="35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4" y="24"/>
                    <a:pt x="44" y="13"/>
                    <a:pt x="36" y="5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0" y="25"/>
                  </a:moveTo>
                  <a:cubicBezTo>
                    <a:pt x="26" y="29"/>
                    <a:pt x="19" y="29"/>
                    <a:pt x="15" y="25"/>
                  </a:cubicBezTo>
                  <a:cubicBezTo>
                    <a:pt x="11" y="21"/>
                    <a:pt x="11" y="15"/>
                    <a:pt x="15" y="11"/>
                  </a:cubicBezTo>
                  <a:cubicBezTo>
                    <a:pt x="17" y="10"/>
                    <a:pt x="19" y="9"/>
                    <a:pt x="22" y="9"/>
                  </a:cubicBezTo>
                  <a:cubicBezTo>
                    <a:pt x="25" y="9"/>
                    <a:pt x="28" y="10"/>
                    <a:pt x="30" y="11"/>
                  </a:cubicBezTo>
                  <a:cubicBezTo>
                    <a:pt x="34" y="15"/>
                    <a:pt x="34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04548" y="1649481"/>
              <a:ext cx="79159" cy="81443"/>
            </a:xfrm>
            <a:custGeom>
              <a:avLst/>
              <a:gdLst>
                <a:gd name="T0" fmla="*/ 41 w 44"/>
                <a:gd name="T1" fmla="*/ 15 h 45"/>
                <a:gd name="T2" fmla="*/ 35 w 44"/>
                <a:gd name="T3" fmla="*/ 17 h 45"/>
                <a:gd name="T4" fmla="*/ 30 w 44"/>
                <a:gd name="T5" fmla="*/ 27 h 45"/>
                <a:gd name="T6" fmla="*/ 18 w 44"/>
                <a:gd name="T7" fmla="*/ 35 h 45"/>
                <a:gd name="T8" fmla="*/ 12 w 44"/>
                <a:gd name="T9" fmla="*/ 36 h 45"/>
                <a:gd name="T10" fmla="*/ 10 w 44"/>
                <a:gd name="T11" fmla="*/ 35 h 45"/>
                <a:gd name="T12" fmla="*/ 9 w 44"/>
                <a:gd name="T13" fmla="*/ 33 h 45"/>
                <a:gd name="T14" fmla="*/ 10 w 44"/>
                <a:gd name="T15" fmla="*/ 27 h 45"/>
                <a:gd name="T16" fmla="*/ 18 w 44"/>
                <a:gd name="T17" fmla="*/ 15 h 45"/>
                <a:gd name="T18" fmla="*/ 28 w 44"/>
                <a:gd name="T19" fmla="*/ 9 h 45"/>
                <a:gd name="T20" fmla="*/ 30 w 44"/>
                <a:gd name="T21" fmla="*/ 3 h 45"/>
                <a:gd name="T22" fmla="*/ 24 w 44"/>
                <a:gd name="T23" fmla="*/ 2 h 45"/>
                <a:gd name="T24" fmla="*/ 14 w 44"/>
                <a:gd name="T25" fmla="*/ 7 h 45"/>
                <a:gd name="T26" fmla="*/ 1 w 44"/>
                <a:gd name="T27" fmla="*/ 26 h 45"/>
                <a:gd name="T28" fmla="*/ 0 w 44"/>
                <a:gd name="T29" fmla="*/ 32 h 45"/>
                <a:gd name="T30" fmla="*/ 4 w 44"/>
                <a:gd name="T31" fmla="*/ 41 h 45"/>
                <a:gd name="T32" fmla="*/ 12 w 44"/>
                <a:gd name="T33" fmla="*/ 45 h 45"/>
                <a:gd name="T34" fmla="*/ 13 w 44"/>
                <a:gd name="T35" fmla="*/ 45 h 45"/>
                <a:gd name="T36" fmla="*/ 19 w 44"/>
                <a:gd name="T37" fmla="*/ 44 h 45"/>
                <a:gd name="T38" fmla="*/ 38 w 44"/>
                <a:gd name="T39" fmla="*/ 31 h 45"/>
                <a:gd name="T40" fmla="*/ 43 w 44"/>
                <a:gd name="T41" fmla="*/ 21 h 45"/>
                <a:gd name="T42" fmla="*/ 41 w 44"/>
                <a:gd name="T43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45">
                  <a:moveTo>
                    <a:pt x="41" y="15"/>
                  </a:moveTo>
                  <a:cubicBezTo>
                    <a:pt x="39" y="14"/>
                    <a:pt x="36" y="14"/>
                    <a:pt x="35" y="1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8" y="32"/>
                    <a:pt x="23" y="35"/>
                    <a:pt x="18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0" y="35"/>
                    <a:pt x="10" y="35"/>
                  </a:cubicBezTo>
                  <a:cubicBezTo>
                    <a:pt x="10" y="35"/>
                    <a:pt x="9" y="34"/>
                    <a:pt x="9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2"/>
                    <a:pt x="13" y="17"/>
                    <a:pt x="1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8"/>
                    <a:pt x="31" y="6"/>
                    <a:pt x="30" y="3"/>
                  </a:cubicBezTo>
                  <a:cubicBezTo>
                    <a:pt x="29" y="1"/>
                    <a:pt x="26" y="0"/>
                    <a:pt x="24" y="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6" y="10"/>
                    <a:pt x="1" y="18"/>
                    <a:pt x="1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1" y="39"/>
                    <a:pt x="4" y="41"/>
                  </a:cubicBezTo>
                  <a:cubicBezTo>
                    <a:pt x="6" y="43"/>
                    <a:pt x="9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7" y="44"/>
                    <a:pt x="34" y="39"/>
                    <a:pt x="38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18"/>
                    <a:pt x="43" y="16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3577908" y="1318383"/>
              <a:ext cx="451359" cy="437658"/>
            </a:xfrm>
            <a:custGeom>
              <a:avLst/>
              <a:gdLst>
                <a:gd name="T0" fmla="*/ 239 w 251"/>
                <a:gd name="T1" fmla="*/ 1 h 243"/>
                <a:gd name="T2" fmla="*/ 129 w 251"/>
                <a:gd name="T3" fmla="*/ 54 h 243"/>
                <a:gd name="T4" fmla="*/ 90 w 251"/>
                <a:gd name="T5" fmla="*/ 66 h 243"/>
                <a:gd name="T6" fmla="*/ 31 w 251"/>
                <a:gd name="T7" fmla="*/ 90 h 243"/>
                <a:gd name="T8" fmla="*/ 1 w 251"/>
                <a:gd name="T9" fmla="*/ 123 h 243"/>
                <a:gd name="T10" fmla="*/ 67 w 251"/>
                <a:gd name="T11" fmla="*/ 129 h 243"/>
                <a:gd name="T12" fmla="*/ 63 w 251"/>
                <a:gd name="T13" fmla="*/ 137 h 243"/>
                <a:gd name="T14" fmla="*/ 52 w 251"/>
                <a:gd name="T15" fmla="*/ 159 h 243"/>
                <a:gd name="T16" fmla="*/ 64 w 251"/>
                <a:gd name="T17" fmla="*/ 182 h 243"/>
                <a:gd name="T18" fmla="*/ 84 w 251"/>
                <a:gd name="T19" fmla="*/ 195 h 243"/>
                <a:gd name="T20" fmla="*/ 97 w 251"/>
                <a:gd name="T21" fmla="*/ 185 h 243"/>
                <a:gd name="T22" fmla="*/ 109 w 251"/>
                <a:gd name="T23" fmla="*/ 182 h 243"/>
                <a:gd name="T24" fmla="*/ 114 w 251"/>
                <a:gd name="T25" fmla="*/ 182 h 243"/>
                <a:gd name="T26" fmla="*/ 121 w 251"/>
                <a:gd name="T27" fmla="*/ 239 h 243"/>
                <a:gd name="T28" fmla="*/ 126 w 251"/>
                <a:gd name="T29" fmla="*/ 243 h 243"/>
                <a:gd name="T30" fmla="*/ 158 w 251"/>
                <a:gd name="T31" fmla="*/ 214 h 243"/>
                <a:gd name="T32" fmla="*/ 182 w 251"/>
                <a:gd name="T33" fmla="*/ 130 h 243"/>
                <a:gd name="T34" fmla="*/ 251 w 251"/>
                <a:gd name="T35" fmla="*/ 15 h 243"/>
                <a:gd name="T36" fmla="*/ 247 w 251"/>
                <a:gd name="T37" fmla="*/ 4 h 243"/>
                <a:gd name="T38" fmla="*/ 38 w 251"/>
                <a:gd name="T39" fmla="*/ 97 h 243"/>
                <a:gd name="T40" fmla="*/ 111 w 251"/>
                <a:gd name="T41" fmla="*/ 76 h 243"/>
                <a:gd name="T42" fmla="*/ 17 w 251"/>
                <a:gd name="T43" fmla="*/ 117 h 243"/>
                <a:gd name="T44" fmla="*/ 91 w 251"/>
                <a:gd name="T45" fmla="*/ 178 h 243"/>
                <a:gd name="T46" fmla="*/ 71 w 251"/>
                <a:gd name="T47" fmla="*/ 175 h 243"/>
                <a:gd name="T48" fmla="*/ 72 w 251"/>
                <a:gd name="T49" fmla="*/ 151 h 243"/>
                <a:gd name="T50" fmla="*/ 83 w 251"/>
                <a:gd name="T51" fmla="*/ 163 h 243"/>
                <a:gd name="T52" fmla="*/ 83 w 251"/>
                <a:gd name="T53" fmla="*/ 163 h 243"/>
                <a:gd name="T54" fmla="*/ 91 w 251"/>
                <a:gd name="T55" fmla="*/ 178 h 243"/>
                <a:gd name="T56" fmla="*/ 151 w 251"/>
                <a:gd name="T57" fmla="*/ 207 h 243"/>
                <a:gd name="T58" fmla="*/ 127 w 251"/>
                <a:gd name="T59" fmla="*/ 172 h 243"/>
                <a:gd name="T60" fmla="*/ 173 w 251"/>
                <a:gd name="T61" fmla="*/ 156 h 243"/>
                <a:gd name="T62" fmla="*/ 241 w 251"/>
                <a:gd name="T63" fmla="*/ 14 h 243"/>
                <a:gd name="T64" fmla="*/ 111 w 251"/>
                <a:gd name="T65" fmla="*/ 172 h 243"/>
                <a:gd name="T66" fmla="*/ 119 w 251"/>
                <a:gd name="T67" fmla="*/ 134 h 243"/>
                <a:gd name="T68" fmla="*/ 112 w 251"/>
                <a:gd name="T69" fmla="*/ 127 h 243"/>
                <a:gd name="T70" fmla="*/ 74 w 251"/>
                <a:gd name="T71" fmla="*/ 136 h 243"/>
                <a:gd name="T72" fmla="*/ 235 w 251"/>
                <a:gd name="T73" fmla="*/ 11 h 243"/>
                <a:gd name="T74" fmla="*/ 241 w 251"/>
                <a:gd name="T75" fmla="*/ 11 h 243"/>
                <a:gd name="T76" fmla="*/ 241 w 251"/>
                <a:gd name="T77" fmla="*/ 1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1" h="243">
                  <a:moveTo>
                    <a:pt x="247" y="4"/>
                  </a:moveTo>
                  <a:cubicBezTo>
                    <a:pt x="245" y="2"/>
                    <a:pt x="242" y="0"/>
                    <a:pt x="239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193" y="4"/>
                    <a:pt x="155" y="23"/>
                    <a:pt x="129" y="54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8" y="66"/>
                    <a:pt x="47" y="74"/>
                    <a:pt x="31" y="90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1" y="119"/>
                    <a:pt x="0" y="121"/>
                    <a:pt x="1" y="123"/>
                  </a:cubicBezTo>
                  <a:cubicBezTo>
                    <a:pt x="2" y="125"/>
                    <a:pt x="4" y="126"/>
                    <a:pt x="5" y="126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3" y="134"/>
                    <a:pt x="62" y="136"/>
                    <a:pt x="63" y="137"/>
                  </a:cubicBezTo>
                  <a:cubicBezTo>
                    <a:pt x="64" y="139"/>
                    <a:pt x="65" y="141"/>
                    <a:pt x="67" y="143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1" y="161"/>
                    <a:pt x="51" y="163"/>
                    <a:pt x="51" y="164"/>
                  </a:cubicBezTo>
                  <a:cubicBezTo>
                    <a:pt x="55" y="171"/>
                    <a:pt x="59" y="177"/>
                    <a:pt x="64" y="182"/>
                  </a:cubicBezTo>
                  <a:cubicBezTo>
                    <a:pt x="69" y="187"/>
                    <a:pt x="75" y="191"/>
                    <a:pt x="82" y="194"/>
                  </a:cubicBezTo>
                  <a:cubicBezTo>
                    <a:pt x="83" y="195"/>
                    <a:pt x="83" y="195"/>
                    <a:pt x="84" y="195"/>
                  </a:cubicBezTo>
                  <a:cubicBezTo>
                    <a:pt x="85" y="195"/>
                    <a:pt x="86" y="194"/>
                    <a:pt x="87" y="194"/>
                  </a:cubicBezTo>
                  <a:cubicBezTo>
                    <a:pt x="90" y="191"/>
                    <a:pt x="94" y="188"/>
                    <a:pt x="97" y="185"/>
                  </a:cubicBezTo>
                  <a:cubicBezTo>
                    <a:pt x="100" y="183"/>
                    <a:pt x="102" y="181"/>
                    <a:pt x="105" y="180"/>
                  </a:cubicBezTo>
                  <a:cubicBezTo>
                    <a:pt x="106" y="180"/>
                    <a:pt x="108" y="181"/>
                    <a:pt x="109" y="182"/>
                  </a:cubicBezTo>
                  <a:cubicBezTo>
                    <a:pt x="110" y="182"/>
                    <a:pt x="111" y="183"/>
                    <a:pt x="111" y="183"/>
                  </a:cubicBezTo>
                  <a:cubicBezTo>
                    <a:pt x="112" y="183"/>
                    <a:pt x="114" y="182"/>
                    <a:pt x="114" y="182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41"/>
                    <a:pt x="122" y="242"/>
                    <a:pt x="124" y="243"/>
                  </a:cubicBezTo>
                  <a:cubicBezTo>
                    <a:pt x="124" y="243"/>
                    <a:pt x="125" y="243"/>
                    <a:pt x="126" y="243"/>
                  </a:cubicBezTo>
                  <a:cubicBezTo>
                    <a:pt x="127" y="243"/>
                    <a:pt x="128" y="243"/>
                    <a:pt x="129" y="242"/>
                  </a:cubicBezTo>
                  <a:cubicBezTo>
                    <a:pt x="158" y="214"/>
                    <a:pt x="158" y="214"/>
                    <a:pt x="158" y="214"/>
                  </a:cubicBezTo>
                  <a:cubicBezTo>
                    <a:pt x="174" y="198"/>
                    <a:pt x="182" y="178"/>
                    <a:pt x="182" y="156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228" y="96"/>
                    <a:pt x="249" y="57"/>
                    <a:pt x="251" y="15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1" y="9"/>
                    <a:pt x="250" y="6"/>
                    <a:pt x="247" y="4"/>
                  </a:cubicBezTo>
                  <a:close/>
                  <a:moveTo>
                    <a:pt x="17" y="117"/>
                  </a:moveTo>
                  <a:cubicBezTo>
                    <a:pt x="38" y="97"/>
                    <a:pt x="38" y="97"/>
                    <a:pt x="38" y="97"/>
                  </a:cubicBezTo>
                  <a:cubicBezTo>
                    <a:pt x="52" y="83"/>
                    <a:pt x="70" y="76"/>
                    <a:pt x="90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lose/>
                  <a:moveTo>
                    <a:pt x="91" y="178"/>
                  </a:moveTo>
                  <a:cubicBezTo>
                    <a:pt x="88" y="180"/>
                    <a:pt x="86" y="182"/>
                    <a:pt x="83" y="184"/>
                  </a:cubicBezTo>
                  <a:cubicBezTo>
                    <a:pt x="79" y="182"/>
                    <a:pt x="74" y="179"/>
                    <a:pt x="71" y="175"/>
                  </a:cubicBezTo>
                  <a:cubicBezTo>
                    <a:pt x="67" y="172"/>
                    <a:pt x="64" y="167"/>
                    <a:pt x="62" y="163"/>
                  </a:cubicBezTo>
                  <a:cubicBezTo>
                    <a:pt x="72" y="151"/>
                    <a:pt x="72" y="151"/>
                    <a:pt x="72" y="151"/>
                  </a:cubicBezTo>
                  <a:cubicBezTo>
                    <a:pt x="75" y="155"/>
                    <a:pt x="79" y="159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7" y="167"/>
                    <a:pt x="91" y="171"/>
                    <a:pt x="96" y="174"/>
                  </a:cubicBezTo>
                  <a:cubicBezTo>
                    <a:pt x="94" y="175"/>
                    <a:pt x="93" y="177"/>
                    <a:pt x="91" y="178"/>
                  </a:cubicBezTo>
                  <a:close/>
                  <a:moveTo>
                    <a:pt x="173" y="156"/>
                  </a:moveTo>
                  <a:cubicBezTo>
                    <a:pt x="173" y="175"/>
                    <a:pt x="165" y="193"/>
                    <a:pt x="151" y="20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56"/>
                    <a:pt x="173" y="156"/>
                    <a:pt x="173" y="156"/>
                  </a:cubicBezTo>
                  <a:cubicBezTo>
                    <a:pt x="173" y="156"/>
                    <a:pt x="173" y="156"/>
                    <a:pt x="173" y="156"/>
                  </a:cubicBezTo>
                  <a:close/>
                  <a:moveTo>
                    <a:pt x="241" y="14"/>
                  </a:moveTo>
                  <a:cubicBezTo>
                    <a:pt x="239" y="53"/>
                    <a:pt x="220" y="90"/>
                    <a:pt x="188" y="114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05" y="168"/>
                    <a:pt x="99" y="164"/>
                    <a:pt x="93" y="159"/>
                  </a:cubicBezTo>
                  <a:cubicBezTo>
                    <a:pt x="119" y="134"/>
                    <a:pt x="119" y="134"/>
                    <a:pt x="119" y="134"/>
                  </a:cubicBezTo>
                  <a:cubicBezTo>
                    <a:pt x="121" y="132"/>
                    <a:pt x="121" y="129"/>
                    <a:pt x="119" y="127"/>
                  </a:cubicBezTo>
                  <a:cubicBezTo>
                    <a:pt x="117" y="125"/>
                    <a:pt x="114" y="125"/>
                    <a:pt x="112" y="127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2" y="147"/>
                    <a:pt x="77" y="142"/>
                    <a:pt x="74" y="136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61" y="31"/>
                    <a:pt x="197" y="13"/>
                    <a:pt x="235" y="11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40" y="10"/>
                    <a:pt x="240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1" y="14"/>
                    <a:pt x="241" y="14"/>
                    <a:pt x="241" y="14"/>
                  </a:cubicBezTo>
                  <a:cubicBezTo>
                    <a:pt x="241" y="14"/>
                    <a:pt x="241" y="14"/>
                    <a:pt x="2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87464" y="1657350"/>
            <a:ext cx="1943099" cy="1838792"/>
            <a:chOff x="537325" y="1814962"/>
            <a:chExt cx="2590799" cy="2451722"/>
          </a:xfrm>
          <a:solidFill>
            <a:schemeClr val="accent3"/>
          </a:solidFill>
        </p:grpSpPr>
        <p:sp>
          <p:nvSpPr>
            <p:cNvPr id="52" name="Rounded Rectangle 51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Isosceles Triangle 52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8" name="Oval 47"/>
          <p:cNvSpPr/>
          <p:nvPr/>
        </p:nvSpPr>
        <p:spPr>
          <a:xfrm>
            <a:off x="5233356" y="3672519"/>
            <a:ext cx="451314" cy="451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5152860" y="2924110"/>
            <a:ext cx="61230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2020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800599" y="1951998"/>
            <a:ext cx="1316828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676340" y="2166134"/>
            <a:ext cx="1565347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bg1"/>
                </a:solidFill>
              </a:rPr>
              <a:t>This is a sample text. You simply add your own text and description here. This text is fully editable. This is a sample text. You simply add your own text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358110" y="3777017"/>
            <a:ext cx="201807" cy="242319"/>
            <a:chOff x="4961669" y="1285653"/>
            <a:chExt cx="409496" cy="491700"/>
          </a:xfrm>
          <a:solidFill>
            <a:schemeClr val="accent3"/>
          </a:solidFill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457451" y="1657350"/>
            <a:ext cx="1943099" cy="1838792"/>
            <a:chOff x="537325" y="1814962"/>
            <a:chExt cx="2590799" cy="2451722"/>
          </a:xfrm>
          <a:solidFill>
            <a:schemeClr val="accent2"/>
          </a:solidFill>
        </p:grpSpPr>
        <p:sp>
          <p:nvSpPr>
            <p:cNvPr id="44" name="Rounded Rectangle 43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Isosceles Triangle 44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0" name="Oval 39"/>
          <p:cNvSpPr/>
          <p:nvPr/>
        </p:nvSpPr>
        <p:spPr>
          <a:xfrm>
            <a:off x="3205374" y="3672519"/>
            <a:ext cx="451314" cy="451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3122847" y="2924110"/>
            <a:ext cx="61230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2019</a:t>
            </a:r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770586" y="1951998"/>
            <a:ext cx="1316828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646327" y="2166134"/>
            <a:ext cx="1565347" cy="623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75" dirty="0">
                <a:solidFill>
                  <a:schemeClr val="bg1"/>
                </a:solidFill>
              </a:rPr>
              <a:t>This is a sample text. You simply add your own text and description here. This text is fully editable. This is a sample text. You simply add your own text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316248" y="3782831"/>
            <a:ext cx="229566" cy="230690"/>
            <a:chOff x="2183490" y="1298593"/>
            <a:chExt cx="465821" cy="468104"/>
          </a:xfrm>
          <a:solidFill>
            <a:schemeClr val="accent2"/>
          </a:solidFill>
        </p:grpSpPr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Oval 57"/>
          <p:cNvSpPr/>
          <p:nvPr/>
        </p:nvSpPr>
        <p:spPr>
          <a:xfrm>
            <a:off x="5200053" y="3639216"/>
            <a:ext cx="517920" cy="517920"/>
          </a:xfrm>
          <a:prstGeom prst="ellipse">
            <a:avLst/>
          </a:prstGeom>
          <a:noFill/>
          <a:ln w="952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/>
          <p:cNvSpPr/>
          <p:nvPr/>
        </p:nvSpPr>
        <p:spPr>
          <a:xfrm>
            <a:off x="3172071" y="3639216"/>
            <a:ext cx="517920" cy="517920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Oval 59"/>
          <p:cNvSpPr/>
          <p:nvPr/>
        </p:nvSpPr>
        <p:spPr>
          <a:xfrm>
            <a:off x="1140026" y="3639216"/>
            <a:ext cx="517920" cy="517920"/>
          </a:xfrm>
          <a:prstGeom prst="ellipse">
            <a:avLst/>
          </a:prstGeom>
          <a:noFill/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1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2D8708-A61F-40D2-BA74-D01AC54A913E}"/>
              </a:ext>
            </a:extLst>
          </p:cNvPr>
          <p:cNvSpPr/>
          <p:nvPr/>
        </p:nvSpPr>
        <p:spPr>
          <a:xfrm flipH="1">
            <a:off x="5253879" y="2606293"/>
            <a:ext cx="1184706" cy="7271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TEXT PLACEHOLDER</a:t>
            </a:r>
            <a:endParaRPr lang="en-US" sz="9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DD9816-163F-422F-A2AD-BAB31A6B24D9}"/>
              </a:ext>
            </a:extLst>
          </p:cNvPr>
          <p:cNvSpPr/>
          <p:nvPr/>
        </p:nvSpPr>
        <p:spPr>
          <a:xfrm flipH="1">
            <a:off x="413748" y="2606293"/>
            <a:ext cx="1190374" cy="7271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TEXT PLACEHOLDER</a:t>
            </a:r>
            <a:endParaRPr lang="en-US" sz="9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943101" y="1586037"/>
            <a:ext cx="2971799" cy="2750870"/>
            <a:chOff x="3117351" y="1415323"/>
            <a:chExt cx="2909299" cy="3352110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3729626" y="2781711"/>
              <a:ext cx="1680869" cy="537827"/>
            </a:xfrm>
            <a:custGeom>
              <a:avLst/>
              <a:gdLst>
                <a:gd name="T0" fmla="*/ 1308 w 2619"/>
                <a:gd name="T1" fmla="*/ 729 h 838"/>
                <a:gd name="T2" fmla="*/ 92 w 2619"/>
                <a:gd name="T3" fmla="*/ 0 h 838"/>
                <a:gd name="T4" fmla="*/ 0 w 2619"/>
                <a:gd name="T5" fmla="*/ 83 h 838"/>
                <a:gd name="T6" fmla="*/ 1308 w 2619"/>
                <a:gd name="T7" fmla="*/ 838 h 838"/>
                <a:gd name="T8" fmla="*/ 2619 w 2619"/>
                <a:gd name="T9" fmla="*/ 83 h 838"/>
                <a:gd name="T10" fmla="*/ 2526 w 2619"/>
                <a:gd name="T11" fmla="*/ 0 h 838"/>
                <a:gd name="T12" fmla="*/ 1308 w 2619"/>
                <a:gd name="T13" fmla="*/ 729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9" h="838">
                  <a:moveTo>
                    <a:pt x="1308" y="729"/>
                  </a:moveTo>
                  <a:lnTo>
                    <a:pt x="92" y="0"/>
                  </a:lnTo>
                  <a:lnTo>
                    <a:pt x="0" y="83"/>
                  </a:lnTo>
                  <a:lnTo>
                    <a:pt x="1308" y="838"/>
                  </a:lnTo>
                  <a:lnTo>
                    <a:pt x="2619" y="83"/>
                  </a:lnTo>
                  <a:lnTo>
                    <a:pt x="2526" y="0"/>
                  </a:lnTo>
                  <a:lnTo>
                    <a:pt x="1308" y="729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3117351" y="2834980"/>
              <a:ext cx="1451746" cy="1932453"/>
            </a:xfrm>
            <a:custGeom>
              <a:avLst/>
              <a:gdLst>
                <a:gd name="T0" fmla="*/ 2262 w 2262"/>
                <a:gd name="T1" fmla="*/ 755 h 3011"/>
                <a:gd name="T2" fmla="*/ 954 w 2262"/>
                <a:gd name="T3" fmla="*/ 0 h 3011"/>
                <a:gd name="T4" fmla="*/ 0 w 2262"/>
                <a:gd name="T5" fmla="*/ 1651 h 3011"/>
                <a:gd name="T6" fmla="*/ 0 w 2262"/>
                <a:gd name="T7" fmla="*/ 1706 h 3011"/>
                <a:gd name="T8" fmla="*/ 2262 w 2262"/>
                <a:gd name="T9" fmla="*/ 3011 h 3011"/>
                <a:gd name="T10" fmla="*/ 2262 w 2262"/>
                <a:gd name="T11" fmla="*/ 3011 h 3011"/>
                <a:gd name="T12" fmla="*/ 2262 w 2262"/>
                <a:gd name="T13" fmla="*/ 755 h 3011"/>
                <a:gd name="T14" fmla="*/ 2262 w 2262"/>
                <a:gd name="T15" fmla="*/ 755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2" h="3011">
                  <a:moveTo>
                    <a:pt x="2262" y="755"/>
                  </a:moveTo>
                  <a:lnTo>
                    <a:pt x="954" y="0"/>
                  </a:lnTo>
                  <a:lnTo>
                    <a:pt x="0" y="1651"/>
                  </a:lnTo>
                  <a:lnTo>
                    <a:pt x="0" y="1706"/>
                  </a:lnTo>
                  <a:lnTo>
                    <a:pt x="2262" y="3011"/>
                  </a:lnTo>
                  <a:lnTo>
                    <a:pt x="2262" y="3011"/>
                  </a:lnTo>
                  <a:lnTo>
                    <a:pt x="2262" y="755"/>
                  </a:lnTo>
                  <a:lnTo>
                    <a:pt x="2262" y="7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4569097" y="2834980"/>
              <a:ext cx="1453031" cy="1932453"/>
            </a:xfrm>
            <a:custGeom>
              <a:avLst/>
              <a:gdLst>
                <a:gd name="T0" fmla="*/ 1311 w 2264"/>
                <a:gd name="T1" fmla="*/ 0 h 3011"/>
                <a:gd name="T2" fmla="*/ 0 w 2264"/>
                <a:gd name="T3" fmla="*/ 755 h 3011"/>
                <a:gd name="T4" fmla="*/ 0 w 2264"/>
                <a:gd name="T5" fmla="*/ 755 h 3011"/>
                <a:gd name="T6" fmla="*/ 0 w 2264"/>
                <a:gd name="T7" fmla="*/ 3011 h 3011"/>
                <a:gd name="T8" fmla="*/ 0 w 2264"/>
                <a:gd name="T9" fmla="*/ 3011 h 3011"/>
                <a:gd name="T10" fmla="*/ 2264 w 2264"/>
                <a:gd name="T11" fmla="*/ 1706 h 3011"/>
                <a:gd name="T12" fmla="*/ 2264 w 2264"/>
                <a:gd name="T13" fmla="*/ 1651 h 3011"/>
                <a:gd name="T14" fmla="*/ 1311 w 2264"/>
                <a:gd name="T15" fmla="*/ 0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4" h="3011">
                  <a:moveTo>
                    <a:pt x="1311" y="0"/>
                  </a:moveTo>
                  <a:lnTo>
                    <a:pt x="0" y="755"/>
                  </a:lnTo>
                  <a:lnTo>
                    <a:pt x="0" y="755"/>
                  </a:lnTo>
                  <a:lnTo>
                    <a:pt x="0" y="3011"/>
                  </a:lnTo>
                  <a:lnTo>
                    <a:pt x="0" y="3011"/>
                  </a:lnTo>
                  <a:lnTo>
                    <a:pt x="2264" y="1706"/>
                  </a:lnTo>
                  <a:lnTo>
                    <a:pt x="2264" y="1651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3759790" y="1415323"/>
              <a:ext cx="809307" cy="1834258"/>
            </a:xfrm>
            <a:custGeom>
              <a:avLst/>
              <a:gdLst>
                <a:gd name="T0" fmla="*/ 1214 w 1261"/>
                <a:gd name="T1" fmla="*/ 26 h 2858"/>
                <a:gd name="T2" fmla="*/ 0 w 1261"/>
                <a:gd name="T3" fmla="*/ 2129 h 2858"/>
                <a:gd name="T4" fmla="*/ 1261 w 1261"/>
                <a:gd name="T5" fmla="*/ 2858 h 2858"/>
                <a:gd name="T6" fmla="*/ 1261 w 1261"/>
                <a:gd name="T7" fmla="*/ 2858 h 2858"/>
                <a:gd name="T8" fmla="*/ 1261 w 1261"/>
                <a:gd name="T9" fmla="*/ 0 h 2858"/>
                <a:gd name="T10" fmla="*/ 1214 w 1261"/>
                <a:gd name="T11" fmla="*/ 26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1" h="2858">
                  <a:moveTo>
                    <a:pt x="1214" y="26"/>
                  </a:moveTo>
                  <a:lnTo>
                    <a:pt x="0" y="2129"/>
                  </a:lnTo>
                  <a:lnTo>
                    <a:pt x="1261" y="2858"/>
                  </a:lnTo>
                  <a:lnTo>
                    <a:pt x="1261" y="2858"/>
                  </a:lnTo>
                  <a:lnTo>
                    <a:pt x="1261" y="0"/>
                  </a:lnTo>
                  <a:lnTo>
                    <a:pt x="1214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569097" y="1415323"/>
              <a:ext cx="810590" cy="1834258"/>
            </a:xfrm>
            <a:custGeom>
              <a:avLst/>
              <a:gdLst>
                <a:gd name="T0" fmla="*/ 1263 w 1263"/>
                <a:gd name="T1" fmla="*/ 2129 h 2858"/>
                <a:gd name="T2" fmla="*/ 47 w 1263"/>
                <a:gd name="T3" fmla="*/ 26 h 2858"/>
                <a:gd name="T4" fmla="*/ 0 w 1263"/>
                <a:gd name="T5" fmla="*/ 0 h 2858"/>
                <a:gd name="T6" fmla="*/ 0 w 1263"/>
                <a:gd name="T7" fmla="*/ 0 h 2858"/>
                <a:gd name="T8" fmla="*/ 0 w 1263"/>
                <a:gd name="T9" fmla="*/ 0 h 2858"/>
                <a:gd name="T10" fmla="*/ 0 w 1263"/>
                <a:gd name="T11" fmla="*/ 2858 h 2858"/>
                <a:gd name="T12" fmla="*/ 0 w 1263"/>
                <a:gd name="T13" fmla="*/ 2858 h 2858"/>
                <a:gd name="T14" fmla="*/ 1263 w 1263"/>
                <a:gd name="T15" fmla="*/ 2129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3" h="2858">
                  <a:moveTo>
                    <a:pt x="1263" y="2129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858"/>
                  </a:lnTo>
                  <a:lnTo>
                    <a:pt x="0" y="2858"/>
                  </a:lnTo>
                  <a:lnTo>
                    <a:pt x="1263" y="21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4573619" y="2834980"/>
              <a:ext cx="1453031" cy="1932453"/>
            </a:xfrm>
            <a:custGeom>
              <a:avLst/>
              <a:gdLst>
                <a:gd name="T0" fmla="*/ 1311 w 2264"/>
                <a:gd name="T1" fmla="*/ 0 h 3011"/>
                <a:gd name="T2" fmla="*/ 0 w 2264"/>
                <a:gd name="T3" fmla="*/ 755 h 3011"/>
                <a:gd name="T4" fmla="*/ 0 w 2264"/>
                <a:gd name="T5" fmla="*/ 755 h 3011"/>
                <a:gd name="T6" fmla="*/ 0 w 2264"/>
                <a:gd name="T7" fmla="*/ 3011 h 3011"/>
                <a:gd name="T8" fmla="*/ 0 w 2264"/>
                <a:gd name="T9" fmla="*/ 3011 h 3011"/>
                <a:gd name="T10" fmla="*/ 2264 w 2264"/>
                <a:gd name="T11" fmla="*/ 1706 h 3011"/>
                <a:gd name="T12" fmla="*/ 2264 w 2264"/>
                <a:gd name="T13" fmla="*/ 1651 h 3011"/>
                <a:gd name="T14" fmla="*/ 1311 w 2264"/>
                <a:gd name="T15" fmla="*/ 0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4" h="3011">
                  <a:moveTo>
                    <a:pt x="1311" y="0"/>
                  </a:moveTo>
                  <a:lnTo>
                    <a:pt x="0" y="755"/>
                  </a:lnTo>
                  <a:lnTo>
                    <a:pt x="0" y="755"/>
                  </a:lnTo>
                  <a:lnTo>
                    <a:pt x="0" y="3011"/>
                  </a:lnTo>
                  <a:lnTo>
                    <a:pt x="0" y="3011"/>
                  </a:lnTo>
                  <a:lnTo>
                    <a:pt x="2264" y="1706"/>
                  </a:lnTo>
                  <a:lnTo>
                    <a:pt x="2264" y="1651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4573619" y="1415323"/>
              <a:ext cx="810590" cy="1834258"/>
            </a:xfrm>
            <a:custGeom>
              <a:avLst/>
              <a:gdLst>
                <a:gd name="T0" fmla="*/ 1263 w 1263"/>
                <a:gd name="T1" fmla="*/ 2129 h 2858"/>
                <a:gd name="T2" fmla="*/ 47 w 1263"/>
                <a:gd name="T3" fmla="*/ 26 h 2858"/>
                <a:gd name="T4" fmla="*/ 0 w 1263"/>
                <a:gd name="T5" fmla="*/ 0 h 2858"/>
                <a:gd name="T6" fmla="*/ 0 w 1263"/>
                <a:gd name="T7" fmla="*/ 0 h 2858"/>
                <a:gd name="T8" fmla="*/ 0 w 1263"/>
                <a:gd name="T9" fmla="*/ 0 h 2858"/>
                <a:gd name="T10" fmla="*/ 0 w 1263"/>
                <a:gd name="T11" fmla="*/ 2858 h 2858"/>
                <a:gd name="T12" fmla="*/ 0 w 1263"/>
                <a:gd name="T13" fmla="*/ 2858 h 2858"/>
                <a:gd name="T14" fmla="*/ 1263 w 1263"/>
                <a:gd name="T15" fmla="*/ 2129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3" h="2858">
                  <a:moveTo>
                    <a:pt x="1263" y="2129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858"/>
                  </a:lnTo>
                  <a:lnTo>
                    <a:pt x="0" y="2858"/>
                  </a:lnTo>
                  <a:lnTo>
                    <a:pt x="1263" y="212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4" name="TextBox 33"/>
          <p:cNvSpPr txBox="1"/>
          <p:nvPr/>
        </p:nvSpPr>
        <p:spPr>
          <a:xfrm flipH="1">
            <a:off x="3487242" y="2310973"/>
            <a:ext cx="4003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</a:rPr>
              <a:t>1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3853675" y="3292684"/>
            <a:ext cx="40036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2377188" y="4036042"/>
            <a:ext cx="207535" cy="186581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2987814" y="2414413"/>
            <a:ext cx="280221" cy="297917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7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2624759" y="3307490"/>
            <a:ext cx="317091" cy="336261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42447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5708905-6AB8-48B5-9304-4B1840DAD63B}"/>
              </a:ext>
            </a:extLst>
          </p:cNvPr>
          <p:cNvSpPr/>
          <p:nvPr/>
        </p:nvSpPr>
        <p:spPr>
          <a:xfrm flipH="1">
            <a:off x="5078295" y="2715115"/>
            <a:ext cx="1626675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D45515C-CF39-4996-87A6-0B109323050A}"/>
              </a:ext>
            </a:extLst>
          </p:cNvPr>
          <p:cNvSpPr/>
          <p:nvPr/>
        </p:nvSpPr>
        <p:spPr>
          <a:xfrm flipH="1">
            <a:off x="158698" y="2108130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  <a:endParaRPr lang="en-US" sz="825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44CB1F9-633E-4852-9BE9-D388C2D38157}"/>
              </a:ext>
            </a:extLst>
          </p:cNvPr>
          <p:cNvSpPr/>
          <p:nvPr/>
        </p:nvSpPr>
        <p:spPr>
          <a:xfrm flipH="1">
            <a:off x="158698" y="3322101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  <a:endParaRPr lang="en-US" sz="825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950105" y="1586035"/>
            <a:ext cx="2957791" cy="2744459"/>
            <a:chOff x="3124207" y="1415322"/>
            <a:chExt cx="2895586" cy="334429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917737" y="2461888"/>
              <a:ext cx="1309165" cy="437238"/>
            </a:xfrm>
            <a:custGeom>
              <a:avLst/>
              <a:gdLst>
                <a:gd name="T0" fmla="*/ 2054 w 2054"/>
                <a:gd name="T1" fmla="*/ 92 h 686"/>
                <a:gd name="T2" fmla="*/ 1966 w 2054"/>
                <a:gd name="T3" fmla="*/ 0 h 686"/>
                <a:gd name="T4" fmla="*/ 1027 w 2054"/>
                <a:gd name="T5" fmla="*/ 577 h 686"/>
                <a:gd name="T6" fmla="*/ 88 w 2054"/>
                <a:gd name="T7" fmla="*/ 0 h 686"/>
                <a:gd name="T8" fmla="*/ 0 w 2054"/>
                <a:gd name="T9" fmla="*/ 92 h 686"/>
                <a:gd name="T10" fmla="*/ 1027 w 2054"/>
                <a:gd name="T11" fmla="*/ 686 h 686"/>
                <a:gd name="T12" fmla="*/ 2054 w 2054"/>
                <a:gd name="T13" fmla="*/ 9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686">
                  <a:moveTo>
                    <a:pt x="2054" y="92"/>
                  </a:moveTo>
                  <a:lnTo>
                    <a:pt x="1966" y="0"/>
                  </a:lnTo>
                  <a:lnTo>
                    <a:pt x="1027" y="577"/>
                  </a:lnTo>
                  <a:lnTo>
                    <a:pt x="88" y="0"/>
                  </a:lnTo>
                  <a:lnTo>
                    <a:pt x="0" y="92"/>
                  </a:lnTo>
                  <a:lnTo>
                    <a:pt x="1027" y="686"/>
                  </a:lnTo>
                  <a:lnTo>
                    <a:pt x="2054" y="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3500257" y="3198692"/>
              <a:ext cx="2144124" cy="665418"/>
            </a:xfrm>
            <a:custGeom>
              <a:avLst/>
              <a:gdLst>
                <a:gd name="T0" fmla="*/ 1682 w 3364"/>
                <a:gd name="T1" fmla="*/ 935 h 1044"/>
                <a:gd name="T2" fmla="*/ 113 w 3364"/>
                <a:gd name="T3" fmla="*/ 0 h 1044"/>
                <a:gd name="T4" fmla="*/ 0 w 3364"/>
                <a:gd name="T5" fmla="*/ 71 h 1044"/>
                <a:gd name="T6" fmla="*/ 1682 w 3364"/>
                <a:gd name="T7" fmla="*/ 1044 h 1044"/>
                <a:gd name="T8" fmla="*/ 3364 w 3364"/>
                <a:gd name="T9" fmla="*/ 71 h 1044"/>
                <a:gd name="T10" fmla="*/ 3251 w 3364"/>
                <a:gd name="T11" fmla="*/ 0 h 1044"/>
                <a:gd name="T12" fmla="*/ 1682 w 3364"/>
                <a:gd name="T13" fmla="*/ 935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4" h="1044">
                  <a:moveTo>
                    <a:pt x="1682" y="935"/>
                  </a:moveTo>
                  <a:lnTo>
                    <a:pt x="113" y="0"/>
                  </a:lnTo>
                  <a:lnTo>
                    <a:pt x="0" y="71"/>
                  </a:lnTo>
                  <a:lnTo>
                    <a:pt x="1682" y="1044"/>
                  </a:lnTo>
                  <a:lnTo>
                    <a:pt x="3364" y="71"/>
                  </a:lnTo>
                  <a:lnTo>
                    <a:pt x="3251" y="0"/>
                  </a:lnTo>
                  <a:lnTo>
                    <a:pt x="1682" y="935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3947693" y="1415322"/>
              <a:ext cx="624626" cy="1414331"/>
            </a:xfrm>
            <a:custGeom>
              <a:avLst/>
              <a:gdLst>
                <a:gd name="T0" fmla="*/ 942 w 980"/>
                <a:gd name="T1" fmla="*/ 23 h 2219"/>
                <a:gd name="T2" fmla="*/ 0 w 980"/>
                <a:gd name="T3" fmla="*/ 1653 h 2219"/>
                <a:gd name="T4" fmla="*/ 980 w 980"/>
                <a:gd name="T5" fmla="*/ 2219 h 2219"/>
                <a:gd name="T6" fmla="*/ 980 w 980"/>
                <a:gd name="T7" fmla="*/ 0 h 2219"/>
                <a:gd name="T8" fmla="*/ 942 w 980"/>
                <a:gd name="T9" fmla="*/ 2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2219">
                  <a:moveTo>
                    <a:pt x="942" y="23"/>
                  </a:moveTo>
                  <a:lnTo>
                    <a:pt x="0" y="1653"/>
                  </a:lnTo>
                  <a:lnTo>
                    <a:pt x="980" y="2219"/>
                  </a:lnTo>
                  <a:lnTo>
                    <a:pt x="980" y="0"/>
                  </a:lnTo>
                  <a:lnTo>
                    <a:pt x="942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4572319" y="1415322"/>
              <a:ext cx="623988" cy="1414331"/>
            </a:xfrm>
            <a:custGeom>
              <a:avLst/>
              <a:gdLst>
                <a:gd name="T0" fmla="*/ 979 w 979"/>
                <a:gd name="T1" fmla="*/ 1653 h 2219"/>
                <a:gd name="T2" fmla="*/ 38 w 979"/>
                <a:gd name="T3" fmla="*/ 23 h 2219"/>
                <a:gd name="T4" fmla="*/ 0 w 979"/>
                <a:gd name="T5" fmla="*/ 0 h 2219"/>
                <a:gd name="T6" fmla="*/ 0 w 979"/>
                <a:gd name="T7" fmla="*/ 0 h 2219"/>
                <a:gd name="T8" fmla="*/ 0 w 979"/>
                <a:gd name="T9" fmla="*/ 2219 h 2219"/>
                <a:gd name="T10" fmla="*/ 0 w 979"/>
                <a:gd name="T11" fmla="*/ 2219 h 2219"/>
                <a:gd name="T12" fmla="*/ 979 w 979"/>
                <a:gd name="T13" fmla="*/ 165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9" h="2219">
                  <a:moveTo>
                    <a:pt x="979" y="1653"/>
                  </a:moveTo>
                  <a:lnTo>
                    <a:pt x="38" y="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219"/>
                  </a:lnTo>
                  <a:lnTo>
                    <a:pt x="0" y="2219"/>
                  </a:lnTo>
                  <a:lnTo>
                    <a:pt x="979" y="16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124207" y="3243945"/>
              <a:ext cx="1448112" cy="1515674"/>
            </a:xfrm>
            <a:custGeom>
              <a:avLst/>
              <a:gdLst>
                <a:gd name="T0" fmla="*/ 590 w 2272"/>
                <a:gd name="T1" fmla="*/ 0 h 2378"/>
                <a:gd name="T2" fmla="*/ 0 w 2272"/>
                <a:gd name="T3" fmla="*/ 1022 h 2378"/>
                <a:gd name="T4" fmla="*/ 0 w 2272"/>
                <a:gd name="T5" fmla="*/ 1065 h 2378"/>
                <a:gd name="T6" fmla="*/ 2272 w 2272"/>
                <a:gd name="T7" fmla="*/ 2378 h 2378"/>
                <a:gd name="T8" fmla="*/ 2272 w 2272"/>
                <a:gd name="T9" fmla="*/ 973 h 2378"/>
                <a:gd name="T10" fmla="*/ 590 w 2272"/>
                <a:gd name="T11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2" h="2378">
                  <a:moveTo>
                    <a:pt x="590" y="0"/>
                  </a:moveTo>
                  <a:lnTo>
                    <a:pt x="0" y="1022"/>
                  </a:lnTo>
                  <a:lnTo>
                    <a:pt x="0" y="1065"/>
                  </a:lnTo>
                  <a:lnTo>
                    <a:pt x="2272" y="2378"/>
                  </a:lnTo>
                  <a:lnTo>
                    <a:pt x="2272" y="973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4572319" y="3243945"/>
              <a:ext cx="1447474" cy="1515674"/>
            </a:xfrm>
            <a:custGeom>
              <a:avLst/>
              <a:gdLst>
                <a:gd name="T0" fmla="*/ 1682 w 2271"/>
                <a:gd name="T1" fmla="*/ 0 h 2378"/>
                <a:gd name="T2" fmla="*/ 0 w 2271"/>
                <a:gd name="T3" fmla="*/ 973 h 2378"/>
                <a:gd name="T4" fmla="*/ 0 w 2271"/>
                <a:gd name="T5" fmla="*/ 973 h 2378"/>
                <a:gd name="T6" fmla="*/ 0 w 2271"/>
                <a:gd name="T7" fmla="*/ 2378 h 2378"/>
                <a:gd name="T8" fmla="*/ 0 w 2271"/>
                <a:gd name="T9" fmla="*/ 2378 h 2378"/>
                <a:gd name="T10" fmla="*/ 2271 w 2271"/>
                <a:gd name="T11" fmla="*/ 1065 h 2378"/>
                <a:gd name="T12" fmla="*/ 2271 w 2271"/>
                <a:gd name="T13" fmla="*/ 1022 h 2378"/>
                <a:gd name="T14" fmla="*/ 1682 w 2271"/>
                <a:gd name="T15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1" h="2378">
                  <a:moveTo>
                    <a:pt x="1682" y="0"/>
                  </a:moveTo>
                  <a:lnTo>
                    <a:pt x="0" y="973"/>
                  </a:lnTo>
                  <a:lnTo>
                    <a:pt x="0" y="973"/>
                  </a:lnTo>
                  <a:lnTo>
                    <a:pt x="0" y="2378"/>
                  </a:lnTo>
                  <a:lnTo>
                    <a:pt x="0" y="2378"/>
                  </a:lnTo>
                  <a:lnTo>
                    <a:pt x="2271" y="1065"/>
                  </a:lnTo>
                  <a:lnTo>
                    <a:pt x="2271" y="1022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530214" y="2520527"/>
              <a:ext cx="1042105" cy="1274109"/>
            </a:xfrm>
            <a:custGeom>
              <a:avLst/>
              <a:gdLst>
                <a:gd name="T0" fmla="*/ 608 w 1635"/>
                <a:gd name="T1" fmla="*/ 0 h 1999"/>
                <a:gd name="T2" fmla="*/ 0 w 1635"/>
                <a:gd name="T3" fmla="*/ 1055 h 1999"/>
                <a:gd name="T4" fmla="*/ 1635 w 1635"/>
                <a:gd name="T5" fmla="*/ 1999 h 1999"/>
                <a:gd name="T6" fmla="*/ 1635 w 1635"/>
                <a:gd name="T7" fmla="*/ 594 h 1999"/>
                <a:gd name="T8" fmla="*/ 608 w 1635"/>
                <a:gd name="T9" fmla="*/ 0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5" h="1999">
                  <a:moveTo>
                    <a:pt x="608" y="0"/>
                  </a:moveTo>
                  <a:lnTo>
                    <a:pt x="0" y="1055"/>
                  </a:lnTo>
                  <a:lnTo>
                    <a:pt x="1635" y="1999"/>
                  </a:lnTo>
                  <a:lnTo>
                    <a:pt x="1635" y="594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4572319" y="2520527"/>
              <a:ext cx="1042105" cy="1274109"/>
            </a:xfrm>
            <a:custGeom>
              <a:avLst/>
              <a:gdLst>
                <a:gd name="T0" fmla="*/ 1635 w 1635"/>
                <a:gd name="T1" fmla="*/ 1055 h 1999"/>
                <a:gd name="T2" fmla="*/ 1027 w 1635"/>
                <a:gd name="T3" fmla="*/ 0 h 1999"/>
                <a:gd name="T4" fmla="*/ 0 w 1635"/>
                <a:gd name="T5" fmla="*/ 594 h 1999"/>
                <a:gd name="T6" fmla="*/ 0 w 1635"/>
                <a:gd name="T7" fmla="*/ 594 h 1999"/>
                <a:gd name="T8" fmla="*/ 0 w 1635"/>
                <a:gd name="T9" fmla="*/ 1999 h 1999"/>
                <a:gd name="T10" fmla="*/ 0 w 1635"/>
                <a:gd name="T11" fmla="*/ 1999 h 1999"/>
                <a:gd name="T12" fmla="*/ 1635 w 1635"/>
                <a:gd name="T13" fmla="*/ 1055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5" h="1999">
                  <a:moveTo>
                    <a:pt x="1635" y="1055"/>
                  </a:moveTo>
                  <a:lnTo>
                    <a:pt x="1027" y="0"/>
                  </a:lnTo>
                  <a:lnTo>
                    <a:pt x="0" y="594"/>
                  </a:lnTo>
                  <a:lnTo>
                    <a:pt x="0" y="594"/>
                  </a:lnTo>
                  <a:lnTo>
                    <a:pt x="0" y="1999"/>
                  </a:lnTo>
                  <a:lnTo>
                    <a:pt x="0" y="1999"/>
                  </a:lnTo>
                  <a:lnTo>
                    <a:pt x="1635" y="10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572319" y="1415322"/>
              <a:ext cx="623988" cy="1414331"/>
            </a:xfrm>
            <a:custGeom>
              <a:avLst/>
              <a:gdLst>
                <a:gd name="T0" fmla="*/ 979 w 979"/>
                <a:gd name="T1" fmla="*/ 1653 h 2219"/>
                <a:gd name="T2" fmla="*/ 38 w 979"/>
                <a:gd name="T3" fmla="*/ 23 h 2219"/>
                <a:gd name="T4" fmla="*/ 0 w 979"/>
                <a:gd name="T5" fmla="*/ 0 h 2219"/>
                <a:gd name="T6" fmla="*/ 0 w 979"/>
                <a:gd name="T7" fmla="*/ 0 h 2219"/>
                <a:gd name="T8" fmla="*/ 0 w 979"/>
                <a:gd name="T9" fmla="*/ 2219 h 2219"/>
                <a:gd name="T10" fmla="*/ 0 w 979"/>
                <a:gd name="T11" fmla="*/ 2219 h 2219"/>
                <a:gd name="T12" fmla="*/ 979 w 979"/>
                <a:gd name="T13" fmla="*/ 165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9" h="2219">
                  <a:moveTo>
                    <a:pt x="979" y="1653"/>
                  </a:moveTo>
                  <a:lnTo>
                    <a:pt x="38" y="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219"/>
                  </a:lnTo>
                  <a:lnTo>
                    <a:pt x="0" y="2219"/>
                  </a:lnTo>
                  <a:lnTo>
                    <a:pt x="979" y="165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4572319" y="3243945"/>
              <a:ext cx="1447474" cy="1515674"/>
            </a:xfrm>
            <a:custGeom>
              <a:avLst/>
              <a:gdLst>
                <a:gd name="T0" fmla="*/ 1682 w 2271"/>
                <a:gd name="T1" fmla="*/ 0 h 2378"/>
                <a:gd name="T2" fmla="*/ 0 w 2271"/>
                <a:gd name="T3" fmla="*/ 973 h 2378"/>
                <a:gd name="T4" fmla="*/ 0 w 2271"/>
                <a:gd name="T5" fmla="*/ 973 h 2378"/>
                <a:gd name="T6" fmla="*/ 0 w 2271"/>
                <a:gd name="T7" fmla="*/ 2378 h 2378"/>
                <a:gd name="T8" fmla="*/ 0 w 2271"/>
                <a:gd name="T9" fmla="*/ 2378 h 2378"/>
                <a:gd name="T10" fmla="*/ 2271 w 2271"/>
                <a:gd name="T11" fmla="*/ 1065 h 2378"/>
                <a:gd name="T12" fmla="*/ 2271 w 2271"/>
                <a:gd name="T13" fmla="*/ 1022 h 2378"/>
                <a:gd name="T14" fmla="*/ 1682 w 2271"/>
                <a:gd name="T15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1" h="2378">
                  <a:moveTo>
                    <a:pt x="1682" y="0"/>
                  </a:moveTo>
                  <a:lnTo>
                    <a:pt x="0" y="973"/>
                  </a:lnTo>
                  <a:lnTo>
                    <a:pt x="0" y="973"/>
                  </a:lnTo>
                  <a:lnTo>
                    <a:pt x="0" y="2378"/>
                  </a:lnTo>
                  <a:lnTo>
                    <a:pt x="0" y="2378"/>
                  </a:lnTo>
                  <a:lnTo>
                    <a:pt x="2271" y="1065"/>
                  </a:lnTo>
                  <a:lnTo>
                    <a:pt x="2271" y="1022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4572319" y="2520527"/>
              <a:ext cx="1042105" cy="1274109"/>
            </a:xfrm>
            <a:custGeom>
              <a:avLst/>
              <a:gdLst>
                <a:gd name="T0" fmla="*/ 1635 w 1635"/>
                <a:gd name="T1" fmla="*/ 1055 h 1999"/>
                <a:gd name="T2" fmla="*/ 1027 w 1635"/>
                <a:gd name="T3" fmla="*/ 0 h 1999"/>
                <a:gd name="T4" fmla="*/ 0 w 1635"/>
                <a:gd name="T5" fmla="*/ 594 h 1999"/>
                <a:gd name="T6" fmla="*/ 0 w 1635"/>
                <a:gd name="T7" fmla="*/ 594 h 1999"/>
                <a:gd name="T8" fmla="*/ 0 w 1635"/>
                <a:gd name="T9" fmla="*/ 1999 h 1999"/>
                <a:gd name="T10" fmla="*/ 0 w 1635"/>
                <a:gd name="T11" fmla="*/ 1999 h 1999"/>
                <a:gd name="T12" fmla="*/ 1635 w 1635"/>
                <a:gd name="T13" fmla="*/ 1055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5" h="1999">
                  <a:moveTo>
                    <a:pt x="1635" y="1055"/>
                  </a:moveTo>
                  <a:lnTo>
                    <a:pt x="1027" y="0"/>
                  </a:lnTo>
                  <a:lnTo>
                    <a:pt x="0" y="594"/>
                  </a:lnTo>
                  <a:lnTo>
                    <a:pt x="0" y="594"/>
                  </a:lnTo>
                  <a:lnTo>
                    <a:pt x="0" y="1999"/>
                  </a:lnTo>
                  <a:lnTo>
                    <a:pt x="0" y="1999"/>
                  </a:lnTo>
                  <a:lnTo>
                    <a:pt x="1635" y="1055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7" name="TextBox 56"/>
          <p:cNvSpPr txBox="1"/>
          <p:nvPr/>
        </p:nvSpPr>
        <p:spPr>
          <a:xfrm flipH="1">
            <a:off x="3401783" y="2129313"/>
            <a:ext cx="4638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</a:rPr>
              <a:t>1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3669227" y="2834988"/>
            <a:ext cx="4638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 flipH="1">
            <a:off x="3936672" y="3510072"/>
            <a:ext cx="4638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3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2564368" y="3506153"/>
            <a:ext cx="272414" cy="272412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0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3062552" y="2170564"/>
            <a:ext cx="276344" cy="314321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1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2831783" y="2836020"/>
            <a:ext cx="254078" cy="313011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95436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3A5D75E-465C-4193-A38D-31DB88107C56}"/>
              </a:ext>
            </a:extLst>
          </p:cNvPr>
          <p:cNvSpPr/>
          <p:nvPr/>
        </p:nvSpPr>
        <p:spPr>
          <a:xfrm flipH="1">
            <a:off x="5078295" y="2108130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FC89278-B4B1-4E50-978D-0E447CC85F43}"/>
              </a:ext>
            </a:extLst>
          </p:cNvPr>
          <p:cNvSpPr/>
          <p:nvPr/>
        </p:nvSpPr>
        <p:spPr>
          <a:xfrm flipH="1">
            <a:off x="5078295" y="3322101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TEXT PLACEHOLDER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79C04AC-2685-4E57-B2A4-CCC77AB630D3}"/>
              </a:ext>
            </a:extLst>
          </p:cNvPr>
          <p:cNvSpPr/>
          <p:nvPr/>
        </p:nvSpPr>
        <p:spPr>
          <a:xfrm flipH="1">
            <a:off x="158698" y="2108130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  <a:endParaRPr lang="en-US" sz="825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825336A-69AD-4806-B545-3F5E7A5EFF66}"/>
              </a:ext>
            </a:extLst>
          </p:cNvPr>
          <p:cNvSpPr/>
          <p:nvPr/>
        </p:nvSpPr>
        <p:spPr>
          <a:xfrm flipH="1">
            <a:off x="158698" y="3322101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  <a:endParaRPr lang="en-US" sz="825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1951263" y="1588913"/>
            <a:ext cx="2955474" cy="2741582"/>
            <a:chOff x="3125341" y="1418828"/>
            <a:chExt cx="2893318" cy="3340792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4027138" y="2294495"/>
              <a:ext cx="1088530" cy="363268"/>
            </a:xfrm>
            <a:custGeom>
              <a:avLst/>
              <a:gdLst>
                <a:gd name="T0" fmla="*/ 1708 w 1708"/>
                <a:gd name="T1" fmla="*/ 71 h 570"/>
                <a:gd name="T2" fmla="*/ 1637 w 1708"/>
                <a:gd name="T3" fmla="*/ 0 h 570"/>
                <a:gd name="T4" fmla="*/ 854 w 1708"/>
                <a:gd name="T5" fmla="*/ 462 h 570"/>
                <a:gd name="T6" fmla="*/ 71 w 1708"/>
                <a:gd name="T7" fmla="*/ 0 h 570"/>
                <a:gd name="T8" fmla="*/ 0 w 1708"/>
                <a:gd name="T9" fmla="*/ 71 h 570"/>
                <a:gd name="T10" fmla="*/ 854 w 1708"/>
                <a:gd name="T11" fmla="*/ 570 h 570"/>
                <a:gd name="T12" fmla="*/ 1708 w 1708"/>
                <a:gd name="T13" fmla="*/ 7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8" h="570">
                  <a:moveTo>
                    <a:pt x="1708" y="71"/>
                  </a:moveTo>
                  <a:lnTo>
                    <a:pt x="1637" y="0"/>
                  </a:lnTo>
                  <a:lnTo>
                    <a:pt x="854" y="462"/>
                  </a:lnTo>
                  <a:lnTo>
                    <a:pt x="71" y="0"/>
                  </a:lnTo>
                  <a:lnTo>
                    <a:pt x="0" y="71"/>
                  </a:lnTo>
                  <a:lnTo>
                    <a:pt x="854" y="570"/>
                  </a:lnTo>
                  <a:lnTo>
                    <a:pt x="1708" y="71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3713581" y="2831113"/>
              <a:ext cx="1716283" cy="550638"/>
            </a:xfrm>
            <a:custGeom>
              <a:avLst/>
              <a:gdLst>
                <a:gd name="T0" fmla="*/ 2693 w 2693"/>
                <a:gd name="T1" fmla="*/ 81 h 864"/>
                <a:gd name="T2" fmla="*/ 2603 w 2693"/>
                <a:gd name="T3" fmla="*/ 0 h 864"/>
                <a:gd name="T4" fmla="*/ 1346 w 2693"/>
                <a:gd name="T5" fmla="*/ 755 h 864"/>
                <a:gd name="T6" fmla="*/ 90 w 2693"/>
                <a:gd name="T7" fmla="*/ 0 h 864"/>
                <a:gd name="T8" fmla="*/ 0 w 2693"/>
                <a:gd name="T9" fmla="*/ 81 h 864"/>
                <a:gd name="T10" fmla="*/ 1346 w 2693"/>
                <a:gd name="T11" fmla="*/ 864 h 864"/>
                <a:gd name="T12" fmla="*/ 2693 w 2693"/>
                <a:gd name="T13" fmla="*/ 81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3" h="864">
                  <a:moveTo>
                    <a:pt x="2693" y="81"/>
                  </a:moveTo>
                  <a:lnTo>
                    <a:pt x="2603" y="0"/>
                  </a:lnTo>
                  <a:lnTo>
                    <a:pt x="1346" y="755"/>
                  </a:lnTo>
                  <a:lnTo>
                    <a:pt x="90" y="0"/>
                  </a:lnTo>
                  <a:lnTo>
                    <a:pt x="0" y="81"/>
                  </a:lnTo>
                  <a:lnTo>
                    <a:pt x="1346" y="864"/>
                  </a:lnTo>
                  <a:lnTo>
                    <a:pt x="2693" y="81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3400023" y="3367730"/>
              <a:ext cx="2343398" cy="737371"/>
            </a:xfrm>
            <a:custGeom>
              <a:avLst/>
              <a:gdLst>
                <a:gd name="T0" fmla="*/ 1831 w 3677"/>
                <a:gd name="T1" fmla="*/ 1048 h 1157"/>
                <a:gd name="T2" fmla="*/ 99 w 3677"/>
                <a:gd name="T3" fmla="*/ 0 h 1157"/>
                <a:gd name="T4" fmla="*/ 0 w 3677"/>
                <a:gd name="T5" fmla="*/ 90 h 1157"/>
                <a:gd name="T6" fmla="*/ 1831 w 3677"/>
                <a:gd name="T7" fmla="*/ 1157 h 1157"/>
                <a:gd name="T8" fmla="*/ 3677 w 3677"/>
                <a:gd name="T9" fmla="*/ 90 h 1157"/>
                <a:gd name="T10" fmla="*/ 3561 w 3677"/>
                <a:gd name="T11" fmla="*/ 0 h 1157"/>
                <a:gd name="T12" fmla="*/ 1831 w 3677"/>
                <a:gd name="T13" fmla="*/ 1048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77" h="1157">
                  <a:moveTo>
                    <a:pt x="1831" y="1048"/>
                  </a:moveTo>
                  <a:lnTo>
                    <a:pt x="99" y="0"/>
                  </a:lnTo>
                  <a:lnTo>
                    <a:pt x="0" y="90"/>
                  </a:lnTo>
                  <a:lnTo>
                    <a:pt x="1831" y="1157"/>
                  </a:lnTo>
                  <a:lnTo>
                    <a:pt x="3677" y="90"/>
                  </a:lnTo>
                  <a:lnTo>
                    <a:pt x="3561" y="0"/>
                  </a:lnTo>
                  <a:lnTo>
                    <a:pt x="1831" y="1048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3739073" y="2339745"/>
              <a:ext cx="832331" cy="972539"/>
            </a:xfrm>
            <a:custGeom>
              <a:avLst/>
              <a:gdLst>
                <a:gd name="T0" fmla="*/ 445 w 1306"/>
                <a:gd name="T1" fmla="*/ 0 h 1526"/>
                <a:gd name="T2" fmla="*/ 0 w 1306"/>
                <a:gd name="T3" fmla="*/ 771 h 1526"/>
                <a:gd name="T4" fmla="*/ 1306 w 1306"/>
                <a:gd name="T5" fmla="*/ 1526 h 1526"/>
                <a:gd name="T6" fmla="*/ 1306 w 1306"/>
                <a:gd name="T7" fmla="*/ 499 h 1526"/>
                <a:gd name="T8" fmla="*/ 445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445" y="0"/>
                  </a:moveTo>
                  <a:lnTo>
                    <a:pt x="0" y="771"/>
                  </a:lnTo>
                  <a:lnTo>
                    <a:pt x="1306" y="1526"/>
                  </a:lnTo>
                  <a:lnTo>
                    <a:pt x="1306" y="49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4571404" y="2339745"/>
              <a:ext cx="832331" cy="972539"/>
            </a:xfrm>
            <a:custGeom>
              <a:avLst/>
              <a:gdLst>
                <a:gd name="T0" fmla="*/ 862 w 1306"/>
                <a:gd name="T1" fmla="*/ 0 h 1526"/>
                <a:gd name="T2" fmla="*/ 0 w 1306"/>
                <a:gd name="T3" fmla="*/ 499 h 1526"/>
                <a:gd name="T4" fmla="*/ 0 w 1306"/>
                <a:gd name="T5" fmla="*/ 1526 h 1526"/>
                <a:gd name="T6" fmla="*/ 1306 w 1306"/>
                <a:gd name="T7" fmla="*/ 771 h 1526"/>
                <a:gd name="T8" fmla="*/ 862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862" y="0"/>
                  </a:moveTo>
                  <a:lnTo>
                    <a:pt x="0" y="499"/>
                  </a:lnTo>
                  <a:lnTo>
                    <a:pt x="0" y="1526"/>
                  </a:lnTo>
                  <a:lnTo>
                    <a:pt x="1306" y="771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3425515" y="2882735"/>
              <a:ext cx="1145888" cy="1152899"/>
            </a:xfrm>
            <a:custGeom>
              <a:avLst/>
              <a:gdLst>
                <a:gd name="T0" fmla="*/ 445 w 1798"/>
                <a:gd name="T1" fmla="*/ 0 h 1809"/>
                <a:gd name="T2" fmla="*/ 0 w 1798"/>
                <a:gd name="T3" fmla="*/ 771 h 1809"/>
                <a:gd name="T4" fmla="*/ 1798 w 1798"/>
                <a:gd name="T5" fmla="*/ 1809 h 1809"/>
                <a:gd name="T6" fmla="*/ 1798 w 1798"/>
                <a:gd name="T7" fmla="*/ 783 h 1809"/>
                <a:gd name="T8" fmla="*/ 445 w 1798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8" h="1809">
                  <a:moveTo>
                    <a:pt x="445" y="0"/>
                  </a:moveTo>
                  <a:lnTo>
                    <a:pt x="0" y="771"/>
                  </a:lnTo>
                  <a:lnTo>
                    <a:pt x="1798" y="1809"/>
                  </a:lnTo>
                  <a:lnTo>
                    <a:pt x="1798" y="783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4571403" y="2882735"/>
              <a:ext cx="1146525" cy="1152899"/>
            </a:xfrm>
            <a:custGeom>
              <a:avLst/>
              <a:gdLst>
                <a:gd name="T0" fmla="*/ 1354 w 1799"/>
                <a:gd name="T1" fmla="*/ 0 h 1809"/>
                <a:gd name="T2" fmla="*/ 0 w 1799"/>
                <a:gd name="T3" fmla="*/ 783 h 1809"/>
                <a:gd name="T4" fmla="*/ 0 w 1799"/>
                <a:gd name="T5" fmla="*/ 1809 h 1809"/>
                <a:gd name="T6" fmla="*/ 1799 w 1799"/>
                <a:gd name="T7" fmla="*/ 771 h 1809"/>
                <a:gd name="T8" fmla="*/ 1354 w 1799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9" h="1809">
                  <a:moveTo>
                    <a:pt x="1354" y="0"/>
                  </a:moveTo>
                  <a:lnTo>
                    <a:pt x="0" y="783"/>
                  </a:lnTo>
                  <a:lnTo>
                    <a:pt x="0" y="1809"/>
                  </a:lnTo>
                  <a:lnTo>
                    <a:pt x="1799" y="771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3125341" y="3425088"/>
              <a:ext cx="1446063" cy="1334532"/>
            </a:xfrm>
            <a:custGeom>
              <a:avLst/>
              <a:gdLst>
                <a:gd name="T0" fmla="*/ 423 w 2269"/>
                <a:gd name="T1" fmla="*/ 0 h 2094"/>
                <a:gd name="T2" fmla="*/ 0 w 2269"/>
                <a:gd name="T3" fmla="*/ 736 h 2094"/>
                <a:gd name="T4" fmla="*/ 0 w 2269"/>
                <a:gd name="T5" fmla="*/ 783 h 2094"/>
                <a:gd name="T6" fmla="*/ 2269 w 2269"/>
                <a:gd name="T7" fmla="*/ 2094 h 2094"/>
                <a:gd name="T8" fmla="*/ 2269 w 2269"/>
                <a:gd name="T9" fmla="*/ 1067 h 2094"/>
                <a:gd name="T10" fmla="*/ 423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423" y="0"/>
                  </a:moveTo>
                  <a:lnTo>
                    <a:pt x="0" y="736"/>
                  </a:lnTo>
                  <a:lnTo>
                    <a:pt x="0" y="783"/>
                  </a:lnTo>
                  <a:lnTo>
                    <a:pt x="2269" y="2094"/>
                  </a:lnTo>
                  <a:lnTo>
                    <a:pt x="2269" y="1067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4571404" y="3425088"/>
              <a:ext cx="1446063" cy="1334532"/>
            </a:xfrm>
            <a:custGeom>
              <a:avLst/>
              <a:gdLst>
                <a:gd name="T0" fmla="*/ 1846 w 2269"/>
                <a:gd name="T1" fmla="*/ 0 h 2094"/>
                <a:gd name="T2" fmla="*/ 0 w 2269"/>
                <a:gd name="T3" fmla="*/ 1067 h 2094"/>
                <a:gd name="T4" fmla="*/ 0 w 2269"/>
                <a:gd name="T5" fmla="*/ 2094 h 2094"/>
                <a:gd name="T6" fmla="*/ 2269 w 2269"/>
                <a:gd name="T7" fmla="*/ 783 h 2094"/>
                <a:gd name="T8" fmla="*/ 2269 w 2269"/>
                <a:gd name="T9" fmla="*/ 736 h 2094"/>
                <a:gd name="T10" fmla="*/ 1846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1846" y="0"/>
                  </a:moveTo>
                  <a:lnTo>
                    <a:pt x="0" y="1067"/>
                  </a:lnTo>
                  <a:lnTo>
                    <a:pt x="0" y="2094"/>
                  </a:lnTo>
                  <a:lnTo>
                    <a:pt x="2269" y="783"/>
                  </a:lnTo>
                  <a:lnTo>
                    <a:pt x="2269" y="736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4052631" y="1418828"/>
              <a:ext cx="518772" cy="1170106"/>
            </a:xfrm>
            <a:custGeom>
              <a:avLst/>
              <a:gdLst>
                <a:gd name="T0" fmla="*/ 774 w 814"/>
                <a:gd name="T1" fmla="*/ 24 h 1836"/>
                <a:gd name="T2" fmla="*/ 0 w 814"/>
                <a:gd name="T3" fmla="*/ 1365 h 1836"/>
                <a:gd name="T4" fmla="*/ 814 w 814"/>
                <a:gd name="T5" fmla="*/ 1836 h 1836"/>
                <a:gd name="T6" fmla="*/ 814 w 814"/>
                <a:gd name="T7" fmla="*/ 0 h 1836"/>
                <a:gd name="T8" fmla="*/ 774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774" y="24"/>
                  </a:moveTo>
                  <a:lnTo>
                    <a:pt x="0" y="1365"/>
                  </a:lnTo>
                  <a:lnTo>
                    <a:pt x="814" y="1836"/>
                  </a:lnTo>
                  <a:lnTo>
                    <a:pt x="814" y="0"/>
                  </a:lnTo>
                  <a:lnTo>
                    <a:pt x="774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4571404" y="1418828"/>
              <a:ext cx="518772" cy="1170106"/>
            </a:xfrm>
            <a:custGeom>
              <a:avLst/>
              <a:gdLst>
                <a:gd name="T0" fmla="*/ 40 w 814"/>
                <a:gd name="T1" fmla="*/ 24 h 1836"/>
                <a:gd name="T2" fmla="*/ 0 w 814"/>
                <a:gd name="T3" fmla="*/ 0 h 1836"/>
                <a:gd name="T4" fmla="*/ 0 w 814"/>
                <a:gd name="T5" fmla="*/ 1836 h 1836"/>
                <a:gd name="T6" fmla="*/ 814 w 814"/>
                <a:gd name="T7" fmla="*/ 1365 h 1836"/>
                <a:gd name="T8" fmla="*/ 40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40" y="24"/>
                  </a:moveTo>
                  <a:lnTo>
                    <a:pt x="0" y="0"/>
                  </a:lnTo>
                  <a:lnTo>
                    <a:pt x="0" y="1836"/>
                  </a:lnTo>
                  <a:lnTo>
                    <a:pt x="814" y="1365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4572596" y="2339745"/>
              <a:ext cx="832331" cy="972539"/>
            </a:xfrm>
            <a:custGeom>
              <a:avLst/>
              <a:gdLst>
                <a:gd name="T0" fmla="*/ 862 w 1306"/>
                <a:gd name="T1" fmla="*/ 0 h 1526"/>
                <a:gd name="T2" fmla="*/ 0 w 1306"/>
                <a:gd name="T3" fmla="*/ 499 h 1526"/>
                <a:gd name="T4" fmla="*/ 0 w 1306"/>
                <a:gd name="T5" fmla="*/ 1526 h 1526"/>
                <a:gd name="T6" fmla="*/ 1306 w 1306"/>
                <a:gd name="T7" fmla="*/ 771 h 1526"/>
                <a:gd name="T8" fmla="*/ 862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862" y="0"/>
                  </a:moveTo>
                  <a:lnTo>
                    <a:pt x="0" y="499"/>
                  </a:lnTo>
                  <a:lnTo>
                    <a:pt x="0" y="1526"/>
                  </a:lnTo>
                  <a:lnTo>
                    <a:pt x="1306" y="771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572595" y="2882735"/>
              <a:ext cx="1146525" cy="1152899"/>
            </a:xfrm>
            <a:custGeom>
              <a:avLst/>
              <a:gdLst>
                <a:gd name="T0" fmla="*/ 1354 w 1799"/>
                <a:gd name="T1" fmla="*/ 0 h 1809"/>
                <a:gd name="T2" fmla="*/ 0 w 1799"/>
                <a:gd name="T3" fmla="*/ 783 h 1809"/>
                <a:gd name="T4" fmla="*/ 0 w 1799"/>
                <a:gd name="T5" fmla="*/ 1809 h 1809"/>
                <a:gd name="T6" fmla="*/ 1799 w 1799"/>
                <a:gd name="T7" fmla="*/ 771 h 1809"/>
                <a:gd name="T8" fmla="*/ 1354 w 1799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9" h="1809">
                  <a:moveTo>
                    <a:pt x="1354" y="0"/>
                  </a:moveTo>
                  <a:lnTo>
                    <a:pt x="0" y="783"/>
                  </a:lnTo>
                  <a:lnTo>
                    <a:pt x="0" y="1809"/>
                  </a:lnTo>
                  <a:lnTo>
                    <a:pt x="1799" y="771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4572596" y="3425088"/>
              <a:ext cx="1446063" cy="1334532"/>
            </a:xfrm>
            <a:custGeom>
              <a:avLst/>
              <a:gdLst>
                <a:gd name="T0" fmla="*/ 1846 w 2269"/>
                <a:gd name="T1" fmla="*/ 0 h 2094"/>
                <a:gd name="T2" fmla="*/ 0 w 2269"/>
                <a:gd name="T3" fmla="*/ 1067 h 2094"/>
                <a:gd name="T4" fmla="*/ 0 w 2269"/>
                <a:gd name="T5" fmla="*/ 2094 h 2094"/>
                <a:gd name="T6" fmla="*/ 2269 w 2269"/>
                <a:gd name="T7" fmla="*/ 783 h 2094"/>
                <a:gd name="T8" fmla="*/ 2269 w 2269"/>
                <a:gd name="T9" fmla="*/ 736 h 2094"/>
                <a:gd name="T10" fmla="*/ 1846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1846" y="0"/>
                  </a:moveTo>
                  <a:lnTo>
                    <a:pt x="0" y="1067"/>
                  </a:lnTo>
                  <a:lnTo>
                    <a:pt x="0" y="2094"/>
                  </a:lnTo>
                  <a:lnTo>
                    <a:pt x="2269" y="783"/>
                  </a:lnTo>
                  <a:lnTo>
                    <a:pt x="2269" y="736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15"/>
            <p:cNvSpPr>
              <a:spLocks/>
            </p:cNvSpPr>
            <p:nvPr/>
          </p:nvSpPr>
          <p:spPr bwMode="auto">
            <a:xfrm>
              <a:off x="4572596" y="1418828"/>
              <a:ext cx="518772" cy="1170106"/>
            </a:xfrm>
            <a:custGeom>
              <a:avLst/>
              <a:gdLst>
                <a:gd name="T0" fmla="*/ 40 w 814"/>
                <a:gd name="T1" fmla="*/ 24 h 1836"/>
                <a:gd name="T2" fmla="*/ 0 w 814"/>
                <a:gd name="T3" fmla="*/ 0 h 1836"/>
                <a:gd name="T4" fmla="*/ 0 w 814"/>
                <a:gd name="T5" fmla="*/ 1836 h 1836"/>
                <a:gd name="T6" fmla="*/ 814 w 814"/>
                <a:gd name="T7" fmla="*/ 1365 h 1836"/>
                <a:gd name="T8" fmla="*/ 40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40" y="24"/>
                  </a:moveTo>
                  <a:lnTo>
                    <a:pt x="0" y="0"/>
                  </a:lnTo>
                  <a:lnTo>
                    <a:pt x="0" y="1836"/>
                  </a:lnTo>
                  <a:lnTo>
                    <a:pt x="814" y="1365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 flipH="1">
            <a:off x="3398133" y="2026771"/>
            <a:ext cx="4204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</a:rPr>
              <a:t>1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 flipH="1">
            <a:off x="3592132" y="2582061"/>
            <a:ext cx="4204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9" name="TextBox 78"/>
          <p:cNvSpPr txBox="1"/>
          <p:nvPr/>
        </p:nvSpPr>
        <p:spPr>
          <a:xfrm flipH="1">
            <a:off x="3786131" y="3067504"/>
            <a:ext cx="4204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0" name="TextBox 79"/>
          <p:cNvSpPr txBox="1"/>
          <p:nvPr/>
        </p:nvSpPr>
        <p:spPr>
          <a:xfrm flipH="1">
            <a:off x="3980130" y="3543960"/>
            <a:ext cx="4204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4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3131126" y="2097402"/>
            <a:ext cx="207535" cy="186581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2785378" y="3122772"/>
            <a:ext cx="189575" cy="201548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89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2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2990915" y="2598963"/>
            <a:ext cx="193566" cy="238465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2570858" y="3597769"/>
            <a:ext cx="214520" cy="227489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84888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3758782-2EAF-4861-85BD-76E1B4CCDDB8}"/>
              </a:ext>
            </a:extLst>
          </p:cNvPr>
          <p:cNvSpPr/>
          <p:nvPr/>
        </p:nvSpPr>
        <p:spPr>
          <a:xfrm flipH="1">
            <a:off x="5078295" y="2108130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64EA3B2-79C7-4BA2-8B12-B02B4B72899A}"/>
              </a:ext>
            </a:extLst>
          </p:cNvPr>
          <p:cNvSpPr/>
          <p:nvPr/>
        </p:nvSpPr>
        <p:spPr>
          <a:xfrm flipH="1">
            <a:off x="5078295" y="3322101"/>
            <a:ext cx="1621007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TEXT PLACEHOLDER</a:t>
            </a:r>
            <a:endParaRPr lang="en-US" sz="825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E4E4DC9-04B7-438A-9590-426813795EFF}"/>
              </a:ext>
            </a:extLst>
          </p:cNvPr>
          <p:cNvSpPr/>
          <p:nvPr/>
        </p:nvSpPr>
        <p:spPr>
          <a:xfrm flipH="1">
            <a:off x="158698" y="1872129"/>
            <a:ext cx="1621343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  <a:endParaRPr lang="en-US" sz="825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0AA11D2-D65F-41B1-8E94-06DB6CC99BD3}"/>
              </a:ext>
            </a:extLst>
          </p:cNvPr>
          <p:cNvSpPr/>
          <p:nvPr/>
        </p:nvSpPr>
        <p:spPr>
          <a:xfrm flipH="1">
            <a:off x="158698" y="2715116"/>
            <a:ext cx="1621343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  <a:endParaRPr lang="en-US" sz="825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934AF05-087C-4A77-86CF-E144024B7B0B}"/>
              </a:ext>
            </a:extLst>
          </p:cNvPr>
          <p:cNvSpPr/>
          <p:nvPr/>
        </p:nvSpPr>
        <p:spPr>
          <a:xfrm flipH="1">
            <a:off x="158698" y="3558102"/>
            <a:ext cx="1621343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5"/>
                </a:solidFill>
              </a:rPr>
              <a:t>TEXT PLACEHOLDER</a:t>
            </a:r>
            <a:endParaRPr lang="en-US" sz="825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1949011" y="1586036"/>
            <a:ext cx="2959982" cy="2744459"/>
            <a:chOff x="3123135" y="1415323"/>
            <a:chExt cx="2897731" cy="3344297"/>
          </a:xfrm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4125594" y="2106389"/>
              <a:ext cx="890791" cy="309480"/>
            </a:xfrm>
            <a:custGeom>
              <a:avLst/>
              <a:gdLst>
                <a:gd name="T0" fmla="*/ 1396 w 1396"/>
                <a:gd name="T1" fmla="*/ 80 h 485"/>
                <a:gd name="T2" fmla="*/ 1299 w 1396"/>
                <a:gd name="T3" fmla="*/ 0 h 485"/>
                <a:gd name="T4" fmla="*/ 698 w 1396"/>
                <a:gd name="T5" fmla="*/ 374 h 485"/>
                <a:gd name="T6" fmla="*/ 97 w 1396"/>
                <a:gd name="T7" fmla="*/ 0 h 485"/>
                <a:gd name="T8" fmla="*/ 0 w 1396"/>
                <a:gd name="T9" fmla="*/ 80 h 485"/>
                <a:gd name="T10" fmla="*/ 698 w 1396"/>
                <a:gd name="T11" fmla="*/ 485 h 485"/>
                <a:gd name="T12" fmla="*/ 1396 w 1396"/>
                <a:gd name="T13" fmla="*/ 8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6" h="485">
                  <a:moveTo>
                    <a:pt x="1396" y="80"/>
                  </a:moveTo>
                  <a:lnTo>
                    <a:pt x="1299" y="0"/>
                  </a:lnTo>
                  <a:lnTo>
                    <a:pt x="698" y="374"/>
                  </a:lnTo>
                  <a:lnTo>
                    <a:pt x="97" y="0"/>
                  </a:lnTo>
                  <a:lnTo>
                    <a:pt x="0" y="80"/>
                  </a:lnTo>
                  <a:lnTo>
                    <a:pt x="698" y="485"/>
                  </a:lnTo>
                  <a:lnTo>
                    <a:pt x="1396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3864610" y="2559441"/>
              <a:ext cx="1414035" cy="460072"/>
            </a:xfrm>
            <a:custGeom>
              <a:avLst/>
              <a:gdLst>
                <a:gd name="T0" fmla="*/ 2216 w 2216"/>
                <a:gd name="T1" fmla="*/ 80 h 721"/>
                <a:gd name="T2" fmla="*/ 2088 w 2216"/>
                <a:gd name="T3" fmla="*/ 0 h 721"/>
                <a:gd name="T4" fmla="*/ 1107 w 2216"/>
                <a:gd name="T5" fmla="*/ 610 h 721"/>
                <a:gd name="T6" fmla="*/ 127 w 2216"/>
                <a:gd name="T7" fmla="*/ 0 h 721"/>
                <a:gd name="T8" fmla="*/ 0 w 2216"/>
                <a:gd name="T9" fmla="*/ 80 h 721"/>
                <a:gd name="T10" fmla="*/ 1107 w 2216"/>
                <a:gd name="T11" fmla="*/ 721 h 721"/>
                <a:gd name="T12" fmla="*/ 2216 w 2216"/>
                <a:gd name="T13" fmla="*/ 8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6" h="721">
                  <a:moveTo>
                    <a:pt x="2216" y="80"/>
                  </a:moveTo>
                  <a:lnTo>
                    <a:pt x="2088" y="0"/>
                  </a:lnTo>
                  <a:lnTo>
                    <a:pt x="1107" y="610"/>
                  </a:lnTo>
                  <a:lnTo>
                    <a:pt x="127" y="0"/>
                  </a:lnTo>
                  <a:lnTo>
                    <a:pt x="0" y="80"/>
                  </a:lnTo>
                  <a:lnTo>
                    <a:pt x="1107" y="721"/>
                  </a:lnTo>
                  <a:lnTo>
                    <a:pt x="2216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3602988" y="3011856"/>
              <a:ext cx="1936641" cy="611303"/>
            </a:xfrm>
            <a:custGeom>
              <a:avLst/>
              <a:gdLst>
                <a:gd name="T0" fmla="*/ 3035 w 3035"/>
                <a:gd name="T1" fmla="*/ 81 h 958"/>
                <a:gd name="T2" fmla="*/ 2877 w 3035"/>
                <a:gd name="T3" fmla="*/ 0 h 958"/>
                <a:gd name="T4" fmla="*/ 1517 w 3035"/>
                <a:gd name="T5" fmla="*/ 847 h 958"/>
                <a:gd name="T6" fmla="*/ 159 w 3035"/>
                <a:gd name="T7" fmla="*/ 0 h 958"/>
                <a:gd name="T8" fmla="*/ 0 w 3035"/>
                <a:gd name="T9" fmla="*/ 81 h 958"/>
                <a:gd name="T10" fmla="*/ 1517 w 3035"/>
                <a:gd name="T11" fmla="*/ 958 h 958"/>
                <a:gd name="T12" fmla="*/ 3035 w 3035"/>
                <a:gd name="T13" fmla="*/ 81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5" h="958">
                  <a:moveTo>
                    <a:pt x="3035" y="81"/>
                  </a:moveTo>
                  <a:lnTo>
                    <a:pt x="2877" y="0"/>
                  </a:lnTo>
                  <a:lnTo>
                    <a:pt x="1517" y="847"/>
                  </a:lnTo>
                  <a:lnTo>
                    <a:pt x="159" y="0"/>
                  </a:lnTo>
                  <a:lnTo>
                    <a:pt x="0" y="81"/>
                  </a:lnTo>
                  <a:lnTo>
                    <a:pt x="1517" y="958"/>
                  </a:lnTo>
                  <a:lnTo>
                    <a:pt x="3035" y="8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342004" y="3464909"/>
              <a:ext cx="2459248" cy="761895"/>
            </a:xfrm>
            <a:custGeom>
              <a:avLst/>
              <a:gdLst>
                <a:gd name="T0" fmla="*/ 1926 w 3854"/>
                <a:gd name="T1" fmla="*/ 1083 h 1194"/>
                <a:gd name="T2" fmla="*/ 189 w 3854"/>
                <a:gd name="T3" fmla="*/ 0 h 1194"/>
                <a:gd name="T4" fmla="*/ 0 w 3854"/>
                <a:gd name="T5" fmla="*/ 80 h 1194"/>
                <a:gd name="T6" fmla="*/ 1926 w 3854"/>
                <a:gd name="T7" fmla="*/ 1194 h 1194"/>
                <a:gd name="T8" fmla="*/ 3854 w 3854"/>
                <a:gd name="T9" fmla="*/ 80 h 1194"/>
                <a:gd name="T10" fmla="*/ 3664 w 3854"/>
                <a:gd name="T11" fmla="*/ 0 h 1194"/>
                <a:gd name="T12" fmla="*/ 1926 w 3854"/>
                <a:gd name="T13" fmla="*/ 1083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54" h="1194">
                  <a:moveTo>
                    <a:pt x="1926" y="1083"/>
                  </a:moveTo>
                  <a:lnTo>
                    <a:pt x="189" y="0"/>
                  </a:lnTo>
                  <a:lnTo>
                    <a:pt x="0" y="80"/>
                  </a:lnTo>
                  <a:lnTo>
                    <a:pt x="1926" y="1194"/>
                  </a:lnTo>
                  <a:lnTo>
                    <a:pt x="3854" y="80"/>
                  </a:lnTo>
                  <a:lnTo>
                    <a:pt x="3664" y="0"/>
                  </a:lnTo>
                  <a:lnTo>
                    <a:pt x="1926" y="1083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3123135" y="3515957"/>
              <a:ext cx="1447855" cy="1243663"/>
            </a:xfrm>
            <a:custGeom>
              <a:avLst/>
              <a:gdLst>
                <a:gd name="T0" fmla="*/ 343 w 2269"/>
                <a:gd name="T1" fmla="*/ 0 h 1949"/>
                <a:gd name="T2" fmla="*/ 0 w 2269"/>
                <a:gd name="T3" fmla="*/ 594 h 1949"/>
                <a:gd name="T4" fmla="*/ 0 w 2269"/>
                <a:gd name="T5" fmla="*/ 639 h 1949"/>
                <a:gd name="T6" fmla="*/ 2269 w 2269"/>
                <a:gd name="T7" fmla="*/ 1949 h 1949"/>
                <a:gd name="T8" fmla="*/ 2269 w 2269"/>
                <a:gd name="T9" fmla="*/ 1114 h 1949"/>
                <a:gd name="T10" fmla="*/ 343 w 2269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1949">
                  <a:moveTo>
                    <a:pt x="343" y="0"/>
                  </a:moveTo>
                  <a:lnTo>
                    <a:pt x="0" y="594"/>
                  </a:lnTo>
                  <a:lnTo>
                    <a:pt x="0" y="639"/>
                  </a:lnTo>
                  <a:lnTo>
                    <a:pt x="2269" y="1949"/>
                  </a:lnTo>
                  <a:lnTo>
                    <a:pt x="2269" y="1114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4570990" y="3515957"/>
              <a:ext cx="1449131" cy="1243663"/>
            </a:xfrm>
            <a:custGeom>
              <a:avLst/>
              <a:gdLst>
                <a:gd name="T0" fmla="*/ 1928 w 2271"/>
                <a:gd name="T1" fmla="*/ 0 h 1949"/>
                <a:gd name="T2" fmla="*/ 0 w 2271"/>
                <a:gd name="T3" fmla="*/ 1114 h 1949"/>
                <a:gd name="T4" fmla="*/ 0 w 2271"/>
                <a:gd name="T5" fmla="*/ 1949 h 1949"/>
                <a:gd name="T6" fmla="*/ 2271 w 2271"/>
                <a:gd name="T7" fmla="*/ 639 h 1949"/>
                <a:gd name="T8" fmla="*/ 2271 w 2271"/>
                <a:gd name="T9" fmla="*/ 594 h 1949"/>
                <a:gd name="T10" fmla="*/ 1928 w 2271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949">
                  <a:moveTo>
                    <a:pt x="1928" y="0"/>
                  </a:moveTo>
                  <a:lnTo>
                    <a:pt x="0" y="1114"/>
                  </a:lnTo>
                  <a:lnTo>
                    <a:pt x="0" y="1949"/>
                  </a:lnTo>
                  <a:lnTo>
                    <a:pt x="2271" y="639"/>
                  </a:lnTo>
                  <a:lnTo>
                    <a:pt x="2271" y="594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4570990" y="1415323"/>
              <a:ext cx="414767" cy="929716"/>
            </a:xfrm>
            <a:custGeom>
              <a:avLst/>
              <a:gdLst>
                <a:gd name="T0" fmla="*/ 40 w 650"/>
                <a:gd name="T1" fmla="*/ 23 h 1457"/>
                <a:gd name="T2" fmla="*/ 0 w 650"/>
                <a:gd name="T3" fmla="*/ 0 h 1457"/>
                <a:gd name="T4" fmla="*/ 0 w 650"/>
                <a:gd name="T5" fmla="*/ 1457 h 1457"/>
                <a:gd name="T6" fmla="*/ 650 w 650"/>
                <a:gd name="T7" fmla="*/ 1083 h 1457"/>
                <a:gd name="T8" fmla="*/ 40 w 650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1457">
                  <a:moveTo>
                    <a:pt x="40" y="23"/>
                  </a:moveTo>
                  <a:lnTo>
                    <a:pt x="0" y="0"/>
                  </a:lnTo>
                  <a:lnTo>
                    <a:pt x="0" y="1457"/>
                  </a:lnTo>
                  <a:lnTo>
                    <a:pt x="650" y="1083"/>
                  </a:lnTo>
                  <a:lnTo>
                    <a:pt x="40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55585" y="1415323"/>
              <a:ext cx="415405" cy="929716"/>
            </a:xfrm>
            <a:custGeom>
              <a:avLst/>
              <a:gdLst>
                <a:gd name="T0" fmla="*/ 613 w 651"/>
                <a:gd name="T1" fmla="*/ 23 h 1457"/>
                <a:gd name="T2" fmla="*/ 0 w 651"/>
                <a:gd name="T3" fmla="*/ 1083 h 1457"/>
                <a:gd name="T4" fmla="*/ 651 w 651"/>
                <a:gd name="T5" fmla="*/ 1457 h 1457"/>
                <a:gd name="T6" fmla="*/ 651 w 651"/>
                <a:gd name="T7" fmla="*/ 0 h 1457"/>
                <a:gd name="T8" fmla="*/ 613 w 651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1457">
                  <a:moveTo>
                    <a:pt x="613" y="23"/>
                  </a:moveTo>
                  <a:lnTo>
                    <a:pt x="0" y="1083"/>
                  </a:lnTo>
                  <a:lnTo>
                    <a:pt x="651" y="1457"/>
                  </a:lnTo>
                  <a:lnTo>
                    <a:pt x="651" y="0"/>
                  </a:lnTo>
                  <a:lnTo>
                    <a:pt x="613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570990" y="3063542"/>
              <a:ext cx="1199633" cy="1092432"/>
            </a:xfrm>
            <a:custGeom>
              <a:avLst/>
              <a:gdLst>
                <a:gd name="T0" fmla="*/ 1518 w 1880"/>
                <a:gd name="T1" fmla="*/ 0 h 1712"/>
                <a:gd name="T2" fmla="*/ 0 w 1880"/>
                <a:gd name="T3" fmla="*/ 877 h 1712"/>
                <a:gd name="T4" fmla="*/ 0 w 1880"/>
                <a:gd name="T5" fmla="*/ 1712 h 1712"/>
                <a:gd name="T6" fmla="*/ 1880 w 1880"/>
                <a:gd name="T7" fmla="*/ 629 h 1712"/>
                <a:gd name="T8" fmla="*/ 1518 w 1880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0" h="1712">
                  <a:moveTo>
                    <a:pt x="1518" y="0"/>
                  </a:moveTo>
                  <a:lnTo>
                    <a:pt x="0" y="877"/>
                  </a:lnTo>
                  <a:lnTo>
                    <a:pt x="0" y="1712"/>
                  </a:lnTo>
                  <a:lnTo>
                    <a:pt x="1880" y="629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371995" y="3063542"/>
              <a:ext cx="1198995" cy="1092432"/>
            </a:xfrm>
            <a:custGeom>
              <a:avLst/>
              <a:gdLst>
                <a:gd name="T0" fmla="*/ 362 w 1879"/>
                <a:gd name="T1" fmla="*/ 0 h 1712"/>
                <a:gd name="T2" fmla="*/ 0 w 1879"/>
                <a:gd name="T3" fmla="*/ 629 h 1712"/>
                <a:gd name="T4" fmla="*/ 1879 w 1879"/>
                <a:gd name="T5" fmla="*/ 1712 h 1712"/>
                <a:gd name="T6" fmla="*/ 1879 w 1879"/>
                <a:gd name="T7" fmla="*/ 877 h 1712"/>
                <a:gd name="T8" fmla="*/ 362 w 1879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9" h="1712">
                  <a:moveTo>
                    <a:pt x="362" y="0"/>
                  </a:moveTo>
                  <a:lnTo>
                    <a:pt x="0" y="629"/>
                  </a:lnTo>
                  <a:lnTo>
                    <a:pt x="1879" y="1712"/>
                  </a:lnTo>
                  <a:lnTo>
                    <a:pt x="1879" y="877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3633617" y="2610490"/>
              <a:ext cx="937372" cy="941840"/>
            </a:xfrm>
            <a:custGeom>
              <a:avLst/>
              <a:gdLst>
                <a:gd name="T0" fmla="*/ 362 w 1469"/>
                <a:gd name="T1" fmla="*/ 0 h 1476"/>
                <a:gd name="T2" fmla="*/ 0 w 1469"/>
                <a:gd name="T3" fmla="*/ 629 h 1476"/>
                <a:gd name="T4" fmla="*/ 1469 w 1469"/>
                <a:gd name="T5" fmla="*/ 1476 h 1476"/>
                <a:gd name="T6" fmla="*/ 1469 w 1469"/>
                <a:gd name="T7" fmla="*/ 641 h 1476"/>
                <a:gd name="T8" fmla="*/ 362 w 1469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9" h="1476">
                  <a:moveTo>
                    <a:pt x="362" y="0"/>
                  </a:moveTo>
                  <a:lnTo>
                    <a:pt x="0" y="629"/>
                  </a:lnTo>
                  <a:lnTo>
                    <a:pt x="1469" y="1476"/>
                  </a:lnTo>
                  <a:lnTo>
                    <a:pt x="1469" y="641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570990" y="2610490"/>
              <a:ext cx="938649" cy="941840"/>
            </a:xfrm>
            <a:custGeom>
              <a:avLst/>
              <a:gdLst>
                <a:gd name="T0" fmla="*/ 1109 w 1471"/>
                <a:gd name="T1" fmla="*/ 0 h 1476"/>
                <a:gd name="T2" fmla="*/ 0 w 1471"/>
                <a:gd name="T3" fmla="*/ 641 h 1476"/>
                <a:gd name="T4" fmla="*/ 0 w 1471"/>
                <a:gd name="T5" fmla="*/ 1476 h 1476"/>
                <a:gd name="T6" fmla="*/ 1471 w 1471"/>
                <a:gd name="T7" fmla="*/ 629 h 1476"/>
                <a:gd name="T8" fmla="*/ 1109 w 1471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476">
                  <a:moveTo>
                    <a:pt x="1109" y="0"/>
                  </a:moveTo>
                  <a:lnTo>
                    <a:pt x="0" y="641"/>
                  </a:lnTo>
                  <a:lnTo>
                    <a:pt x="0" y="1476"/>
                  </a:lnTo>
                  <a:lnTo>
                    <a:pt x="1471" y="629"/>
                  </a:lnTo>
                  <a:lnTo>
                    <a:pt x="11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570990" y="2157437"/>
              <a:ext cx="677665" cy="791248"/>
            </a:xfrm>
            <a:custGeom>
              <a:avLst/>
              <a:gdLst>
                <a:gd name="T0" fmla="*/ 698 w 1062"/>
                <a:gd name="T1" fmla="*/ 0 h 1240"/>
                <a:gd name="T2" fmla="*/ 0 w 1062"/>
                <a:gd name="T3" fmla="*/ 405 h 1240"/>
                <a:gd name="T4" fmla="*/ 0 w 1062"/>
                <a:gd name="T5" fmla="*/ 1240 h 1240"/>
                <a:gd name="T6" fmla="*/ 1062 w 1062"/>
                <a:gd name="T7" fmla="*/ 630 h 1240"/>
                <a:gd name="T8" fmla="*/ 698 w 1062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698" y="0"/>
                  </a:moveTo>
                  <a:lnTo>
                    <a:pt x="0" y="405"/>
                  </a:lnTo>
                  <a:lnTo>
                    <a:pt x="0" y="1240"/>
                  </a:lnTo>
                  <a:lnTo>
                    <a:pt x="1062" y="63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3894601" y="2157437"/>
              <a:ext cx="676389" cy="791248"/>
            </a:xfrm>
            <a:custGeom>
              <a:avLst/>
              <a:gdLst>
                <a:gd name="T0" fmla="*/ 362 w 1060"/>
                <a:gd name="T1" fmla="*/ 0 h 1240"/>
                <a:gd name="T2" fmla="*/ 0 w 1060"/>
                <a:gd name="T3" fmla="*/ 630 h 1240"/>
                <a:gd name="T4" fmla="*/ 1060 w 1060"/>
                <a:gd name="T5" fmla="*/ 1240 h 1240"/>
                <a:gd name="T6" fmla="*/ 1060 w 1060"/>
                <a:gd name="T7" fmla="*/ 405 h 1240"/>
                <a:gd name="T8" fmla="*/ 362 w 1060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0" h="1240">
                  <a:moveTo>
                    <a:pt x="362" y="0"/>
                  </a:moveTo>
                  <a:lnTo>
                    <a:pt x="0" y="630"/>
                  </a:lnTo>
                  <a:lnTo>
                    <a:pt x="1060" y="1240"/>
                  </a:lnTo>
                  <a:lnTo>
                    <a:pt x="1060" y="405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4571735" y="3515957"/>
              <a:ext cx="1449131" cy="1243663"/>
            </a:xfrm>
            <a:custGeom>
              <a:avLst/>
              <a:gdLst>
                <a:gd name="T0" fmla="*/ 1928 w 2271"/>
                <a:gd name="T1" fmla="*/ 0 h 1949"/>
                <a:gd name="T2" fmla="*/ 0 w 2271"/>
                <a:gd name="T3" fmla="*/ 1114 h 1949"/>
                <a:gd name="T4" fmla="*/ 0 w 2271"/>
                <a:gd name="T5" fmla="*/ 1949 h 1949"/>
                <a:gd name="T6" fmla="*/ 2271 w 2271"/>
                <a:gd name="T7" fmla="*/ 639 h 1949"/>
                <a:gd name="T8" fmla="*/ 2271 w 2271"/>
                <a:gd name="T9" fmla="*/ 594 h 1949"/>
                <a:gd name="T10" fmla="*/ 1928 w 2271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949">
                  <a:moveTo>
                    <a:pt x="1928" y="0"/>
                  </a:moveTo>
                  <a:lnTo>
                    <a:pt x="0" y="1114"/>
                  </a:lnTo>
                  <a:lnTo>
                    <a:pt x="0" y="1949"/>
                  </a:lnTo>
                  <a:lnTo>
                    <a:pt x="2271" y="639"/>
                  </a:lnTo>
                  <a:lnTo>
                    <a:pt x="2271" y="594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4571735" y="1415323"/>
              <a:ext cx="414767" cy="929716"/>
            </a:xfrm>
            <a:custGeom>
              <a:avLst/>
              <a:gdLst>
                <a:gd name="T0" fmla="*/ 40 w 650"/>
                <a:gd name="T1" fmla="*/ 23 h 1457"/>
                <a:gd name="T2" fmla="*/ 0 w 650"/>
                <a:gd name="T3" fmla="*/ 0 h 1457"/>
                <a:gd name="T4" fmla="*/ 0 w 650"/>
                <a:gd name="T5" fmla="*/ 1457 h 1457"/>
                <a:gd name="T6" fmla="*/ 650 w 650"/>
                <a:gd name="T7" fmla="*/ 1083 h 1457"/>
                <a:gd name="T8" fmla="*/ 40 w 650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1457">
                  <a:moveTo>
                    <a:pt x="40" y="23"/>
                  </a:moveTo>
                  <a:lnTo>
                    <a:pt x="0" y="0"/>
                  </a:lnTo>
                  <a:lnTo>
                    <a:pt x="0" y="1457"/>
                  </a:lnTo>
                  <a:lnTo>
                    <a:pt x="650" y="1083"/>
                  </a:lnTo>
                  <a:lnTo>
                    <a:pt x="40" y="2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4571735" y="3063542"/>
              <a:ext cx="1199633" cy="1092432"/>
            </a:xfrm>
            <a:custGeom>
              <a:avLst/>
              <a:gdLst>
                <a:gd name="T0" fmla="*/ 1518 w 1880"/>
                <a:gd name="T1" fmla="*/ 0 h 1712"/>
                <a:gd name="T2" fmla="*/ 0 w 1880"/>
                <a:gd name="T3" fmla="*/ 877 h 1712"/>
                <a:gd name="T4" fmla="*/ 0 w 1880"/>
                <a:gd name="T5" fmla="*/ 1712 h 1712"/>
                <a:gd name="T6" fmla="*/ 1880 w 1880"/>
                <a:gd name="T7" fmla="*/ 629 h 1712"/>
                <a:gd name="T8" fmla="*/ 1518 w 1880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0" h="1712">
                  <a:moveTo>
                    <a:pt x="1518" y="0"/>
                  </a:moveTo>
                  <a:lnTo>
                    <a:pt x="0" y="877"/>
                  </a:lnTo>
                  <a:lnTo>
                    <a:pt x="0" y="1712"/>
                  </a:lnTo>
                  <a:lnTo>
                    <a:pt x="1880" y="629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4571735" y="2610490"/>
              <a:ext cx="938649" cy="941840"/>
            </a:xfrm>
            <a:custGeom>
              <a:avLst/>
              <a:gdLst>
                <a:gd name="T0" fmla="*/ 1109 w 1471"/>
                <a:gd name="T1" fmla="*/ 0 h 1476"/>
                <a:gd name="T2" fmla="*/ 0 w 1471"/>
                <a:gd name="T3" fmla="*/ 641 h 1476"/>
                <a:gd name="T4" fmla="*/ 0 w 1471"/>
                <a:gd name="T5" fmla="*/ 1476 h 1476"/>
                <a:gd name="T6" fmla="*/ 1471 w 1471"/>
                <a:gd name="T7" fmla="*/ 629 h 1476"/>
                <a:gd name="T8" fmla="*/ 1109 w 1471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476">
                  <a:moveTo>
                    <a:pt x="1109" y="0"/>
                  </a:moveTo>
                  <a:lnTo>
                    <a:pt x="0" y="641"/>
                  </a:lnTo>
                  <a:lnTo>
                    <a:pt x="0" y="1476"/>
                  </a:lnTo>
                  <a:lnTo>
                    <a:pt x="1471" y="629"/>
                  </a:lnTo>
                  <a:lnTo>
                    <a:pt x="1109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4571735" y="2157437"/>
              <a:ext cx="677665" cy="791248"/>
            </a:xfrm>
            <a:custGeom>
              <a:avLst/>
              <a:gdLst>
                <a:gd name="T0" fmla="*/ 698 w 1062"/>
                <a:gd name="T1" fmla="*/ 0 h 1240"/>
                <a:gd name="T2" fmla="*/ 0 w 1062"/>
                <a:gd name="T3" fmla="*/ 405 h 1240"/>
                <a:gd name="T4" fmla="*/ 0 w 1062"/>
                <a:gd name="T5" fmla="*/ 1240 h 1240"/>
                <a:gd name="T6" fmla="*/ 1062 w 1062"/>
                <a:gd name="T7" fmla="*/ 630 h 1240"/>
                <a:gd name="T8" fmla="*/ 698 w 1062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698" y="0"/>
                  </a:moveTo>
                  <a:lnTo>
                    <a:pt x="0" y="405"/>
                  </a:lnTo>
                  <a:lnTo>
                    <a:pt x="0" y="1240"/>
                  </a:lnTo>
                  <a:lnTo>
                    <a:pt x="1062" y="63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02" name="TextBox 101"/>
          <p:cNvSpPr txBox="1"/>
          <p:nvPr/>
        </p:nvSpPr>
        <p:spPr>
          <a:xfrm flipH="1">
            <a:off x="3355302" y="1911522"/>
            <a:ext cx="4352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</a:rPr>
              <a:t>1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3504371" y="2349247"/>
            <a:ext cx="4352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4" name="TextBox 103"/>
          <p:cNvSpPr txBox="1"/>
          <p:nvPr/>
        </p:nvSpPr>
        <p:spPr>
          <a:xfrm flipH="1">
            <a:off x="3653441" y="2762914"/>
            <a:ext cx="4352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3802510" y="3175353"/>
            <a:ext cx="4352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27" name="TextBox 126"/>
          <p:cNvSpPr txBox="1"/>
          <p:nvPr/>
        </p:nvSpPr>
        <p:spPr>
          <a:xfrm flipH="1">
            <a:off x="3951578" y="3603621"/>
            <a:ext cx="4352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5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2922762" y="2830772"/>
            <a:ext cx="207536" cy="207534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2771193" y="3254786"/>
            <a:ext cx="189575" cy="201548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136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7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8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3187095" y="1967517"/>
            <a:ext cx="210529" cy="239462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9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3070856" y="2408742"/>
            <a:ext cx="193566" cy="238465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0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2589669" y="3643763"/>
            <a:ext cx="214520" cy="227489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16389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C937752-B09E-4B2B-A01D-0BBB3B6C6FF9}"/>
              </a:ext>
            </a:extLst>
          </p:cNvPr>
          <p:cNvSpPr/>
          <p:nvPr/>
        </p:nvSpPr>
        <p:spPr>
          <a:xfrm flipH="1">
            <a:off x="5078295" y="1872129"/>
            <a:ext cx="1626675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2"/>
                </a:solidFill>
              </a:rPr>
              <a:t>TEXT PLACEHOLDER</a:t>
            </a:r>
            <a:endParaRPr lang="en-US" sz="825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B134CF3-7C6E-455B-BDE4-362E3E08DCC0}"/>
              </a:ext>
            </a:extLst>
          </p:cNvPr>
          <p:cNvSpPr/>
          <p:nvPr/>
        </p:nvSpPr>
        <p:spPr>
          <a:xfrm flipH="1">
            <a:off x="5078295" y="2715116"/>
            <a:ext cx="1626675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4"/>
                </a:solidFill>
              </a:rPr>
              <a:t>TEXT PLACEHOLDER</a:t>
            </a:r>
            <a:endParaRPr lang="en-US" sz="825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B8E1F97-75C3-48CB-A998-46A44F69E706}"/>
              </a:ext>
            </a:extLst>
          </p:cNvPr>
          <p:cNvSpPr/>
          <p:nvPr/>
        </p:nvSpPr>
        <p:spPr>
          <a:xfrm flipH="1">
            <a:off x="5078295" y="3558102"/>
            <a:ext cx="1626675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accent6"/>
                </a:solidFill>
              </a:rPr>
              <a:t>TEXT PLACEHOLDER</a:t>
            </a:r>
            <a:endParaRPr lang="en-US" sz="825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7E9DB7F-62A8-44A4-BFFD-7D5D344C9589}"/>
              </a:ext>
            </a:extLst>
          </p:cNvPr>
          <p:cNvSpPr/>
          <p:nvPr/>
        </p:nvSpPr>
        <p:spPr>
          <a:xfrm flipH="1">
            <a:off x="147362" y="1872129"/>
            <a:ext cx="1632678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1"/>
                </a:solidFill>
              </a:rPr>
              <a:t>TEXT PLACEHOLDER</a:t>
            </a:r>
            <a:endParaRPr lang="en-US" sz="825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9176A40-6C75-41CC-94EE-85F780E08208}"/>
              </a:ext>
            </a:extLst>
          </p:cNvPr>
          <p:cNvSpPr/>
          <p:nvPr/>
        </p:nvSpPr>
        <p:spPr>
          <a:xfrm flipH="1">
            <a:off x="147362" y="2715116"/>
            <a:ext cx="1632678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3"/>
                </a:solidFill>
              </a:rPr>
              <a:t>TEXT PLACEHOLDER</a:t>
            </a:r>
            <a:endParaRPr lang="en-US" sz="825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5CDC60A-FF72-42C0-9DB3-F1FB903D610D}"/>
              </a:ext>
            </a:extLst>
          </p:cNvPr>
          <p:cNvSpPr/>
          <p:nvPr/>
        </p:nvSpPr>
        <p:spPr>
          <a:xfrm flipH="1">
            <a:off x="147362" y="3558102"/>
            <a:ext cx="1632678" cy="5020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825" b="1" dirty="0">
                <a:solidFill>
                  <a:schemeClr val="accent5"/>
                </a:solidFill>
              </a:rPr>
              <a:t>TEXT PLACEHOLDER</a:t>
            </a:r>
            <a:endParaRPr lang="en-US" sz="825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67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49096" y="1586035"/>
            <a:ext cx="2959808" cy="2744459"/>
            <a:chOff x="3123220" y="1415322"/>
            <a:chExt cx="2897560" cy="334429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209702" y="1948036"/>
              <a:ext cx="722833" cy="268590"/>
            </a:xfrm>
            <a:custGeom>
              <a:avLst/>
              <a:gdLst>
                <a:gd name="T0" fmla="*/ 566 w 1133"/>
                <a:gd name="T1" fmla="*/ 303 h 421"/>
                <a:gd name="T2" fmla="*/ 85 w 1133"/>
                <a:gd name="T3" fmla="*/ 0 h 421"/>
                <a:gd name="T4" fmla="*/ 0 w 1133"/>
                <a:gd name="T5" fmla="*/ 95 h 421"/>
                <a:gd name="T6" fmla="*/ 566 w 1133"/>
                <a:gd name="T7" fmla="*/ 421 h 421"/>
                <a:gd name="T8" fmla="*/ 1133 w 1133"/>
                <a:gd name="T9" fmla="*/ 95 h 421"/>
                <a:gd name="T10" fmla="*/ 1048 w 1133"/>
                <a:gd name="T11" fmla="*/ 0 h 421"/>
                <a:gd name="T12" fmla="*/ 566 w 1133"/>
                <a:gd name="T13" fmla="*/ 30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3" h="421">
                  <a:moveTo>
                    <a:pt x="566" y="303"/>
                  </a:moveTo>
                  <a:lnTo>
                    <a:pt x="85" y="0"/>
                  </a:lnTo>
                  <a:lnTo>
                    <a:pt x="0" y="95"/>
                  </a:lnTo>
                  <a:lnTo>
                    <a:pt x="566" y="421"/>
                  </a:lnTo>
                  <a:lnTo>
                    <a:pt x="1133" y="95"/>
                  </a:lnTo>
                  <a:lnTo>
                    <a:pt x="1048" y="0"/>
                  </a:lnTo>
                  <a:lnTo>
                    <a:pt x="566" y="303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81943" y="2342309"/>
              <a:ext cx="1177075" cy="398100"/>
            </a:xfrm>
            <a:custGeom>
              <a:avLst/>
              <a:gdLst>
                <a:gd name="T0" fmla="*/ 1845 w 1845"/>
                <a:gd name="T1" fmla="*/ 92 h 624"/>
                <a:gd name="T2" fmla="*/ 1736 w 1845"/>
                <a:gd name="T3" fmla="*/ 0 h 624"/>
                <a:gd name="T4" fmla="*/ 923 w 1845"/>
                <a:gd name="T5" fmla="*/ 506 h 624"/>
                <a:gd name="T6" fmla="*/ 111 w 1845"/>
                <a:gd name="T7" fmla="*/ 0 h 624"/>
                <a:gd name="T8" fmla="*/ 0 w 1845"/>
                <a:gd name="T9" fmla="*/ 92 h 624"/>
                <a:gd name="T10" fmla="*/ 923 w 1845"/>
                <a:gd name="T11" fmla="*/ 624 h 624"/>
                <a:gd name="T12" fmla="*/ 1845 w 1845"/>
                <a:gd name="T13" fmla="*/ 9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5" h="624">
                  <a:moveTo>
                    <a:pt x="1845" y="92"/>
                  </a:moveTo>
                  <a:lnTo>
                    <a:pt x="1736" y="0"/>
                  </a:lnTo>
                  <a:lnTo>
                    <a:pt x="923" y="506"/>
                  </a:lnTo>
                  <a:lnTo>
                    <a:pt x="111" y="0"/>
                  </a:lnTo>
                  <a:lnTo>
                    <a:pt x="0" y="92"/>
                  </a:lnTo>
                  <a:lnTo>
                    <a:pt x="923" y="624"/>
                  </a:lnTo>
                  <a:lnTo>
                    <a:pt x="1845" y="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55459" y="2737219"/>
              <a:ext cx="1631955" cy="526972"/>
            </a:xfrm>
            <a:custGeom>
              <a:avLst/>
              <a:gdLst>
                <a:gd name="T0" fmla="*/ 2558 w 2558"/>
                <a:gd name="T1" fmla="*/ 88 h 826"/>
                <a:gd name="T2" fmla="*/ 2423 w 2558"/>
                <a:gd name="T3" fmla="*/ 0 h 826"/>
                <a:gd name="T4" fmla="*/ 1278 w 2558"/>
                <a:gd name="T5" fmla="*/ 708 h 826"/>
                <a:gd name="T6" fmla="*/ 133 w 2558"/>
                <a:gd name="T7" fmla="*/ 0 h 826"/>
                <a:gd name="T8" fmla="*/ 0 w 2558"/>
                <a:gd name="T9" fmla="*/ 88 h 826"/>
                <a:gd name="T10" fmla="*/ 1278 w 2558"/>
                <a:gd name="T11" fmla="*/ 826 h 826"/>
                <a:gd name="T12" fmla="*/ 2558 w 2558"/>
                <a:gd name="T13" fmla="*/ 88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8" h="826">
                  <a:moveTo>
                    <a:pt x="2558" y="88"/>
                  </a:moveTo>
                  <a:lnTo>
                    <a:pt x="2423" y="0"/>
                  </a:lnTo>
                  <a:lnTo>
                    <a:pt x="1278" y="708"/>
                  </a:lnTo>
                  <a:lnTo>
                    <a:pt x="133" y="0"/>
                  </a:lnTo>
                  <a:lnTo>
                    <a:pt x="0" y="88"/>
                  </a:lnTo>
                  <a:lnTo>
                    <a:pt x="1278" y="826"/>
                  </a:lnTo>
                  <a:lnTo>
                    <a:pt x="2558" y="8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28976" y="3131491"/>
              <a:ext cx="2084284" cy="656483"/>
            </a:xfrm>
            <a:custGeom>
              <a:avLst/>
              <a:gdLst>
                <a:gd name="T0" fmla="*/ 3267 w 3267"/>
                <a:gd name="T1" fmla="*/ 87 h 1029"/>
                <a:gd name="T2" fmla="*/ 3111 w 3267"/>
                <a:gd name="T3" fmla="*/ 0 h 1029"/>
                <a:gd name="T4" fmla="*/ 1633 w 3267"/>
                <a:gd name="T5" fmla="*/ 911 h 1029"/>
                <a:gd name="T6" fmla="*/ 157 w 3267"/>
                <a:gd name="T7" fmla="*/ 0 h 1029"/>
                <a:gd name="T8" fmla="*/ 0 w 3267"/>
                <a:gd name="T9" fmla="*/ 87 h 1029"/>
                <a:gd name="T10" fmla="*/ 1633 w 3267"/>
                <a:gd name="T11" fmla="*/ 1029 h 1029"/>
                <a:gd name="T12" fmla="*/ 3267 w 3267"/>
                <a:gd name="T13" fmla="*/ 8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7" h="1029">
                  <a:moveTo>
                    <a:pt x="3267" y="87"/>
                  </a:moveTo>
                  <a:lnTo>
                    <a:pt x="3111" y="0"/>
                  </a:lnTo>
                  <a:lnTo>
                    <a:pt x="1633" y="911"/>
                  </a:lnTo>
                  <a:lnTo>
                    <a:pt x="157" y="0"/>
                  </a:lnTo>
                  <a:lnTo>
                    <a:pt x="0" y="87"/>
                  </a:lnTo>
                  <a:lnTo>
                    <a:pt x="1633" y="1029"/>
                  </a:lnTo>
                  <a:lnTo>
                    <a:pt x="3267" y="8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303130" y="3527039"/>
              <a:ext cx="2536612" cy="784717"/>
            </a:xfrm>
            <a:custGeom>
              <a:avLst/>
              <a:gdLst>
                <a:gd name="T0" fmla="*/ 1987 w 3976"/>
                <a:gd name="T1" fmla="*/ 1111 h 1230"/>
                <a:gd name="T2" fmla="*/ 179 w 3976"/>
                <a:gd name="T3" fmla="*/ 0 h 1230"/>
                <a:gd name="T4" fmla="*/ 0 w 3976"/>
                <a:gd name="T5" fmla="*/ 82 h 1230"/>
                <a:gd name="T6" fmla="*/ 1987 w 3976"/>
                <a:gd name="T7" fmla="*/ 1230 h 1230"/>
                <a:gd name="T8" fmla="*/ 3976 w 3976"/>
                <a:gd name="T9" fmla="*/ 82 h 1230"/>
                <a:gd name="T10" fmla="*/ 3796 w 3976"/>
                <a:gd name="T11" fmla="*/ 0 h 1230"/>
                <a:gd name="T12" fmla="*/ 1987 w 3976"/>
                <a:gd name="T13" fmla="*/ 1111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6" h="1230">
                  <a:moveTo>
                    <a:pt x="1987" y="1111"/>
                  </a:moveTo>
                  <a:lnTo>
                    <a:pt x="179" y="0"/>
                  </a:lnTo>
                  <a:lnTo>
                    <a:pt x="0" y="82"/>
                  </a:lnTo>
                  <a:lnTo>
                    <a:pt x="1987" y="1230"/>
                  </a:lnTo>
                  <a:lnTo>
                    <a:pt x="3976" y="82"/>
                  </a:lnTo>
                  <a:lnTo>
                    <a:pt x="3796" y="0"/>
                  </a:lnTo>
                  <a:lnTo>
                    <a:pt x="1987" y="111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570799" y="2008644"/>
              <a:ext cx="556958" cy="656483"/>
            </a:xfrm>
            <a:custGeom>
              <a:avLst/>
              <a:gdLst>
                <a:gd name="T0" fmla="*/ 873 w 873"/>
                <a:gd name="T1" fmla="*/ 527 h 1029"/>
                <a:gd name="T2" fmla="*/ 567 w 873"/>
                <a:gd name="T3" fmla="*/ 0 h 1029"/>
                <a:gd name="T4" fmla="*/ 0 w 873"/>
                <a:gd name="T5" fmla="*/ 326 h 1029"/>
                <a:gd name="T6" fmla="*/ 0 w 873"/>
                <a:gd name="T7" fmla="*/ 326 h 1029"/>
                <a:gd name="T8" fmla="*/ 0 w 873"/>
                <a:gd name="T9" fmla="*/ 1029 h 1029"/>
                <a:gd name="T10" fmla="*/ 0 w 873"/>
                <a:gd name="T11" fmla="*/ 1029 h 1029"/>
                <a:gd name="T12" fmla="*/ 873 w 873"/>
                <a:gd name="T13" fmla="*/ 52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29">
                  <a:moveTo>
                    <a:pt x="873" y="527"/>
                  </a:moveTo>
                  <a:lnTo>
                    <a:pt x="567" y="0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1029"/>
                  </a:lnTo>
                  <a:lnTo>
                    <a:pt x="0" y="1029"/>
                  </a:lnTo>
                  <a:lnTo>
                    <a:pt x="873" y="5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15118" y="2008644"/>
              <a:ext cx="555682" cy="656483"/>
            </a:xfrm>
            <a:custGeom>
              <a:avLst/>
              <a:gdLst>
                <a:gd name="T0" fmla="*/ 305 w 871"/>
                <a:gd name="T1" fmla="*/ 0 h 1029"/>
                <a:gd name="T2" fmla="*/ 0 w 871"/>
                <a:gd name="T3" fmla="*/ 527 h 1029"/>
                <a:gd name="T4" fmla="*/ 871 w 871"/>
                <a:gd name="T5" fmla="*/ 1029 h 1029"/>
                <a:gd name="T6" fmla="*/ 871 w 871"/>
                <a:gd name="T7" fmla="*/ 326 h 1029"/>
                <a:gd name="T8" fmla="*/ 305 w 871"/>
                <a:gd name="T9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1" h="1029">
                  <a:moveTo>
                    <a:pt x="305" y="0"/>
                  </a:moveTo>
                  <a:lnTo>
                    <a:pt x="0" y="527"/>
                  </a:lnTo>
                  <a:lnTo>
                    <a:pt x="871" y="1029"/>
                  </a:lnTo>
                  <a:lnTo>
                    <a:pt x="871" y="326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34392" y="3186996"/>
              <a:ext cx="1236407" cy="1048841"/>
            </a:xfrm>
            <a:custGeom>
              <a:avLst/>
              <a:gdLst>
                <a:gd name="T0" fmla="*/ 1938 w 1938"/>
                <a:gd name="T1" fmla="*/ 942 h 1644"/>
                <a:gd name="T2" fmla="*/ 305 w 1938"/>
                <a:gd name="T3" fmla="*/ 0 h 1644"/>
                <a:gd name="T4" fmla="*/ 0 w 1938"/>
                <a:gd name="T5" fmla="*/ 525 h 1644"/>
                <a:gd name="T6" fmla="*/ 1938 w 1938"/>
                <a:gd name="T7" fmla="*/ 1644 h 1644"/>
                <a:gd name="T8" fmla="*/ 1938 w 1938"/>
                <a:gd name="T9" fmla="*/ 1644 h 1644"/>
                <a:gd name="T10" fmla="*/ 1938 w 1938"/>
                <a:gd name="T11" fmla="*/ 942 h 1644"/>
                <a:gd name="T12" fmla="*/ 1938 w 1938"/>
                <a:gd name="T13" fmla="*/ 942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8" h="1644">
                  <a:moveTo>
                    <a:pt x="1938" y="942"/>
                  </a:moveTo>
                  <a:lnTo>
                    <a:pt x="305" y="0"/>
                  </a:lnTo>
                  <a:lnTo>
                    <a:pt x="0" y="525"/>
                  </a:lnTo>
                  <a:lnTo>
                    <a:pt x="1938" y="1644"/>
                  </a:lnTo>
                  <a:lnTo>
                    <a:pt x="1938" y="1644"/>
                  </a:lnTo>
                  <a:lnTo>
                    <a:pt x="1938" y="942"/>
                  </a:lnTo>
                  <a:lnTo>
                    <a:pt x="1938" y="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70799" y="3186996"/>
              <a:ext cx="1235769" cy="1048841"/>
            </a:xfrm>
            <a:custGeom>
              <a:avLst/>
              <a:gdLst>
                <a:gd name="T0" fmla="*/ 1634 w 1937"/>
                <a:gd name="T1" fmla="*/ 0 h 1644"/>
                <a:gd name="T2" fmla="*/ 0 w 1937"/>
                <a:gd name="T3" fmla="*/ 942 h 1644"/>
                <a:gd name="T4" fmla="*/ 0 w 1937"/>
                <a:gd name="T5" fmla="*/ 1644 h 1644"/>
                <a:gd name="T6" fmla="*/ 1937 w 1937"/>
                <a:gd name="T7" fmla="*/ 525 h 1644"/>
                <a:gd name="T8" fmla="*/ 1634 w 1937"/>
                <a:gd name="T9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7" h="1644">
                  <a:moveTo>
                    <a:pt x="1634" y="0"/>
                  </a:moveTo>
                  <a:lnTo>
                    <a:pt x="0" y="942"/>
                  </a:lnTo>
                  <a:lnTo>
                    <a:pt x="0" y="1644"/>
                  </a:lnTo>
                  <a:lnTo>
                    <a:pt x="1937" y="525"/>
                  </a:lnTo>
                  <a:lnTo>
                    <a:pt x="16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788634" y="2401003"/>
              <a:ext cx="782165" cy="787906"/>
            </a:xfrm>
            <a:custGeom>
              <a:avLst/>
              <a:gdLst>
                <a:gd name="T0" fmla="*/ 303 w 1226"/>
                <a:gd name="T1" fmla="*/ 0 h 1235"/>
                <a:gd name="T2" fmla="*/ 0 w 1226"/>
                <a:gd name="T3" fmla="*/ 527 h 1235"/>
                <a:gd name="T4" fmla="*/ 1226 w 1226"/>
                <a:gd name="T5" fmla="*/ 1235 h 1235"/>
                <a:gd name="T6" fmla="*/ 1226 w 1226"/>
                <a:gd name="T7" fmla="*/ 1235 h 1235"/>
                <a:gd name="T8" fmla="*/ 1226 w 1226"/>
                <a:gd name="T9" fmla="*/ 532 h 1235"/>
                <a:gd name="T10" fmla="*/ 303 w 1226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6" h="1235">
                  <a:moveTo>
                    <a:pt x="303" y="0"/>
                  </a:moveTo>
                  <a:lnTo>
                    <a:pt x="0" y="527"/>
                  </a:lnTo>
                  <a:lnTo>
                    <a:pt x="1226" y="1235"/>
                  </a:lnTo>
                  <a:lnTo>
                    <a:pt x="1226" y="1235"/>
                  </a:lnTo>
                  <a:lnTo>
                    <a:pt x="1226" y="532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70799" y="2401003"/>
              <a:ext cx="782803" cy="787906"/>
            </a:xfrm>
            <a:custGeom>
              <a:avLst/>
              <a:gdLst>
                <a:gd name="T0" fmla="*/ 922 w 1227"/>
                <a:gd name="T1" fmla="*/ 0 h 1235"/>
                <a:gd name="T2" fmla="*/ 0 w 1227"/>
                <a:gd name="T3" fmla="*/ 532 h 1235"/>
                <a:gd name="T4" fmla="*/ 0 w 1227"/>
                <a:gd name="T5" fmla="*/ 532 h 1235"/>
                <a:gd name="T6" fmla="*/ 0 w 1227"/>
                <a:gd name="T7" fmla="*/ 1235 h 1235"/>
                <a:gd name="T8" fmla="*/ 1227 w 1227"/>
                <a:gd name="T9" fmla="*/ 527 h 1235"/>
                <a:gd name="T10" fmla="*/ 922 w 1227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7" h="1235">
                  <a:moveTo>
                    <a:pt x="922" y="0"/>
                  </a:moveTo>
                  <a:lnTo>
                    <a:pt x="0" y="532"/>
                  </a:lnTo>
                  <a:lnTo>
                    <a:pt x="0" y="532"/>
                  </a:lnTo>
                  <a:lnTo>
                    <a:pt x="0" y="1235"/>
                  </a:lnTo>
                  <a:lnTo>
                    <a:pt x="1227" y="527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562151" y="2793361"/>
              <a:ext cx="1008648" cy="919331"/>
            </a:xfrm>
            <a:custGeom>
              <a:avLst/>
              <a:gdLst>
                <a:gd name="T0" fmla="*/ 1581 w 1581"/>
                <a:gd name="T1" fmla="*/ 738 h 1441"/>
                <a:gd name="T2" fmla="*/ 303 w 1581"/>
                <a:gd name="T3" fmla="*/ 0 h 1441"/>
                <a:gd name="T4" fmla="*/ 0 w 1581"/>
                <a:gd name="T5" fmla="*/ 527 h 1441"/>
                <a:gd name="T6" fmla="*/ 1581 w 1581"/>
                <a:gd name="T7" fmla="*/ 1441 h 1441"/>
                <a:gd name="T8" fmla="*/ 1581 w 1581"/>
                <a:gd name="T9" fmla="*/ 1441 h 1441"/>
                <a:gd name="T10" fmla="*/ 1581 w 1581"/>
                <a:gd name="T11" fmla="*/ 738 h 1441"/>
                <a:gd name="T12" fmla="*/ 1581 w 1581"/>
                <a:gd name="T13" fmla="*/ 73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1" h="1441">
                  <a:moveTo>
                    <a:pt x="1581" y="738"/>
                  </a:moveTo>
                  <a:lnTo>
                    <a:pt x="303" y="0"/>
                  </a:lnTo>
                  <a:lnTo>
                    <a:pt x="0" y="527"/>
                  </a:lnTo>
                  <a:lnTo>
                    <a:pt x="1581" y="1441"/>
                  </a:lnTo>
                  <a:lnTo>
                    <a:pt x="1581" y="1441"/>
                  </a:lnTo>
                  <a:lnTo>
                    <a:pt x="1581" y="738"/>
                  </a:lnTo>
                  <a:lnTo>
                    <a:pt x="1581" y="7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570799" y="2793361"/>
              <a:ext cx="1009287" cy="919331"/>
            </a:xfrm>
            <a:custGeom>
              <a:avLst/>
              <a:gdLst>
                <a:gd name="T0" fmla="*/ 1280 w 1582"/>
                <a:gd name="T1" fmla="*/ 0 h 1441"/>
                <a:gd name="T2" fmla="*/ 0 w 1582"/>
                <a:gd name="T3" fmla="*/ 738 h 1441"/>
                <a:gd name="T4" fmla="*/ 0 w 1582"/>
                <a:gd name="T5" fmla="*/ 1441 h 1441"/>
                <a:gd name="T6" fmla="*/ 1582 w 1582"/>
                <a:gd name="T7" fmla="*/ 527 h 1441"/>
                <a:gd name="T8" fmla="*/ 1280 w 1582"/>
                <a:gd name="T9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41">
                  <a:moveTo>
                    <a:pt x="1280" y="0"/>
                  </a:moveTo>
                  <a:lnTo>
                    <a:pt x="0" y="738"/>
                  </a:lnTo>
                  <a:lnTo>
                    <a:pt x="0" y="1441"/>
                  </a:lnTo>
                  <a:lnTo>
                    <a:pt x="1582" y="527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570799" y="3579354"/>
              <a:ext cx="1448855" cy="1180265"/>
            </a:xfrm>
            <a:custGeom>
              <a:avLst/>
              <a:gdLst>
                <a:gd name="T0" fmla="*/ 2271 w 2271"/>
                <a:gd name="T1" fmla="*/ 488 h 1850"/>
                <a:gd name="T2" fmla="*/ 1989 w 2271"/>
                <a:gd name="T3" fmla="*/ 0 h 1850"/>
                <a:gd name="T4" fmla="*/ 0 w 2271"/>
                <a:gd name="T5" fmla="*/ 1148 h 1850"/>
                <a:gd name="T6" fmla="*/ 0 w 2271"/>
                <a:gd name="T7" fmla="*/ 1850 h 1850"/>
                <a:gd name="T8" fmla="*/ 2271 w 2271"/>
                <a:gd name="T9" fmla="*/ 540 h 1850"/>
                <a:gd name="T10" fmla="*/ 2271 w 2271"/>
                <a:gd name="T11" fmla="*/ 48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850">
                  <a:moveTo>
                    <a:pt x="2271" y="488"/>
                  </a:moveTo>
                  <a:lnTo>
                    <a:pt x="1989" y="0"/>
                  </a:lnTo>
                  <a:lnTo>
                    <a:pt x="0" y="1148"/>
                  </a:lnTo>
                  <a:lnTo>
                    <a:pt x="0" y="1850"/>
                  </a:lnTo>
                  <a:lnTo>
                    <a:pt x="2271" y="540"/>
                  </a:lnTo>
                  <a:lnTo>
                    <a:pt x="2271" y="48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123220" y="3579354"/>
              <a:ext cx="1447579" cy="1180265"/>
            </a:xfrm>
            <a:custGeom>
              <a:avLst/>
              <a:gdLst>
                <a:gd name="T0" fmla="*/ 2269 w 2269"/>
                <a:gd name="T1" fmla="*/ 1148 h 1850"/>
                <a:gd name="T2" fmla="*/ 282 w 2269"/>
                <a:gd name="T3" fmla="*/ 0 h 1850"/>
                <a:gd name="T4" fmla="*/ 0 w 2269"/>
                <a:gd name="T5" fmla="*/ 488 h 1850"/>
                <a:gd name="T6" fmla="*/ 0 w 2269"/>
                <a:gd name="T7" fmla="*/ 540 h 1850"/>
                <a:gd name="T8" fmla="*/ 2269 w 2269"/>
                <a:gd name="T9" fmla="*/ 1850 h 1850"/>
                <a:gd name="T10" fmla="*/ 2269 w 2269"/>
                <a:gd name="T11" fmla="*/ 1850 h 1850"/>
                <a:gd name="T12" fmla="*/ 2269 w 2269"/>
                <a:gd name="T13" fmla="*/ 1148 h 1850"/>
                <a:gd name="T14" fmla="*/ 2269 w 2269"/>
                <a:gd name="T15" fmla="*/ 114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9" h="1850">
                  <a:moveTo>
                    <a:pt x="2269" y="1148"/>
                  </a:moveTo>
                  <a:lnTo>
                    <a:pt x="282" y="0"/>
                  </a:lnTo>
                  <a:lnTo>
                    <a:pt x="0" y="488"/>
                  </a:lnTo>
                  <a:lnTo>
                    <a:pt x="0" y="540"/>
                  </a:lnTo>
                  <a:lnTo>
                    <a:pt x="2269" y="1850"/>
                  </a:lnTo>
                  <a:lnTo>
                    <a:pt x="2269" y="1850"/>
                  </a:lnTo>
                  <a:lnTo>
                    <a:pt x="2269" y="1148"/>
                  </a:lnTo>
                  <a:lnTo>
                    <a:pt x="2269" y="114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570799" y="1415322"/>
              <a:ext cx="328560" cy="726023"/>
            </a:xfrm>
            <a:custGeom>
              <a:avLst/>
              <a:gdLst>
                <a:gd name="T0" fmla="*/ 515 w 515"/>
                <a:gd name="T1" fmla="*/ 840 h 1138"/>
                <a:gd name="T2" fmla="*/ 47 w 515"/>
                <a:gd name="T3" fmla="*/ 26 h 1138"/>
                <a:gd name="T4" fmla="*/ 0 w 515"/>
                <a:gd name="T5" fmla="*/ 0 h 1138"/>
                <a:gd name="T6" fmla="*/ 0 w 515"/>
                <a:gd name="T7" fmla="*/ 0 h 1138"/>
                <a:gd name="T8" fmla="*/ 0 w 515"/>
                <a:gd name="T9" fmla="*/ 1138 h 1138"/>
                <a:gd name="T10" fmla="*/ 0 w 515"/>
                <a:gd name="T11" fmla="*/ 1138 h 1138"/>
                <a:gd name="T12" fmla="*/ 515 w 515"/>
                <a:gd name="T13" fmla="*/ 84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138">
                  <a:moveTo>
                    <a:pt x="515" y="840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38"/>
                  </a:lnTo>
                  <a:lnTo>
                    <a:pt x="0" y="1138"/>
                  </a:lnTo>
                  <a:lnTo>
                    <a:pt x="515" y="8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241600" y="1415322"/>
              <a:ext cx="329198" cy="726023"/>
            </a:xfrm>
            <a:custGeom>
              <a:avLst/>
              <a:gdLst>
                <a:gd name="T0" fmla="*/ 471 w 516"/>
                <a:gd name="T1" fmla="*/ 26 h 1138"/>
                <a:gd name="T2" fmla="*/ 0 w 516"/>
                <a:gd name="T3" fmla="*/ 840 h 1138"/>
                <a:gd name="T4" fmla="*/ 516 w 516"/>
                <a:gd name="T5" fmla="*/ 1138 h 1138"/>
                <a:gd name="T6" fmla="*/ 516 w 516"/>
                <a:gd name="T7" fmla="*/ 0 h 1138"/>
                <a:gd name="T8" fmla="*/ 471 w 516"/>
                <a:gd name="T9" fmla="*/ 26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1138">
                  <a:moveTo>
                    <a:pt x="471" y="26"/>
                  </a:moveTo>
                  <a:lnTo>
                    <a:pt x="0" y="840"/>
                  </a:lnTo>
                  <a:lnTo>
                    <a:pt x="516" y="1138"/>
                  </a:lnTo>
                  <a:lnTo>
                    <a:pt x="516" y="0"/>
                  </a:lnTo>
                  <a:lnTo>
                    <a:pt x="471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4571925" y="2008644"/>
              <a:ext cx="556958" cy="656483"/>
            </a:xfrm>
            <a:custGeom>
              <a:avLst/>
              <a:gdLst>
                <a:gd name="T0" fmla="*/ 873 w 873"/>
                <a:gd name="T1" fmla="*/ 527 h 1029"/>
                <a:gd name="T2" fmla="*/ 567 w 873"/>
                <a:gd name="T3" fmla="*/ 0 h 1029"/>
                <a:gd name="T4" fmla="*/ 0 w 873"/>
                <a:gd name="T5" fmla="*/ 326 h 1029"/>
                <a:gd name="T6" fmla="*/ 0 w 873"/>
                <a:gd name="T7" fmla="*/ 326 h 1029"/>
                <a:gd name="T8" fmla="*/ 0 w 873"/>
                <a:gd name="T9" fmla="*/ 1029 h 1029"/>
                <a:gd name="T10" fmla="*/ 0 w 873"/>
                <a:gd name="T11" fmla="*/ 1029 h 1029"/>
                <a:gd name="T12" fmla="*/ 873 w 873"/>
                <a:gd name="T13" fmla="*/ 52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29">
                  <a:moveTo>
                    <a:pt x="873" y="527"/>
                  </a:moveTo>
                  <a:lnTo>
                    <a:pt x="567" y="0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1029"/>
                  </a:lnTo>
                  <a:lnTo>
                    <a:pt x="0" y="1029"/>
                  </a:lnTo>
                  <a:lnTo>
                    <a:pt x="873" y="52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4571925" y="3186996"/>
              <a:ext cx="1235769" cy="1048841"/>
            </a:xfrm>
            <a:custGeom>
              <a:avLst/>
              <a:gdLst>
                <a:gd name="T0" fmla="*/ 1634 w 1937"/>
                <a:gd name="T1" fmla="*/ 0 h 1644"/>
                <a:gd name="T2" fmla="*/ 0 w 1937"/>
                <a:gd name="T3" fmla="*/ 942 h 1644"/>
                <a:gd name="T4" fmla="*/ 0 w 1937"/>
                <a:gd name="T5" fmla="*/ 1644 h 1644"/>
                <a:gd name="T6" fmla="*/ 1937 w 1937"/>
                <a:gd name="T7" fmla="*/ 525 h 1644"/>
                <a:gd name="T8" fmla="*/ 1634 w 1937"/>
                <a:gd name="T9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7" h="1644">
                  <a:moveTo>
                    <a:pt x="1634" y="0"/>
                  </a:moveTo>
                  <a:lnTo>
                    <a:pt x="0" y="942"/>
                  </a:lnTo>
                  <a:lnTo>
                    <a:pt x="0" y="1644"/>
                  </a:lnTo>
                  <a:lnTo>
                    <a:pt x="1937" y="525"/>
                  </a:lnTo>
                  <a:lnTo>
                    <a:pt x="163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15"/>
            <p:cNvSpPr>
              <a:spLocks/>
            </p:cNvSpPr>
            <p:nvPr/>
          </p:nvSpPr>
          <p:spPr bwMode="auto">
            <a:xfrm>
              <a:off x="4571925" y="2401003"/>
              <a:ext cx="782803" cy="787906"/>
            </a:xfrm>
            <a:custGeom>
              <a:avLst/>
              <a:gdLst>
                <a:gd name="T0" fmla="*/ 922 w 1227"/>
                <a:gd name="T1" fmla="*/ 0 h 1235"/>
                <a:gd name="T2" fmla="*/ 0 w 1227"/>
                <a:gd name="T3" fmla="*/ 532 h 1235"/>
                <a:gd name="T4" fmla="*/ 0 w 1227"/>
                <a:gd name="T5" fmla="*/ 532 h 1235"/>
                <a:gd name="T6" fmla="*/ 0 w 1227"/>
                <a:gd name="T7" fmla="*/ 1235 h 1235"/>
                <a:gd name="T8" fmla="*/ 1227 w 1227"/>
                <a:gd name="T9" fmla="*/ 527 h 1235"/>
                <a:gd name="T10" fmla="*/ 922 w 1227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7" h="1235">
                  <a:moveTo>
                    <a:pt x="922" y="0"/>
                  </a:moveTo>
                  <a:lnTo>
                    <a:pt x="0" y="532"/>
                  </a:lnTo>
                  <a:lnTo>
                    <a:pt x="0" y="532"/>
                  </a:lnTo>
                  <a:lnTo>
                    <a:pt x="0" y="1235"/>
                  </a:lnTo>
                  <a:lnTo>
                    <a:pt x="1227" y="527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4571925" y="2793361"/>
              <a:ext cx="1009287" cy="919331"/>
            </a:xfrm>
            <a:custGeom>
              <a:avLst/>
              <a:gdLst>
                <a:gd name="T0" fmla="*/ 1280 w 1582"/>
                <a:gd name="T1" fmla="*/ 0 h 1441"/>
                <a:gd name="T2" fmla="*/ 0 w 1582"/>
                <a:gd name="T3" fmla="*/ 738 h 1441"/>
                <a:gd name="T4" fmla="*/ 0 w 1582"/>
                <a:gd name="T5" fmla="*/ 1441 h 1441"/>
                <a:gd name="T6" fmla="*/ 1582 w 1582"/>
                <a:gd name="T7" fmla="*/ 527 h 1441"/>
                <a:gd name="T8" fmla="*/ 1280 w 1582"/>
                <a:gd name="T9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41">
                  <a:moveTo>
                    <a:pt x="1280" y="0"/>
                  </a:moveTo>
                  <a:lnTo>
                    <a:pt x="0" y="738"/>
                  </a:lnTo>
                  <a:lnTo>
                    <a:pt x="0" y="1441"/>
                  </a:lnTo>
                  <a:lnTo>
                    <a:pt x="1582" y="527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4571925" y="3579354"/>
              <a:ext cx="1448855" cy="1180265"/>
            </a:xfrm>
            <a:custGeom>
              <a:avLst/>
              <a:gdLst>
                <a:gd name="T0" fmla="*/ 2271 w 2271"/>
                <a:gd name="T1" fmla="*/ 488 h 1850"/>
                <a:gd name="T2" fmla="*/ 1989 w 2271"/>
                <a:gd name="T3" fmla="*/ 0 h 1850"/>
                <a:gd name="T4" fmla="*/ 0 w 2271"/>
                <a:gd name="T5" fmla="*/ 1148 h 1850"/>
                <a:gd name="T6" fmla="*/ 0 w 2271"/>
                <a:gd name="T7" fmla="*/ 1850 h 1850"/>
                <a:gd name="T8" fmla="*/ 2271 w 2271"/>
                <a:gd name="T9" fmla="*/ 540 h 1850"/>
                <a:gd name="T10" fmla="*/ 2271 w 2271"/>
                <a:gd name="T11" fmla="*/ 48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850">
                  <a:moveTo>
                    <a:pt x="2271" y="488"/>
                  </a:moveTo>
                  <a:lnTo>
                    <a:pt x="1989" y="0"/>
                  </a:lnTo>
                  <a:lnTo>
                    <a:pt x="0" y="1148"/>
                  </a:lnTo>
                  <a:lnTo>
                    <a:pt x="0" y="1850"/>
                  </a:lnTo>
                  <a:lnTo>
                    <a:pt x="2271" y="540"/>
                  </a:lnTo>
                  <a:lnTo>
                    <a:pt x="2271" y="48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4571925" y="1415322"/>
              <a:ext cx="328560" cy="726023"/>
            </a:xfrm>
            <a:custGeom>
              <a:avLst/>
              <a:gdLst>
                <a:gd name="T0" fmla="*/ 515 w 515"/>
                <a:gd name="T1" fmla="*/ 840 h 1138"/>
                <a:gd name="T2" fmla="*/ 47 w 515"/>
                <a:gd name="T3" fmla="*/ 26 h 1138"/>
                <a:gd name="T4" fmla="*/ 0 w 515"/>
                <a:gd name="T5" fmla="*/ 0 h 1138"/>
                <a:gd name="T6" fmla="*/ 0 w 515"/>
                <a:gd name="T7" fmla="*/ 0 h 1138"/>
                <a:gd name="T8" fmla="*/ 0 w 515"/>
                <a:gd name="T9" fmla="*/ 1138 h 1138"/>
                <a:gd name="T10" fmla="*/ 0 w 515"/>
                <a:gd name="T11" fmla="*/ 1138 h 1138"/>
                <a:gd name="T12" fmla="*/ 515 w 515"/>
                <a:gd name="T13" fmla="*/ 84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138">
                  <a:moveTo>
                    <a:pt x="515" y="840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38"/>
                  </a:lnTo>
                  <a:lnTo>
                    <a:pt x="0" y="1138"/>
                  </a:lnTo>
                  <a:lnTo>
                    <a:pt x="515" y="84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6" name="TextBox 145"/>
          <p:cNvSpPr txBox="1"/>
          <p:nvPr/>
        </p:nvSpPr>
        <p:spPr>
          <a:xfrm flipH="1">
            <a:off x="3342080" y="1795778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500" b="1" dirty="0">
                <a:solidFill>
                  <a:schemeClr val="bg1"/>
                </a:solidFill>
              </a:rPr>
              <a:t>1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 flipH="1">
            <a:off x="3489848" y="2177719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 flipH="1">
            <a:off x="3637616" y="2528370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9" name="TextBox 148"/>
          <p:cNvSpPr txBox="1"/>
          <p:nvPr/>
        </p:nvSpPr>
        <p:spPr>
          <a:xfrm flipH="1">
            <a:off x="3785384" y="2884974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0" name="TextBox 149"/>
          <p:cNvSpPr txBox="1"/>
          <p:nvPr/>
        </p:nvSpPr>
        <p:spPr>
          <a:xfrm flipH="1">
            <a:off x="3933152" y="3250719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51" name="TextBox 150"/>
          <p:cNvSpPr txBox="1"/>
          <p:nvPr/>
        </p:nvSpPr>
        <p:spPr>
          <a:xfrm flipH="1">
            <a:off x="4080922" y="3605171"/>
            <a:ext cx="402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6</a:t>
            </a: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2992580" y="2607234"/>
            <a:ext cx="180530" cy="180528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153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4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5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2499233" y="3697867"/>
            <a:ext cx="180530" cy="162302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2854685" y="2996240"/>
            <a:ext cx="164907" cy="175322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160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1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2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3219401" y="1860115"/>
            <a:ext cx="183134" cy="208301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3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3101324" y="2221137"/>
            <a:ext cx="168378" cy="207434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4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2702986" y="3310638"/>
            <a:ext cx="186606" cy="197886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017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14"/>
          <p:cNvSpPr>
            <a:spLocks noChangeShapeType="1"/>
          </p:cNvSpPr>
          <p:nvPr/>
        </p:nvSpPr>
        <p:spPr bwMode="auto">
          <a:xfrm flipV="1">
            <a:off x="2238717" y="2236470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 flipV="1">
            <a:off x="5148179" y="2236470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>
            <a:off x="3694157" y="2778133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783608" y="2778133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33760" y="2943612"/>
            <a:ext cx="6424240" cy="178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99960" y="2862499"/>
            <a:ext cx="150098" cy="178904"/>
          </a:xfrm>
          <a:custGeom>
            <a:avLst/>
            <a:gdLst>
              <a:gd name="T0" fmla="*/ 0 w 396"/>
              <a:gd name="T1" fmla="*/ 472 h 472"/>
              <a:gd name="T2" fmla="*/ 396 w 396"/>
              <a:gd name="T3" fmla="*/ 235 h 472"/>
              <a:gd name="T4" fmla="*/ 0 w 396"/>
              <a:gd name="T5" fmla="*/ 0 h 472"/>
              <a:gd name="T6" fmla="*/ 0 w 396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" h="472">
                <a:moveTo>
                  <a:pt x="0" y="472"/>
                </a:moveTo>
                <a:lnTo>
                  <a:pt x="396" y="235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90864" y="2846200"/>
            <a:ext cx="177388" cy="211501"/>
          </a:xfrm>
          <a:custGeom>
            <a:avLst/>
            <a:gdLst>
              <a:gd name="T0" fmla="*/ 0 w 468"/>
              <a:gd name="T1" fmla="*/ 558 h 558"/>
              <a:gd name="T2" fmla="*/ 468 w 468"/>
              <a:gd name="T3" fmla="*/ 278 h 558"/>
              <a:gd name="T4" fmla="*/ 0 w 468"/>
              <a:gd name="T5" fmla="*/ 0 h 558"/>
              <a:gd name="T6" fmla="*/ 0 w 468"/>
              <a:gd name="T7" fmla="*/ 558 h 558"/>
              <a:gd name="T8" fmla="*/ 375 w 468"/>
              <a:gd name="T9" fmla="*/ 278 h 558"/>
              <a:gd name="T10" fmla="*/ 48 w 468"/>
              <a:gd name="T11" fmla="*/ 475 h 558"/>
              <a:gd name="T12" fmla="*/ 48 w 468"/>
              <a:gd name="T13" fmla="*/ 84 h 558"/>
              <a:gd name="T14" fmla="*/ 375 w 468"/>
              <a:gd name="T15" fmla="*/ 27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8" h="558">
                <a:moveTo>
                  <a:pt x="0" y="558"/>
                </a:moveTo>
                <a:lnTo>
                  <a:pt x="468" y="278"/>
                </a:lnTo>
                <a:lnTo>
                  <a:pt x="0" y="0"/>
                </a:lnTo>
                <a:lnTo>
                  <a:pt x="0" y="558"/>
                </a:lnTo>
                <a:close/>
                <a:moveTo>
                  <a:pt x="375" y="278"/>
                </a:moveTo>
                <a:lnTo>
                  <a:pt x="48" y="475"/>
                </a:lnTo>
                <a:lnTo>
                  <a:pt x="48" y="84"/>
                </a:lnTo>
                <a:lnTo>
                  <a:pt x="375" y="2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783608" y="1920600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756696" y="1894826"/>
            <a:ext cx="53823" cy="5382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0629" y="2817773"/>
            <a:ext cx="1013915" cy="269872"/>
          </a:xfrm>
          <a:custGeom>
            <a:avLst/>
            <a:gdLst>
              <a:gd name="T0" fmla="*/ 1101 w 1128"/>
              <a:gd name="T1" fmla="*/ 300 h 300"/>
              <a:gd name="T2" fmla="*/ 27 w 1128"/>
              <a:gd name="T3" fmla="*/ 300 h 300"/>
              <a:gd name="T4" fmla="*/ 0 w 1128"/>
              <a:gd name="T5" fmla="*/ 273 h 300"/>
              <a:gd name="T6" fmla="*/ 0 w 1128"/>
              <a:gd name="T7" fmla="*/ 27 h 300"/>
              <a:gd name="T8" fmla="*/ 27 w 1128"/>
              <a:gd name="T9" fmla="*/ 0 h 300"/>
              <a:gd name="T10" fmla="*/ 1101 w 1128"/>
              <a:gd name="T11" fmla="*/ 0 h 300"/>
              <a:gd name="T12" fmla="*/ 1128 w 1128"/>
              <a:gd name="T13" fmla="*/ 27 h 300"/>
              <a:gd name="T14" fmla="*/ 1128 w 1128"/>
              <a:gd name="T15" fmla="*/ 273 h 300"/>
              <a:gd name="T16" fmla="*/ 1101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300"/>
                </a:move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01" y="0"/>
                  <a:pt x="1101" y="0"/>
                  <a:pt x="1101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1" y="3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3693069" y="1920600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3666158" y="1894826"/>
            <a:ext cx="53823" cy="5382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622948" y="2817773"/>
            <a:ext cx="1013915" cy="269872"/>
          </a:xfrm>
          <a:custGeom>
            <a:avLst/>
            <a:gdLst>
              <a:gd name="T0" fmla="*/ 1102 w 1128"/>
              <a:gd name="T1" fmla="*/ 300 h 300"/>
              <a:gd name="T2" fmla="*/ 27 w 1128"/>
              <a:gd name="T3" fmla="*/ 300 h 300"/>
              <a:gd name="T4" fmla="*/ 0 w 1128"/>
              <a:gd name="T5" fmla="*/ 273 h 300"/>
              <a:gd name="T6" fmla="*/ 0 w 1128"/>
              <a:gd name="T7" fmla="*/ 27 h 300"/>
              <a:gd name="T8" fmla="*/ 27 w 1128"/>
              <a:gd name="T9" fmla="*/ 0 h 300"/>
              <a:gd name="T10" fmla="*/ 1102 w 1128"/>
              <a:gd name="T11" fmla="*/ 0 h 300"/>
              <a:gd name="T12" fmla="*/ 1128 w 1128"/>
              <a:gd name="T13" fmla="*/ 27 h 300"/>
              <a:gd name="T14" fmla="*/ 1128 w 1128"/>
              <a:gd name="T15" fmla="*/ 273 h 300"/>
              <a:gd name="T16" fmla="*/ 1102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2" y="300"/>
                </a:move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02" y="0"/>
                  <a:pt x="1102" y="0"/>
                  <a:pt x="1102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2" y="3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2238717" y="3074757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211806" y="3956390"/>
            <a:ext cx="53823" cy="5420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2168596" y="2817773"/>
            <a:ext cx="1013915" cy="269872"/>
          </a:xfrm>
          <a:custGeom>
            <a:avLst/>
            <a:gdLst>
              <a:gd name="T0" fmla="*/ 1101 w 1128"/>
              <a:gd name="T1" fmla="*/ 0 h 300"/>
              <a:gd name="T2" fmla="*/ 26 w 1128"/>
              <a:gd name="T3" fmla="*/ 0 h 300"/>
              <a:gd name="T4" fmla="*/ 0 w 1128"/>
              <a:gd name="T5" fmla="*/ 27 h 300"/>
              <a:gd name="T6" fmla="*/ 0 w 1128"/>
              <a:gd name="T7" fmla="*/ 273 h 300"/>
              <a:gd name="T8" fmla="*/ 26 w 1128"/>
              <a:gd name="T9" fmla="*/ 300 h 300"/>
              <a:gd name="T10" fmla="*/ 1101 w 1128"/>
              <a:gd name="T11" fmla="*/ 300 h 300"/>
              <a:gd name="T12" fmla="*/ 1128 w 1128"/>
              <a:gd name="T13" fmla="*/ 273 h 300"/>
              <a:gd name="T14" fmla="*/ 1128 w 1128"/>
              <a:gd name="T15" fmla="*/ 27 h 300"/>
              <a:gd name="T16" fmla="*/ 1101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6" y="300"/>
                </a:cubicBez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V="1">
            <a:off x="5148179" y="3074757"/>
            <a:ext cx="0" cy="909681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5121268" y="3956390"/>
            <a:ext cx="53823" cy="5420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5078057" y="2817773"/>
            <a:ext cx="1013915" cy="269872"/>
          </a:xfrm>
          <a:custGeom>
            <a:avLst/>
            <a:gdLst>
              <a:gd name="T0" fmla="*/ 1101 w 1128"/>
              <a:gd name="T1" fmla="*/ 0 h 300"/>
              <a:gd name="T2" fmla="*/ 27 w 1128"/>
              <a:gd name="T3" fmla="*/ 0 h 300"/>
              <a:gd name="T4" fmla="*/ 0 w 1128"/>
              <a:gd name="T5" fmla="*/ 27 h 300"/>
              <a:gd name="T6" fmla="*/ 0 w 1128"/>
              <a:gd name="T7" fmla="*/ 273 h 300"/>
              <a:gd name="T8" fmla="*/ 27 w 1128"/>
              <a:gd name="T9" fmla="*/ 300 h 300"/>
              <a:gd name="T10" fmla="*/ 1101 w 1128"/>
              <a:gd name="T11" fmla="*/ 300 h 300"/>
              <a:gd name="T12" fmla="*/ 1128 w 1128"/>
              <a:gd name="T13" fmla="*/ 273 h 300"/>
              <a:gd name="T14" fmla="*/ 1128 w 1128"/>
              <a:gd name="T15" fmla="*/ 27 h 300"/>
              <a:gd name="T16" fmla="*/ 1101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7" y="300"/>
                </a:cubicBez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" name="Group 1"/>
          <p:cNvGrpSpPr/>
          <p:nvPr/>
        </p:nvGrpSpPr>
        <p:grpSpPr>
          <a:xfrm>
            <a:off x="949968" y="1920600"/>
            <a:ext cx="1106090" cy="720582"/>
            <a:chOff x="2320927" y="1521145"/>
            <a:chExt cx="1474787" cy="96077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32519" y="1920600"/>
            <a:ext cx="1106090" cy="720582"/>
            <a:chOff x="2320927" y="1521145"/>
            <a:chExt cx="1474787" cy="96077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400301" y="3244231"/>
            <a:ext cx="1106090" cy="720582"/>
            <a:chOff x="2320927" y="1521145"/>
            <a:chExt cx="1474787" cy="96077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282851" y="3244231"/>
            <a:ext cx="1106090" cy="720582"/>
            <a:chOff x="2320927" y="1521145"/>
            <a:chExt cx="1474787" cy="96077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62807" y="2860375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2023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2220774" y="2860375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2024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675126" y="2860375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2025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130236" y="2860375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2026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3916746" y="3187207"/>
            <a:ext cx="426318" cy="424295"/>
            <a:chOff x="8047038" y="3278188"/>
            <a:chExt cx="334963" cy="333375"/>
          </a:xfrm>
          <a:solidFill>
            <a:schemeClr val="accent3"/>
          </a:solidFill>
        </p:grpSpPr>
        <p:sp>
          <p:nvSpPr>
            <p:cNvPr id="43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5401153" y="2249191"/>
            <a:ext cx="367724" cy="450560"/>
            <a:chOff x="7324725" y="4011613"/>
            <a:chExt cx="288925" cy="354012"/>
          </a:xfrm>
          <a:solidFill>
            <a:schemeClr val="accent4"/>
          </a:solidFill>
        </p:grpSpPr>
        <p:sp>
          <p:nvSpPr>
            <p:cNvPr id="47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987254" y="3165993"/>
            <a:ext cx="460664" cy="466724"/>
            <a:chOff x="3175" y="1735138"/>
            <a:chExt cx="361950" cy="366712"/>
          </a:xfrm>
          <a:solidFill>
            <a:schemeClr val="accent1"/>
          </a:solidFill>
        </p:grpSpPr>
        <p:sp>
          <p:nvSpPr>
            <p:cNvPr id="50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2441180" y="2241109"/>
            <a:ext cx="468747" cy="466724"/>
            <a:chOff x="2270125" y="1735138"/>
            <a:chExt cx="368301" cy="366713"/>
          </a:xfrm>
          <a:solidFill>
            <a:schemeClr val="accent2"/>
          </a:solidFill>
        </p:grpSpPr>
        <p:sp>
          <p:nvSpPr>
            <p:cNvPr id="53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094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6075760" y="2746771"/>
            <a:ext cx="0" cy="910829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3165872" y="2746771"/>
            <a:ext cx="0" cy="910829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V="1">
            <a:off x="4619625" y="2242756"/>
            <a:ext cx="0" cy="9096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 flipV="1">
            <a:off x="1709738" y="2242756"/>
            <a:ext cx="0" cy="9096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2951560"/>
            <a:ext cx="6425804" cy="178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09135" y="2870598"/>
            <a:ext cx="150019" cy="178594"/>
          </a:xfrm>
          <a:custGeom>
            <a:avLst/>
            <a:gdLst>
              <a:gd name="T0" fmla="*/ 126 w 126"/>
              <a:gd name="T1" fmla="*/ 150 h 150"/>
              <a:gd name="T2" fmla="*/ 0 w 126"/>
              <a:gd name="T3" fmla="*/ 75 h 150"/>
              <a:gd name="T4" fmla="*/ 126 w 126"/>
              <a:gd name="T5" fmla="*/ 0 h 150"/>
              <a:gd name="T6" fmla="*/ 126 w 126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150">
                <a:moveTo>
                  <a:pt x="126" y="150"/>
                </a:moveTo>
                <a:lnTo>
                  <a:pt x="0" y="75"/>
                </a:lnTo>
                <a:lnTo>
                  <a:pt x="126" y="0"/>
                </a:lnTo>
                <a:lnTo>
                  <a:pt x="126" y="1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6391275" y="2853929"/>
            <a:ext cx="177404" cy="211931"/>
          </a:xfrm>
          <a:custGeom>
            <a:avLst/>
            <a:gdLst>
              <a:gd name="T0" fmla="*/ 149 w 149"/>
              <a:gd name="T1" fmla="*/ 0 h 178"/>
              <a:gd name="T2" fmla="*/ 0 w 149"/>
              <a:gd name="T3" fmla="*/ 89 h 178"/>
              <a:gd name="T4" fmla="*/ 149 w 149"/>
              <a:gd name="T5" fmla="*/ 178 h 178"/>
              <a:gd name="T6" fmla="*/ 149 w 149"/>
              <a:gd name="T7" fmla="*/ 0 h 178"/>
              <a:gd name="T8" fmla="*/ 134 w 149"/>
              <a:gd name="T9" fmla="*/ 27 h 178"/>
              <a:gd name="T10" fmla="*/ 134 w 149"/>
              <a:gd name="T11" fmla="*/ 151 h 178"/>
              <a:gd name="T12" fmla="*/ 29 w 149"/>
              <a:gd name="T13" fmla="*/ 89 h 178"/>
              <a:gd name="T14" fmla="*/ 134 w 149"/>
              <a:gd name="T15" fmla="*/ 2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178">
                <a:moveTo>
                  <a:pt x="149" y="0"/>
                </a:moveTo>
                <a:lnTo>
                  <a:pt x="0" y="89"/>
                </a:lnTo>
                <a:lnTo>
                  <a:pt x="149" y="178"/>
                </a:lnTo>
                <a:lnTo>
                  <a:pt x="149" y="0"/>
                </a:lnTo>
                <a:close/>
                <a:moveTo>
                  <a:pt x="134" y="27"/>
                </a:moveTo>
                <a:lnTo>
                  <a:pt x="134" y="151"/>
                </a:lnTo>
                <a:lnTo>
                  <a:pt x="29" y="89"/>
                </a:lnTo>
                <a:lnTo>
                  <a:pt x="134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6075760" y="1927622"/>
            <a:ext cx="0" cy="910829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6048375" y="1901429"/>
            <a:ext cx="54769" cy="5476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130914" y="2825354"/>
            <a:ext cx="1014413" cy="270272"/>
          </a:xfrm>
          <a:custGeom>
            <a:avLst/>
            <a:gdLst>
              <a:gd name="T0" fmla="*/ 27 w 1128"/>
              <a:gd name="T1" fmla="*/ 300 h 300"/>
              <a:gd name="T2" fmla="*/ 1101 w 1128"/>
              <a:gd name="T3" fmla="*/ 300 h 300"/>
              <a:gd name="T4" fmla="*/ 1128 w 1128"/>
              <a:gd name="T5" fmla="*/ 273 h 300"/>
              <a:gd name="T6" fmla="*/ 1128 w 1128"/>
              <a:gd name="T7" fmla="*/ 27 h 300"/>
              <a:gd name="T8" fmla="*/ 1101 w 1128"/>
              <a:gd name="T9" fmla="*/ 0 h 300"/>
              <a:gd name="T10" fmla="*/ 27 w 1128"/>
              <a:gd name="T11" fmla="*/ 0 h 300"/>
              <a:gd name="T12" fmla="*/ 0 w 1128"/>
              <a:gd name="T13" fmla="*/ 27 h 300"/>
              <a:gd name="T14" fmla="*/ 0 w 1128"/>
              <a:gd name="T15" fmla="*/ 273 h 300"/>
              <a:gd name="T16" fmla="*/ 27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300"/>
                </a:move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7" y="3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3165872" y="1927622"/>
            <a:ext cx="0" cy="910829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3138487" y="1901429"/>
            <a:ext cx="53579" cy="5476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221240" y="2825354"/>
            <a:ext cx="1014413" cy="270272"/>
          </a:xfrm>
          <a:custGeom>
            <a:avLst/>
            <a:gdLst>
              <a:gd name="T0" fmla="*/ 26 w 1128"/>
              <a:gd name="T1" fmla="*/ 300 h 300"/>
              <a:gd name="T2" fmla="*/ 1101 w 1128"/>
              <a:gd name="T3" fmla="*/ 300 h 300"/>
              <a:gd name="T4" fmla="*/ 1128 w 1128"/>
              <a:gd name="T5" fmla="*/ 273 h 300"/>
              <a:gd name="T6" fmla="*/ 1128 w 1128"/>
              <a:gd name="T7" fmla="*/ 27 h 300"/>
              <a:gd name="T8" fmla="*/ 1101 w 1128"/>
              <a:gd name="T9" fmla="*/ 0 h 300"/>
              <a:gd name="T10" fmla="*/ 26 w 1128"/>
              <a:gd name="T11" fmla="*/ 0 h 300"/>
              <a:gd name="T12" fmla="*/ 0 w 1128"/>
              <a:gd name="T13" fmla="*/ 27 h 300"/>
              <a:gd name="T14" fmla="*/ 0 w 1128"/>
              <a:gd name="T15" fmla="*/ 273 h 300"/>
              <a:gd name="T16" fmla="*/ 26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6" y="300"/>
                </a:move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6" y="3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4619625" y="3082528"/>
            <a:ext cx="0" cy="9096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4593431" y="3964782"/>
            <a:ext cx="53579" cy="5357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3675889" y="2825354"/>
            <a:ext cx="1013222" cy="270272"/>
          </a:xfrm>
          <a:custGeom>
            <a:avLst/>
            <a:gdLst>
              <a:gd name="T0" fmla="*/ 27 w 1128"/>
              <a:gd name="T1" fmla="*/ 0 h 300"/>
              <a:gd name="T2" fmla="*/ 1102 w 1128"/>
              <a:gd name="T3" fmla="*/ 0 h 300"/>
              <a:gd name="T4" fmla="*/ 1128 w 1128"/>
              <a:gd name="T5" fmla="*/ 27 h 300"/>
              <a:gd name="T6" fmla="*/ 1128 w 1128"/>
              <a:gd name="T7" fmla="*/ 273 h 300"/>
              <a:gd name="T8" fmla="*/ 1102 w 1128"/>
              <a:gd name="T9" fmla="*/ 300 h 300"/>
              <a:gd name="T10" fmla="*/ 27 w 1128"/>
              <a:gd name="T11" fmla="*/ 300 h 300"/>
              <a:gd name="T12" fmla="*/ 0 w 1128"/>
              <a:gd name="T13" fmla="*/ 273 h 300"/>
              <a:gd name="T14" fmla="*/ 0 w 1128"/>
              <a:gd name="T15" fmla="*/ 27 h 300"/>
              <a:gd name="T16" fmla="*/ 27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0"/>
                </a:moveTo>
                <a:cubicBezTo>
                  <a:pt x="1102" y="0"/>
                  <a:pt x="1102" y="0"/>
                  <a:pt x="1102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2" y="300"/>
                </a:cubicBez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V="1">
            <a:off x="1709738" y="3082528"/>
            <a:ext cx="0" cy="9096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1683544" y="3964782"/>
            <a:ext cx="53579" cy="5357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764189" y="2825354"/>
            <a:ext cx="1014413" cy="270272"/>
          </a:xfrm>
          <a:custGeom>
            <a:avLst/>
            <a:gdLst>
              <a:gd name="T0" fmla="*/ 27 w 1128"/>
              <a:gd name="T1" fmla="*/ 0 h 300"/>
              <a:gd name="T2" fmla="*/ 1101 w 1128"/>
              <a:gd name="T3" fmla="*/ 0 h 300"/>
              <a:gd name="T4" fmla="*/ 1128 w 1128"/>
              <a:gd name="T5" fmla="*/ 27 h 300"/>
              <a:gd name="T6" fmla="*/ 1128 w 1128"/>
              <a:gd name="T7" fmla="*/ 273 h 300"/>
              <a:gd name="T8" fmla="*/ 1101 w 1128"/>
              <a:gd name="T9" fmla="*/ 300 h 300"/>
              <a:gd name="T10" fmla="*/ 27 w 1128"/>
              <a:gd name="T11" fmla="*/ 300 h 300"/>
              <a:gd name="T12" fmla="*/ 0 w 1128"/>
              <a:gd name="T13" fmla="*/ 273 h 300"/>
              <a:gd name="T14" fmla="*/ 0 w 1128"/>
              <a:gd name="T15" fmla="*/ 27 h 300"/>
              <a:gd name="T16" fmla="*/ 27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1" y="300"/>
                </a:cubicBez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" name="Group 1"/>
          <p:cNvGrpSpPr/>
          <p:nvPr/>
        </p:nvGrpSpPr>
        <p:grpSpPr>
          <a:xfrm>
            <a:off x="455296" y="3200639"/>
            <a:ext cx="1106090" cy="720582"/>
            <a:chOff x="959644" y="3410269"/>
            <a:chExt cx="1474787" cy="96077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91139" y="3200639"/>
            <a:ext cx="1106090" cy="720582"/>
            <a:chOff x="959644" y="3410269"/>
            <a:chExt cx="1474787" cy="96077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57751" y="1951650"/>
            <a:ext cx="1106090" cy="720582"/>
            <a:chOff x="959644" y="3410269"/>
            <a:chExt cx="1474787" cy="96077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58341" y="1951650"/>
            <a:ext cx="1106090" cy="720582"/>
            <a:chOff x="959644" y="3410269"/>
            <a:chExt cx="1474787" cy="96077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816617" y="2868157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2023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2273667" y="2868157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2024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727720" y="2868157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2025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183342" y="2868157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2026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3974762" y="2149445"/>
            <a:ext cx="415473" cy="413501"/>
            <a:chOff x="8047038" y="3278188"/>
            <a:chExt cx="334963" cy="333375"/>
          </a:xfrm>
          <a:solidFill>
            <a:schemeClr val="accent2"/>
          </a:solidFill>
        </p:grpSpPr>
        <p:sp>
          <p:nvSpPr>
            <p:cNvPr id="43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1092211" y="2136646"/>
            <a:ext cx="358370" cy="439100"/>
            <a:chOff x="7324725" y="4011613"/>
            <a:chExt cx="288925" cy="354012"/>
          </a:xfrm>
          <a:solidFill>
            <a:schemeClr val="accent5"/>
          </a:solidFill>
        </p:grpSpPr>
        <p:sp>
          <p:nvSpPr>
            <p:cNvPr id="47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2503973" y="3363532"/>
            <a:ext cx="448946" cy="454853"/>
            <a:chOff x="3175" y="1735138"/>
            <a:chExt cx="361950" cy="366712"/>
          </a:xfrm>
          <a:solidFill>
            <a:schemeClr val="accent3"/>
          </a:solidFill>
        </p:grpSpPr>
        <p:sp>
          <p:nvSpPr>
            <p:cNvPr id="50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5434069" y="3386906"/>
            <a:ext cx="408104" cy="408104"/>
            <a:chOff x="814388" y="3856038"/>
            <a:chExt cx="401637" cy="401638"/>
          </a:xfrm>
          <a:solidFill>
            <a:schemeClr val="accent1"/>
          </a:solidFill>
        </p:grpSpPr>
        <p:sp>
          <p:nvSpPr>
            <p:cNvPr id="66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  <p:sp>
          <p:nvSpPr>
            <p:cNvPr id="67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05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432253" y="1600200"/>
            <a:ext cx="0" cy="3508349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194394" y="1862253"/>
            <a:ext cx="475718" cy="357841"/>
          </a:xfrm>
          <a:custGeom>
            <a:avLst/>
            <a:gdLst>
              <a:gd name="T0" fmla="*/ 377 w 524"/>
              <a:gd name="T1" fmla="*/ 394 h 394"/>
              <a:gd name="T2" fmla="*/ 20 w 524"/>
              <a:gd name="T3" fmla="*/ 394 h 394"/>
              <a:gd name="T4" fmla="*/ 4 w 524"/>
              <a:gd name="T5" fmla="*/ 371 h 394"/>
              <a:gd name="T6" fmla="*/ 130 w 524"/>
              <a:gd name="T7" fmla="*/ 12 h 394"/>
              <a:gd name="T8" fmla="*/ 147 w 524"/>
              <a:gd name="T9" fmla="*/ 0 h 394"/>
              <a:gd name="T10" fmla="*/ 504 w 524"/>
              <a:gd name="T11" fmla="*/ 0 h 394"/>
              <a:gd name="T12" fmla="*/ 520 w 524"/>
              <a:gd name="T13" fmla="*/ 23 h 394"/>
              <a:gd name="T14" fmla="*/ 394 w 524"/>
              <a:gd name="T15" fmla="*/ 383 h 394"/>
              <a:gd name="T16" fmla="*/ 377 w 524"/>
              <a:gd name="T1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4" h="394">
                <a:moveTo>
                  <a:pt x="377" y="394"/>
                </a:moveTo>
                <a:cubicBezTo>
                  <a:pt x="20" y="394"/>
                  <a:pt x="20" y="394"/>
                  <a:pt x="20" y="394"/>
                </a:cubicBezTo>
                <a:cubicBezTo>
                  <a:pt x="8" y="394"/>
                  <a:pt x="0" y="382"/>
                  <a:pt x="4" y="371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3" y="5"/>
                  <a:pt x="139" y="0"/>
                  <a:pt x="147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16" y="0"/>
                  <a:pt x="524" y="12"/>
                  <a:pt x="520" y="23"/>
                </a:cubicBezTo>
                <a:cubicBezTo>
                  <a:pt x="394" y="383"/>
                  <a:pt x="394" y="383"/>
                  <a:pt x="394" y="383"/>
                </a:cubicBezTo>
                <a:cubicBezTo>
                  <a:pt x="391" y="390"/>
                  <a:pt x="385" y="394"/>
                  <a:pt x="377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646384" y="1646017"/>
            <a:ext cx="2548515" cy="791077"/>
          </a:xfrm>
          <a:custGeom>
            <a:avLst/>
            <a:gdLst>
              <a:gd name="T0" fmla="*/ 2757 w 2808"/>
              <a:gd name="T1" fmla="*/ 0 h 871"/>
              <a:gd name="T2" fmla="*/ 321 w 2808"/>
              <a:gd name="T3" fmla="*/ 0 h 871"/>
              <a:gd name="T4" fmla="*/ 278 w 2808"/>
              <a:gd name="T5" fmla="*/ 34 h 871"/>
              <a:gd name="T6" fmla="*/ 154 w 2808"/>
              <a:gd name="T7" fmla="*/ 392 h 871"/>
              <a:gd name="T8" fmla="*/ 185 w 2808"/>
              <a:gd name="T9" fmla="*/ 435 h 871"/>
              <a:gd name="T10" fmla="*/ 139 w 2808"/>
              <a:gd name="T11" fmla="*/ 481 h 871"/>
              <a:gd name="T12" fmla="*/ 123 w 2808"/>
              <a:gd name="T13" fmla="*/ 479 h 871"/>
              <a:gd name="T14" fmla="*/ 7 w 2808"/>
              <a:gd name="T15" fmla="*/ 814 h 871"/>
              <a:gd name="T16" fmla="*/ 51 w 2808"/>
              <a:gd name="T17" fmla="*/ 871 h 871"/>
              <a:gd name="T18" fmla="*/ 2486 w 2808"/>
              <a:gd name="T19" fmla="*/ 871 h 871"/>
              <a:gd name="T20" fmla="*/ 2530 w 2808"/>
              <a:gd name="T21" fmla="*/ 837 h 871"/>
              <a:gd name="T22" fmla="*/ 2801 w 2808"/>
              <a:gd name="T23" fmla="*/ 57 h 871"/>
              <a:gd name="T24" fmla="*/ 2757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275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01" y="0"/>
                  <a:pt x="283" y="14"/>
                  <a:pt x="278" y="34"/>
                </a:cubicBezTo>
                <a:cubicBezTo>
                  <a:pt x="154" y="392"/>
                  <a:pt x="154" y="392"/>
                  <a:pt x="154" y="392"/>
                </a:cubicBezTo>
                <a:cubicBezTo>
                  <a:pt x="172" y="398"/>
                  <a:pt x="185" y="415"/>
                  <a:pt x="185" y="435"/>
                </a:cubicBezTo>
                <a:cubicBezTo>
                  <a:pt x="185" y="461"/>
                  <a:pt x="164" y="481"/>
                  <a:pt x="139" y="481"/>
                </a:cubicBezTo>
                <a:cubicBezTo>
                  <a:pt x="133" y="481"/>
                  <a:pt x="128" y="481"/>
                  <a:pt x="123" y="479"/>
                </a:cubicBezTo>
                <a:cubicBezTo>
                  <a:pt x="7" y="814"/>
                  <a:pt x="7" y="814"/>
                  <a:pt x="7" y="814"/>
                </a:cubicBezTo>
                <a:cubicBezTo>
                  <a:pt x="0" y="843"/>
                  <a:pt x="21" y="871"/>
                  <a:pt x="51" y="871"/>
                </a:cubicBezTo>
                <a:cubicBezTo>
                  <a:pt x="2486" y="871"/>
                  <a:pt x="2486" y="871"/>
                  <a:pt x="2486" y="871"/>
                </a:cubicBezTo>
                <a:cubicBezTo>
                  <a:pt x="2507" y="871"/>
                  <a:pt x="2525" y="857"/>
                  <a:pt x="2530" y="837"/>
                </a:cubicBezTo>
                <a:cubicBezTo>
                  <a:pt x="2801" y="57"/>
                  <a:pt x="2801" y="57"/>
                  <a:pt x="2801" y="57"/>
                </a:cubicBezTo>
                <a:cubicBezTo>
                  <a:pt x="2808" y="28"/>
                  <a:pt x="2786" y="0"/>
                  <a:pt x="27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3744359" y="2013809"/>
            <a:ext cx="55494" cy="55494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634519" y="2040217"/>
            <a:ext cx="97211" cy="9185"/>
          </a:xfrm>
          <a:custGeom>
            <a:avLst/>
            <a:gdLst>
              <a:gd name="T0" fmla="*/ 103 w 107"/>
              <a:gd name="T1" fmla="*/ 10 h 10"/>
              <a:gd name="T2" fmla="*/ 5 w 107"/>
              <a:gd name="T3" fmla="*/ 10 h 10"/>
              <a:gd name="T4" fmla="*/ 0 w 107"/>
              <a:gd name="T5" fmla="*/ 5 h 10"/>
              <a:gd name="T6" fmla="*/ 0 w 107"/>
              <a:gd name="T7" fmla="*/ 5 h 10"/>
              <a:gd name="T8" fmla="*/ 5 w 107"/>
              <a:gd name="T9" fmla="*/ 0 h 10"/>
              <a:gd name="T10" fmla="*/ 103 w 107"/>
              <a:gd name="T11" fmla="*/ 0 h 10"/>
              <a:gd name="T12" fmla="*/ 107 w 107"/>
              <a:gd name="T13" fmla="*/ 5 h 10"/>
              <a:gd name="T14" fmla="*/ 107 w 107"/>
              <a:gd name="T15" fmla="*/ 5 h 10"/>
              <a:gd name="T16" fmla="*/ 103 w 107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10">
                <a:moveTo>
                  <a:pt x="103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7" y="3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8"/>
                  <a:pt x="105" y="10"/>
                  <a:pt x="103" y="10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417217" y="1493696"/>
            <a:ext cx="983584" cy="401088"/>
          </a:xfrm>
          <a:custGeom>
            <a:avLst/>
            <a:gdLst>
              <a:gd name="T0" fmla="*/ 1064 w 1084"/>
              <a:gd name="T1" fmla="*/ 0 h 442"/>
              <a:gd name="T2" fmla="*/ 124 w 1084"/>
              <a:gd name="T3" fmla="*/ 0 h 442"/>
              <a:gd name="T4" fmla="*/ 107 w 1084"/>
              <a:gd name="T5" fmla="*/ 13 h 442"/>
              <a:gd name="T6" fmla="*/ 3 w 1084"/>
              <a:gd name="T7" fmla="*/ 314 h 442"/>
              <a:gd name="T8" fmla="*/ 20 w 1084"/>
              <a:gd name="T9" fmla="*/ 336 h 442"/>
              <a:gd name="T10" fmla="*/ 811 w 1084"/>
              <a:gd name="T11" fmla="*/ 336 h 442"/>
              <a:gd name="T12" fmla="*/ 774 w 1084"/>
              <a:gd name="T13" fmla="*/ 442 h 442"/>
              <a:gd name="T14" fmla="*/ 962 w 1084"/>
              <a:gd name="T15" fmla="*/ 336 h 442"/>
              <a:gd name="T16" fmla="*/ 962 w 1084"/>
              <a:gd name="T17" fmla="*/ 336 h 442"/>
              <a:gd name="T18" fmla="*/ 976 w 1084"/>
              <a:gd name="T19" fmla="*/ 323 h 442"/>
              <a:gd name="T20" fmla="*/ 1081 w 1084"/>
              <a:gd name="T21" fmla="*/ 22 h 442"/>
              <a:gd name="T22" fmla="*/ 1064 w 1084"/>
              <a:gd name="T23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2">
                <a:moveTo>
                  <a:pt x="106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09" y="5"/>
                  <a:pt x="107" y="13"/>
                </a:cubicBezTo>
                <a:cubicBezTo>
                  <a:pt x="3" y="314"/>
                  <a:pt x="3" y="314"/>
                  <a:pt x="3" y="314"/>
                </a:cubicBezTo>
                <a:cubicBezTo>
                  <a:pt x="0" y="325"/>
                  <a:pt x="8" y="336"/>
                  <a:pt x="20" y="336"/>
                </a:cubicBezTo>
                <a:cubicBezTo>
                  <a:pt x="811" y="336"/>
                  <a:pt x="811" y="336"/>
                  <a:pt x="811" y="336"/>
                </a:cubicBezTo>
                <a:cubicBezTo>
                  <a:pt x="774" y="442"/>
                  <a:pt x="774" y="442"/>
                  <a:pt x="774" y="442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9" y="335"/>
                  <a:pt x="975" y="330"/>
                  <a:pt x="976" y="323"/>
                </a:cubicBezTo>
                <a:cubicBezTo>
                  <a:pt x="1081" y="22"/>
                  <a:pt x="1081" y="22"/>
                  <a:pt x="1081" y="22"/>
                </a:cubicBezTo>
                <a:cubicBezTo>
                  <a:pt x="1084" y="11"/>
                  <a:pt x="1075" y="0"/>
                  <a:pt x="1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119503" y="1798722"/>
            <a:ext cx="170692" cy="96062"/>
          </a:xfrm>
          <a:custGeom>
            <a:avLst/>
            <a:gdLst>
              <a:gd name="T0" fmla="*/ 446 w 446"/>
              <a:gd name="T1" fmla="*/ 0 h 251"/>
              <a:gd name="T2" fmla="*/ 0 w 446"/>
              <a:gd name="T3" fmla="*/ 251 h 251"/>
              <a:gd name="T4" fmla="*/ 88 w 446"/>
              <a:gd name="T5" fmla="*/ 0 h 251"/>
              <a:gd name="T6" fmla="*/ 446 w 446"/>
              <a:gd name="T7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1">
                <a:moveTo>
                  <a:pt x="446" y="0"/>
                </a:moveTo>
                <a:lnTo>
                  <a:pt x="0" y="251"/>
                </a:lnTo>
                <a:lnTo>
                  <a:pt x="88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194394" y="3641123"/>
            <a:ext cx="475718" cy="358607"/>
          </a:xfrm>
          <a:custGeom>
            <a:avLst/>
            <a:gdLst>
              <a:gd name="T0" fmla="*/ 377 w 524"/>
              <a:gd name="T1" fmla="*/ 395 h 395"/>
              <a:gd name="T2" fmla="*/ 20 w 524"/>
              <a:gd name="T3" fmla="*/ 395 h 395"/>
              <a:gd name="T4" fmla="*/ 4 w 524"/>
              <a:gd name="T5" fmla="*/ 371 h 395"/>
              <a:gd name="T6" fmla="*/ 130 w 524"/>
              <a:gd name="T7" fmla="*/ 12 h 395"/>
              <a:gd name="T8" fmla="*/ 147 w 524"/>
              <a:gd name="T9" fmla="*/ 0 h 395"/>
              <a:gd name="T10" fmla="*/ 504 w 524"/>
              <a:gd name="T11" fmla="*/ 0 h 395"/>
              <a:gd name="T12" fmla="*/ 520 w 524"/>
              <a:gd name="T13" fmla="*/ 24 h 395"/>
              <a:gd name="T14" fmla="*/ 394 w 524"/>
              <a:gd name="T15" fmla="*/ 383 h 395"/>
              <a:gd name="T16" fmla="*/ 377 w 524"/>
              <a:gd name="T17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4" h="395">
                <a:moveTo>
                  <a:pt x="377" y="395"/>
                </a:moveTo>
                <a:cubicBezTo>
                  <a:pt x="20" y="395"/>
                  <a:pt x="20" y="395"/>
                  <a:pt x="20" y="395"/>
                </a:cubicBezTo>
                <a:cubicBezTo>
                  <a:pt x="8" y="395"/>
                  <a:pt x="0" y="383"/>
                  <a:pt x="4" y="371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3" y="5"/>
                  <a:pt x="139" y="0"/>
                  <a:pt x="147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16" y="0"/>
                  <a:pt x="524" y="12"/>
                  <a:pt x="520" y="24"/>
                </a:cubicBezTo>
                <a:cubicBezTo>
                  <a:pt x="394" y="383"/>
                  <a:pt x="394" y="383"/>
                  <a:pt x="394" y="383"/>
                </a:cubicBezTo>
                <a:cubicBezTo>
                  <a:pt x="391" y="390"/>
                  <a:pt x="385" y="395"/>
                  <a:pt x="377" y="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646384" y="3424888"/>
            <a:ext cx="2548515" cy="791077"/>
          </a:xfrm>
          <a:custGeom>
            <a:avLst/>
            <a:gdLst>
              <a:gd name="T0" fmla="*/ 2757 w 2808"/>
              <a:gd name="T1" fmla="*/ 0 h 871"/>
              <a:gd name="T2" fmla="*/ 321 w 2808"/>
              <a:gd name="T3" fmla="*/ 0 h 871"/>
              <a:gd name="T4" fmla="*/ 278 w 2808"/>
              <a:gd name="T5" fmla="*/ 34 h 871"/>
              <a:gd name="T6" fmla="*/ 154 w 2808"/>
              <a:gd name="T7" fmla="*/ 392 h 871"/>
              <a:gd name="T8" fmla="*/ 185 w 2808"/>
              <a:gd name="T9" fmla="*/ 436 h 871"/>
              <a:gd name="T10" fmla="*/ 139 w 2808"/>
              <a:gd name="T11" fmla="*/ 482 h 871"/>
              <a:gd name="T12" fmla="*/ 123 w 2808"/>
              <a:gd name="T13" fmla="*/ 479 h 871"/>
              <a:gd name="T14" fmla="*/ 7 w 2808"/>
              <a:gd name="T15" fmla="*/ 814 h 871"/>
              <a:gd name="T16" fmla="*/ 51 w 2808"/>
              <a:gd name="T17" fmla="*/ 871 h 871"/>
              <a:gd name="T18" fmla="*/ 2486 w 2808"/>
              <a:gd name="T19" fmla="*/ 871 h 871"/>
              <a:gd name="T20" fmla="*/ 2530 w 2808"/>
              <a:gd name="T21" fmla="*/ 837 h 871"/>
              <a:gd name="T22" fmla="*/ 2801 w 2808"/>
              <a:gd name="T23" fmla="*/ 57 h 871"/>
              <a:gd name="T24" fmla="*/ 2757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275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01" y="0"/>
                  <a:pt x="283" y="14"/>
                  <a:pt x="278" y="34"/>
                </a:cubicBezTo>
                <a:cubicBezTo>
                  <a:pt x="154" y="392"/>
                  <a:pt x="154" y="392"/>
                  <a:pt x="154" y="392"/>
                </a:cubicBezTo>
                <a:cubicBezTo>
                  <a:pt x="172" y="398"/>
                  <a:pt x="185" y="415"/>
                  <a:pt x="185" y="436"/>
                </a:cubicBezTo>
                <a:cubicBezTo>
                  <a:pt x="185" y="461"/>
                  <a:pt x="164" y="482"/>
                  <a:pt x="139" y="482"/>
                </a:cubicBezTo>
                <a:cubicBezTo>
                  <a:pt x="133" y="482"/>
                  <a:pt x="128" y="481"/>
                  <a:pt x="123" y="479"/>
                </a:cubicBezTo>
                <a:cubicBezTo>
                  <a:pt x="7" y="814"/>
                  <a:pt x="7" y="814"/>
                  <a:pt x="7" y="814"/>
                </a:cubicBezTo>
                <a:cubicBezTo>
                  <a:pt x="0" y="843"/>
                  <a:pt x="21" y="871"/>
                  <a:pt x="51" y="871"/>
                </a:cubicBezTo>
                <a:cubicBezTo>
                  <a:pt x="2486" y="871"/>
                  <a:pt x="2486" y="871"/>
                  <a:pt x="2486" y="871"/>
                </a:cubicBezTo>
                <a:cubicBezTo>
                  <a:pt x="2507" y="871"/>
                  <a:pt x="2525" y="857"/>
                  <a:pt x="2530" y="837"/>
                </a:cubicBezTo>
                <a:cubicBezTo>
                  <a:pt x="2801" y="57"/>
                  <a:pt x="2801" y="57"/>
                  <a:pt x="2801" y="57"/>
                </a:cubicBezTo>
                <a:cubicBezTo>
                  <a:pt x="2808" y="28"/>
                  <a:pt x="2786" y="0"/>
                  <a:pt x="27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3744359" y="3792679"/>
            <a:ext cx="55494" cy="55494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34519" y="3819852"/>
            <a:ext cx="97211" cy="8420"/>
          </a:xfrm>
          <a:custGeom>
            <a:avLst/>
            <a:gdLst>
              <a:gd name="T0" fmla="*/ 103 w 107"/>
              <a:gd name="T1" fmla="*/ 9 h 9"/>
              <a:gd name="T2" fmla="*/ 5 w 107"/>
              <a:gd name="T3" fmla="*/ 9 h 9"/>
              <a:gd name="T4" fmla="*/ 0 w 107"/>
              <a:gd name="T5" fmla="*/ 5 h 9"/>
              <a:gd name="T6" fmla="*/ 0 w 107"/>
              <a:gd name="T7" fmla="*/ 5 h 9"/>
              <a:gd name="T8" fmla="*/ 5 w 107"/>
              <a:gd name="T9" fmla="*/ 0 h 9"/>
              <a:gd name="T10" fmla="*/ 103 w 107"/>
              <a:gd name="T11" fmla="*/ 0 h 9"/>
              <a:gd name="T12" fmla="*/ 107 w 107"/>
              <a:gd name="T13" fmla="*/ 5 h 9"/>
              <a:gd name="T14" fmla="*/ 107 w 107"/>
              <a:gd name="T15" fmla="*/ 5 h 9"/>
              <a:gd name="T16" fmla="*/ 103 w 107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9">
                <a:moveTo>
                  <a:pt x="103" y="9"/>
                </a:move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7" y="2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7"/>
                  <a:pt x="105" y="9"/>
                  <a:pt x="103" y="9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417217" y="3272566"/>
            <a:ext cx="983584" cy="401088"/>
          </a:xfrm>
          <a:custGeom>
            <a:avLst/>
            <a:gdLst>
              <a:gd name="T0" fmla="*/ 1064 w 1084"/>
              <a:gd name="T1" fmla="*/ 0 h 442"/>
              <a:gd name="T2" fmla="*/ 124 w 1084"/>
              <a:gd name="T3" fmla="*/ 0 h 442"/>
              <a:gd name="T4" fmla="*/ 107 w 1084"/>
              <a:gd name="T5" fmla="*/ 13 h 442"/>
              <a:gd name="T6" fmla="*/ 3 w 1084"/>
              <a:gd name="T7" fmla="*/ 314 h 442"/>
              <a:gd name="T8" fmla="*/ 20 w 1084"/>
              <a:gd name="T9" fmla="*/ 336 h 442"/>
              <a:gd name="T10" fmla="*/ 811 w 1084"/>
              <a:gd name="T11" fmla="*/ 336 h 442"/>
              <a:gd name="T12" fmla="*/ 774 w 1084"/>
              <a:gd name="T13" fmla="*/ 442 h 442"/>
              <a:gd name="T14" fmla="*/ 962 w 1084"/>
              <a:gd name="T15" fmla="*/ 336 h 442"/>
              <a:gd name="T16" fmla="*/ 962 w 1084"/>
              <a:gd name="T17" fmla="*/ 336 h 442"/>
              <a:gd name="T18" fmla="*/ 976 w 1084"/>
              <a:gd name="T19" fmla="*/ 323 h 442"/>
              <a:gd name="T20" fmla="*/ 1081 w 1084"/>
              <a:gd name="T21" fmla="*/ 22 h 442"/>
              <a:gd name="T22" fmla="*/ 1064 w 1084"/>
              <a:gd name="T23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2">
                <a:moveTo>
                  <a:pt x="106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09" y="5"/>
                  <a:pt x="107" y="13"/>
                </a:cubicBezTo>
                <a:cubicBezTo>
                  <a:pt x="3" y="314"/>
                  <a:pt x="3" y="314"/>
                  <a:pt x="3" y="314"/>
                </a:cubicBezTo>
                <a:cubicBezTo>
                  <a:pt x="0" y="325"/>
                  <a:pt x="8" y="336"/>
                  <a:pt x="20" y="336"/>
                </a:cubicBezTo>
                <a:cubicBezTo>
                  <a:pt x="811" y="336"/>
                  <a:pt x="811" y="336"/>
                  <a:pt x="811" y="336"/>
                </a:cubicBezTo>
                <a:cubicBezTo>
                  <a:pt x="774" y="442"/>
                  <a:pt x="774" y="442"/>
                  <a:pt x="774" y="442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9" y="335"/>
                  <a:pt x="975" y="330"/>
                  <a:pt x="976" y="323"/>
                </a:cubicBezTo>
                <a:cubicBezTo>
                  <a:pt x="1081" y="22"/>
                  <a:pt x="1081" y="22"/>
                  <a:pt x="1081" y="22"/>
                </a:cubicBezTo>
                <a:cubicBezTo>
                  <a:pt x="1084" y="11"/>
                  <a:pt x="1075" y="0"/>
                  <a:pt x="106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119503" y="3577592"/>
            <a:ext cx="170692" cy="96062"/>
          </a:xfrm>
          <a:custGeom>
            <a:avLst/>
            <a:gdLst>
              <a:gd name="T0" fmla="*/ 446 w 446"/>
              <a:gd name="T1" fmla="*/ 0 h 251"/>
              <a:gd name="T2" fmla="*/ 0 w 446"/>
              <a:gd name="T3" fmla="*/ 251 h 251"/>
              <a:gd name="T4" fmla="*/ 88 w 446"/>
              <a:gd name="T5" fmla="*/ 0 h 251"/>
              <a:gd name="T6" fmla="*/ 446 w 446"/>
              <a:gd name="T7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1">
                <a:moveTo>
                  <a:pt x="446" y="0"/>
                </a:moveTo>
                <a:lnTo>
                  <a:pt x="0" y="251"/>
                </a:lnTo>
                <a:lnTo>
                  <a:pt x="88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187123" y="2752071"/>
            <a:ext cx="476483" cy="357841"/>
          </a:xfrm>
          <a:custGeom>
            <a:avLst/>
            <a:gdLst>
              <a:gd name="T0" fmla="*/ 148 w 525"/>
              <a:gd name="T1" fmla="*/ 394 h 394"/>
              <a:gd name="T2" fmla="*/ 505 w 525"/>
              <a:gd name="T3" fmla="*/ 394 h 394"/>
              <a:gd name="T4" fmla="*/ 521 w 525"/>
              <a:gd name="T5" fmla="*/ 371 h 394"/>
              <a:gd name="T6" fmla="*/ 395 w 525"/>
              <a:gd name="T7" fmla="*/ 11 h 394"/>
              <a:gd name="T8" fmla="*/ 378 w 525"/>
              <a:gd name="T9" fmla="*/ 0 h 394"/>
              <a:gd name="T10" fmla="*/ 21 w 525"/>
              <a:gd name="T11" fmla="*/ 0 h 394"/>
              <a:gd name="T12" fmla="*/ 4 w 525"/>
              <a:gd name="T13" fmla="*/ 23 h 394"/>
              <a:gd name="T14" fmla="*/ 131 w 525"/>
              <a:gd name="T15" fmla="*/ 382 h 394"/>
              <a:gd name="T16" fmla="*/ 148 w 525"/>
              <a:gd name="T1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5" h="394">
                <a:moveTo>
                  <a:pt x="148" y="394"/>
                </a:moveTo>
                <a:cubicBezTo>
                  <a:pt x="505" y="394"/>
                  <a:pt x="505" y="394"/>
                  <a:pt x="505" y="394"/>
                </a:cubicBezTo>
                <a:cubicBezTo>
                  <a:pt x="517" y="394"/>
                  <a:pt x="525" y="382"/>
                  <a:pt x="521" y="37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2" y="4"/>
                  <a:pt x="385" y="0"/>
                  <a:pt x="378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12"/>
                  <a:pt x="4" y="23"/>
                </a:cubicBezTo>
                <a:cubicBezTo>
                  <a:pt x="131" y="382"/>
                  <a:pt x="131" y="382"/>
                  <a:pt x="131" y="382"/>
                </a:cubicBezTo>
                <a:cubicBezTo>
                  <a:pt x="133" y="389"/>
                  <a:pt x="140" y="394"/>
                  <a:pt x="148" y="3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3102" y="2535070"/>
            <a:ext cx="2548515" cy="791077"/>
          </a:xfrm>
          <a:custGeom>
            <a:avLst/>
            <a:gdLst>
              <a:gd name="T0" fmla="*/ 51 w 2808"/>
              <a:gd name="T1" fmla="*/ 0 h 871"/>
              <a:gd name="T2" fmla="*/ 2486 w 2808"/>
              <a:gd name="T3" fmla="*/ 0 h 871"/>
              <a:gd name="T4" fmla="*/ 2530 w 2808"/>
              <a:gd name="T5" fmla="*/ 34 h 871"/>
              <a:gd name="T6" fmla="*/ 2654 w 2808"/>
              <a:gd name="T7" fmla="*/ 392 h 871"/>
              <a:gd name="T8" fmla="*/ 2623 w 2808"/>
              <a:gd name="T9" fmla="*/ 436 h 871"/>
              <a:gd name="T10" fmla="*/ 2669 w 2808"/>
              <a:gd name="T11" fmla="*/ 482 h 871"/>
              <a:gd name="T12" fmla="*/ 2684 w 2808"/>
              <a:gd name="T13" fmla="*/ 480 h 871"/>
              <a:gd name="T14" fmla="*/ 2800 w 2808"/>
              <a:gd name="T15" fmla="*/ 815 h 871"/>
              <a:gd name="T16" fmla="*/ 2757 w 2808"/>
              <a:gd name="T17" fmla="*/ 871 h 871"/>
              <a:gd name="T18" fmla="*/ 321 w 2808"/>
              <a:gd name="T19" fmla="*/ 871 h 871"/>
              <a:gd name="T20" fmla="*/ 277 w 2808"/>
              <a:gd name="T21" fmla="*/ 838 h 871"/>
              <a:gd name="T22" fmla="*/ 7 w 2808"/>
              <a:gd name="T23" fmla="*/ 57 h 871"/>
              <a:gd name="T24" fmla="*/ 51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51" y="0"/>
                </a:moveTo>
                <a:cubicBezTo>
                  <a:pt x="2486" y="0"/>
                  <a:pt x="2486" y="0"/>
                  <a:pt x="2486" y="0"/>
                </a:cubicBezTo>
                <a:cubicBezTo>
                  <a:pt x="2507" y="0"/>
                  <a:pt x="2525" y="14"/>
                  <a:pt x="2530" y="34"/>
                </a:cubicBezTo>
                <a:cubicBezTo>
                  <a:pt x="2654" y="392"/>
                  <a:pt x="2654" y="392"/>
                  <a:pt x="2654" y="392"/>
                </a:cubicBezTo>
                <a:cubicBezTo>
                  <a:pt x="2636" y="399"/>
                  <a:pt x="2623" y="416"/>
                  <a:pt x="2623" y="436"/>
                </a:cubicBezTo>
                <a:cubicBezTo>
                  <a:pt x="2623" y="461"/>
                  <a:pt x="2644" y="482"/>
                  <a:pt x="2669" y="482"/>
                </a:cubicBezTo>
                <a:cubicBezTo>
                  <a:pt x="2674" y="482"/>
                  <a:pt x="2680" y="481"/>
                  <a:pt x="2684" y="480"/>
                </a:cubicBezTo>
                <a:cubicBezTo>
                  <a:pt x="2800" y="815"/>
                  <a:pt x="2800" y="815"/>
                  <a:pt x="2800" y="815"/>
                </a:cubicBezTo>
                <a:cubicBezTo>
                  <a:pt x="2808" y="843"/>
                  <a:pt x="2786" y="871"/>
                  <a:pt x="2757" y="871"/>
                </a:cubicBezTo>
                <a:cubicBezTo>
                  <a:pt x="321" y="871"/>
                  <a:pt x="321" y="871"/>
                  <a:pt x="321" y="871"/>
                </a:cubicBezTo>
                <a:cubicBezTo>
                  <a:pt x="301" y="871"/>
                  <a:pt x="283" y="858"/>
                  <a:pt x="277" y="838"/>
                </a:cubicBezTo>
                <a:cubicBezTo>
                  <a:pt x="7" y="57"/>
                  <a:pt x="7" y="57"/>
                  <a:pt x="7" y="57"/>
                </a:cubicBezTo>
                <a:cubicBezTo>
                  <a:pt x="0" y="29"/>
                  <a:pt x="21" y="0"/>
                  <a:pt x="5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3058147" y="2902861"/>
            <a:ext cx="55494" cy="55494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3125505" y="2930035"/>
            <a:ext cx="97976" cy="9185"/>
          </a:xfrm>
          <a:custGeom>
            <a:avLst/>
            <a:gdLst>
              <a:gd name="T0" fmla="*/ 5 w 108"/>
              <a:gd name="T1" fmla="*/ 10 h 10"/>
              <a:gd name="T2" fmla="*/ 103 w 108"/>
              <a:gd name="T3" fmla="*/ 10 h 10"/>
              <a:gd name="T4" fmla="*/ 108 w 108"/>
              <a:gd name="T5" fmla="*/ 5 h 10"/>
              <a:gd name="T6" fmla="*/ 108 w 108"/>
              <a:gd name="T7" fmla="*/ 5 h 10"/>
              <a:gd name="T8" fmla="*/ 103 w 108"/>
              <a:gd name="T9" fmla="*/ 0 h 10"/>
              <a:gd name="T10" fmla="*/ 5 w 108"/>
              <a:gd name="T11" fmla="*/ 0 h 10"/>
              <a:gd name="T12" fmla="*/ 0 w 108"/>
              <a:gd name="T13" fmla="*/ 5 h 10"/>
              <a:gd name="T14" fmla="*/ 0 w 108"/>
              <a:gd name="T15" fmla="*/ 5 h 10"/>
              <a:gd name="T16" fmla="*/ 5 w 108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0">
                <a:moveTo>
                  <a:pt x="5" y="10"/>
                </a:moveTo>
                <a:cubicBezTo>
                  <a:pt x="103" y="10"/>
                  <a:pt x="103" y="10"/>
                  <a:pt x="103" y="10"/>
                </a:cubicBezTo>
                <a:cubicBezTo>
                  <a:pt x="106" y="10"/>
                  <a:pt x="108" y="8"/>
                  <a:pt x="10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8" y="2"/>
                  <a:pt x="106" y="0"/>
                  <a:pt x="103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2" y="10"/>
                  <a:pt x="5" y="10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457201" y="2382366"/>
            <a:ext cx="983966" cy="402236"/>
          </a:xfrm>
          <a:custGeom>
            <a:avLst/>
            <a:gdLst>
              <a:gd name="T0" fmla="*/ 20 w 1084"/>
              <a:gd name="T1" fmla="*/ 0 h 443"/>
              <a:gd name="T2" fmla="*/ 960 w 1084"/>
              <a:gd name="T3" fmla="*/ 0 h 443"/>
              <a:gd name="T4" fmla="*/ 977 w 1084"/>
              <a:gd name="T5" fmla="*/ 13 h 443"/>
              <a:gd name="T6" fmla="*/ 1081 w 1084"/>
              <a:gd name="T7" fmla="*/ 315 h 443"/>
              <a:gd name="T8" fmla="*/ 1064 w 1084"/>
              <a:gd name="T9" fmla="*/ 337 h 443"/>
              <a:gd name="T10" fmla="*/ 273 w 1084"/>
              <a:gd name="T11" fmla="*/ 337 h 443"/>
              <a:gd name="T12" fmla="*/ 309 w 1084"/>
              <a:gd name="T13" fmla="*/ 443 h 443"/>
              <a:gd name="T14" fmla="*/ 121 w 1084"/>
              <a:gd name="T15" fmla="*/ 336 h 443"/>
              <a:gd name="T16" fmla="*/ 122 w 1084"/>
              <a:gd name="T17" fmla="*/ 336 h 443"/>
              <a:gd name="T18" fmla="*/ 107 w 1084"/>
              <a:gd name="T19" fmla="*/ 323 h 443"/>
              <a:gd name="T20" fmla="*/ 3 w 1084"/>
              <a:gd name="T21" fmla="*/ 22 h 443"/>
              <a:gd name="T22" fmla="*/ 20 w 1084"/>
              <a:gd name="T2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3">
                <a:moveTo>
                  <a:pt x="20" y="0"/>
                </a:moveTo>
                <a:cubicBezTo>
                  <a:pt x="960" y="0"/>
                  <a:pt x="960" y="0"/>
                  <a:pt x="960" y="0"/>
                </a:cubicBezTo>
                <a:cubicBezTo>
                  <a:pt x="968" y="0"/>
                  <a:pt x="975" y="6"/>
                  <a:pt x="977" y="13"/>
                </a:cubicBezTo>
                <a:cubicBezTo>
                  <a:pt x="1081" y="315"/>
                  <a:pt x="1081" y="315"/>
                  <a:pt x="1081" y="315"/>
                </a:cubicBezTo>
                <a:cubicBezTo>
                  <a:pt x="1084" y="326"/>
                  <a:pt x="1076" y="337"/>
                  <a:pt x="1064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309" y="443"/>
                  <a:pt x="309" y="443"/>
                  <a:pt x="309" y="443"/>
                </a:cubicBezTo>
                <a:cubicBezTo>
                  <a:pt x="121" y="336"/>
                  <a:pt x="121" y="336"/>
                  <a:pt x="121" y="336"/>
                </a:cubicBezTo>
                <a:cubicBezTo>
                  <a:pt x="122" y="336"/>
                  <a:pt x="122" y="336"/>
                  <a:pt x="122" y="336"/>
                </a:cubicBezTo>
                <a:cubicBezTo>
                  <a:pt x="115" y="335"/>
                  <a:pt x="109" y="330"/>
                  <a:pt x="107" y="323"/>
                </a:cubicBezTo>
                <a:cubicBezTo>
                  <a:pt x="3" y="22"/>
                  <a:pt x="3" y="22"/>
                  <a:pt x="3" y="22"/>
                </a:cubicBezTo>
                <a:cubicBezTo>
                  <a:pt x="0" y="11"/>
                  <a:pt x="8" y="0"/>
                  <a:pt x="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67040" y="2687774"/>
            <a:ext cx="170692" cy="96827"/>
          </a:xfrm>
          <a:custGeom>
            <a:avLst/>
            <a:gdLst>
              <a:gd name="T0" fmla="*/ 0 w 446"/>
              <a:gd name="T1" fmla="*/ 0 h 253"/>
              <a:gd name="T2" fmla="*/ 446 w 446"/>
              <a:gd name="T3" fmla="*/ 253 h 253"/>
              <a:gd name="T4" fmla="*/ 360 w 446"/>
              <a:gd name="T5" fmla="*/ 2 h 253"/>
              <a:gd name="T6" fmla="*/ 0 w 446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3">
                <a:moveTo>
                  <a:pt x="0" y="0"/>
                </a:moveTo>
                <a:lnTo>
                  <a:pt x="446" y="253"/>
                </a:lnTo>
                <a:lnTo>
                  <a:pt x="36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" name="Group 24"/>
          <p:cNvGrpSpPr/>
          <p:nvPr/>
        </p:nvGrpSpPr>
        <p:grpSpPr>
          <a:xfrm>
            <a:off x="1103208" y="2784602"/>
            <a:ext cx="1514833" cy="443583"/>
            <a:chOff x="2320926" y="1521145"/>
            <a:chExt cx="2019777" cy="59144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6" y="1743257"/>
              <a:ext cx="2019777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57100" y="1897961"/>
            <a:ext cx="1447086" cy="443583"/>
            <a:chOff x="504983" y="3410269"/>
            <a:chExt cx="1929448" cy="59144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504983" y="3632381"/>
              <a:ext cx="1929448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57100" y="3684650"/>
            <a:ext cx="1447086" cy="443583"/>
            <a:chOff x="504983" y="3410269"/>
            <a:chExt cx="1929448" cy="59144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504983" y="3632381"/>
              <a:ext cx="1929448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494404" y="2442446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2023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454229" y="1548187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2022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454229" y="3342493"/>
            <a:ext cx="90955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200" b="1" dirty="0">
                <a:solidFill>
                  <a:schemeClr val="bg1"/>
                </a:solidFill>
              </a:rPr>
              <a:t>2024</a:t>
            </a:r>
            <a:endParaRPr lang="tr-TR" altLang="x-none" sz="1200" b="1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3353286" y="3723671"/>
            <a:ext cx="157934" cy="193511"/>
            <a:chOff x="7324725" y="4011613"/>
            <a:chExt cx="288925" cy="354012"/>
          </a:xfrm>
          <a:solidFill>
            <a:schemeClr val="bg1"/>
          </a:solidFill>
        </p:grpSpPr>
        <p:sp>
          <p:nvSpPr>
            <p:cNvPr id="42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3326439" y="2830764"/>
            <a:ext cx="197850" cy="200453"/>
            <a:chOff x="3175" y="1735138"/>
            <a:chExt cx="361950" cy="366712"/>
          </a:xfrm>
          <a:solidFill>
            <a:schemeClr val="bg1"/>
          </a:solidFill>
        </p:grpSpPr>
        <p:sp>
          <p:nvSpPr>
            <p:cNvPr id="45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3331592" y="1940946"/>
            <a:ext cx="201321" cy="200453"/>
            <a:chOff x="2270125" y="1735138"/>
            <a:chExt cx="368301" cy="366713"/>
          </a:xfrm>
          <a:solidFill>
            <a:schemeClr val="bg1"/>
          </a:solidFill>
        </p:grpSpPr>
        <p:sp>
          <p:nvSpPr>
            <p:cNvPr id="48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677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90113" y="3117270"/>
            <a:ext cx="1293019" cy="983885"/>
            <a:chOff x="914400" y="3469705"/>
            <a:chExt cx="1724025" cy="1311847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14400" y="3873501"/>
              <a:ext cx="1724025" cy="908050"/>
            </a:xfrm>
            <a:custGeom>
              <a:avLst/>
              <a:gdLst>
                <a:gd name="T0" fmla="*/ 1086 w 1086"/>
                <a:gd name="T1" fmla="*/ 258 h 572"/>
                <a:gd name="T2" fmla="*/ 1086 w 1086"/>
                <a:gd name="T3" fmla="*/ 258 h 572"/>
                <a:gd name="T4" fmla="*/ 556 w 1086"/>
                <a:gd name="T5" fmla="*/ 0 h 572"/>
                <a:gd name="T6" fmla="*/ 0 w 1086"/>
                <a:gd name="T7" fmla="*/ 215 h 572"/>
                <a:gd name="T8" fmla="*/ 0 w 1086"/>
                <a:gd name="T9" fmla="*/ 313 h 572"/>
                <a:gd name="T10" fmla="*/ 530 w 1086"/>
                <a:gd name="T11" fmla="*/ 572 h 572"/>
                <a:gd name="T12" fmla="*/ 1086 w 1086"/>
                <a:gd name="T13" fmla="*/ 356 h 572"/>
                <a:gd name="T14" fmla="*/ 1086 w 1086"/>
                <a:gd name="T15" fmla="*/ 356 h 572"/>
                <a:gd name="T16" fmla="*/ 1086 w 1086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6" h="572">
                  <a:moveTo>
                    <a:pt x="1086" y="258"/>
                  </a:moveTo>
                  <a:lnTo>
                    <a:pt x="1086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6" y="356"/>
                  </a:lnTo>
                  <a:lnTo>
                    <a:pt x="1086" y="356"/>
                  </a:lnTo>
                  <a:lnTo>
                    <a:pt x="1086" y="2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14400" y="421481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55775" y="4283076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8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8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168400" y="3983039"/>
              <a:ext cx="1214438" cy="531813"/>
            </a:xfrm>
            <a:custGeom>
              <a:avLst/>
              <a:gdLst>
                <a:gd name="T0" fmla="*/ 0 w 765"/>
                <a:gd name="T1" fmla="*/ 153 h 335"/>
                <a:gd name="T2" fmla="*/ 392 w 765"/>
                <a:gd name="T3" fmla="*/ 0 h 335"/>
                <a:gd name="T4" fmla="*/ 765 w 765"/>
                <a:gd name="T5" fmla="*/ 183 h 335"/>
                <a:gd name="T6" fmla="*/ 374 w 765"/>
                <a:gd name="T7" fmla="*/ 335 h 335"/>
                <a:gd name="T8" fmla="*/ 0 w 765"/>
                <a:gd name="T9" fmla="*/ 15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335">
                  <a:moveTo>
                    <a:pt x="0" y="153"/>
                  </a:moveTo>
                  <a:lnTo>
                    <a:pt x="392" y="0"/>
                  </a:lnTo>
                  <a:lnTo>
                    <a:pt x="765" y="183"/>
                  </a:lnTo>
                  <a:lnTo>
                    <a:pt x="374" y="335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515508" y="3469705"/>
              <a:ext cx="362699" cy="713295"/>
            </a:xfrm>
            <a:custGeom>
              <a:avLst/>
              <a:gdLst/>
              <a:ahLst/>
              <a:cxnLst/>
              <a:rect l="l" t="t" r="r" b="b"/>
              <a:pathLst>
                <a:path w="362699" h="713295">
                  <a:moveTo>
                    <a:pt x="0" y="0"/>
                  </a:moveTo>
                  <a:lnTo>
                    <a:pt x="362699" y="0"/>
                  </a:lnTo>
                  <a:lnTo>
                    <a:pt x="362699" y="713295"/>
                  </a:lnTo>
                  <a:lnTo>
                    <a:pt x="122301" y="713295"/>
                  </a:lnTo>
                  <a:lnTo>
                    <a:pt x="122301" y="181286"/>
                  </a:lnTo>
                  <a:lnTo>
                    <a:pt x="0" y="1812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1568848" y="3469705"/>
              <a:ext cx="362699" cy="713295"/>
            </a:xfrm>
            <a:custGeom>
              <a:avLst/>
              <a:gdLst/>
              <a:ahLst/>
              <a:cxnLst/>
              <a:rect l="l" t="t" r="r" b="b"/>
              <a:pathLst>
                <a:path w="362699" h="713295">
                  <a:moveTo>
                    <a:pt x="0" y="0"/>
                  </a:moveTo>
                  <a:lnTo>
                    <a:pt x="362699" y="0"/>
                  </a:lnTo>
                  <a:lnTo>
                    <a:pt x="362699" y="713295"/>
                  </a:lnTo>
                  <a:lnTo>
                    <a:pt x="122301" y="713295"/>
                  </a:lnTo>
                  <a:lnTo>
                    <a:pt x="122301" y="181286"/>
                  </a:lnTo>
                  <a:lnTo>
                    <a:pt x="0" y="18128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537006" y="1729900"/>
            <a:ext cx="1291829" cy="1065172"/>
            <a:chOff x="2312988" y="2608848"/>
            <a:chExt cx="1722438" cy="1420229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312988" y="3121026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6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30 w 1085"/>
                <a:gd name="T11" fmla="*/ 572 h 572"/>
                <a:gd name="T12" fmla="*/ 1085 w 1085"/>
                <a:gd name="T13" fmla="*/ 356 h 572"/>
                <a:gd name="T14" fmla="*/ 1085 w 1085"/>
                <a:gd name="T15" fmla="*/ 356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5" y="356"/>
                  </a:lnTo>
                  <a:lnTo>
                    <a:pt x="1085" y="356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312988" y="3462339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154363" y="3530601"/>
              <a:ext cx="881063" cy="498475"/>
            </a:xfrm>
            <a:custGeom>
              <a:avLst/>
              <a:gdLst>
                <a:gd name="T0" fmla="*/ 555 w 555"/>
                <a:gd name="T1" fmla="*/ 0 h 314"/>
                <a:gd name="T2" fmla="*/ 555 w 555"/>
                <a:gd name="T3" fmla="*/ 98 h 314"/>
                <a:gd name="T4" fmla="*/ 0 w 555"/>
                <a:gd name="T5" fmla="*/ 314 h 314"/>
                <a:gd name="T6" fmla="*/ 0 w 555"/>
                <a:gd name="T7" fmla="*/ 216 h 314"/>
                <a:gd name="T8" fmla="*/ 555 w 555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314">
                  <a:moveTo>
                    <a:pt x="555" y="0"/>
                  </a:moveTo>
                  <a:lnTo>
                    <a:pt x="555" y="98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66988" y="3216276"/>
              <a:ext cx="1214438" cy="528638"/>
            </a:xfrm>
            <a:custGeom>
              <a:avLst/>
              <a:gdLst>
                <a:gd name="T0" fmla="*/ 0 w 765"/>
                <a:gd name="T1" fmla="*/ 151 h 333"/>
                <a:gd name="T2" fmla="*/ 392 w 765"/>
                <a:gd name="T3" fmla="*/ 0 h 333"/>
                <a:gd name="T4" fmla="*/ 765 w 765"/>
                <a:gd name="T5" fmla="*/ 182 h 333"/>
                <a:gd name="T6" fmla="*/ 373 w 765"/>
                <a:gd name="T7" fmla="*/ 333 h 333"/>
                <a:gd name="T8" fmla="*/ 0 w 765"/>
                <a:gd name="T9" fmla="*/ 15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333">
                  <a:moveTo>
                    <a:pt x="0" y="151"/>
                  </a:moveTo>
                  <a:lnTo>
                    <a:pt x="392" y="0"/>
                  </a:lnTo>
                  <a:lnTo>
                    <a:pt x="765" y="182"/>
                  </a:lnTo>
                  <a:lnTo>
                    <a:pt x="373" y="333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2802087" y="2608848"/>
              <a:ext cx="613417" cy="729602"/>
            </a:xfrm>
            <a:custGeom>
              <a:avLst/>
              <a:gdLst/>
              <a:ahLst/>
              <a:cxnLst/>
              <a:rect l="l" t="t" r="r" b="b"/>
              <a:pathLst>
                <a:path w="613417" h="729602">
                  <a:moveTo>
                    <a:pt x="308744" y="0"/>
                  </a:moveTo>
                  <a:cubicBezTo>
                    <a:pt x="394762" y="825"/>
                    <a:pt x="463966" y="21073"/>
                    <a:pt x="516357" y="60746"/>
                  </a:cubicBezTo>
                  <a:cubicBezTo>
                    <a:pt x="568749" y="100420"/>
                    <a:pt x="595666" y="154571"/>
                    <a:pt x="597110" y="223200"/>
                  </a:cubicBezTo>
                  <a:cubicBezTo>
                    <a:pt x="598511" y="257576"/>
                    <a:pt x="591123" y="292525"/>
                    <a:pt x="574947" y="328048"/>
                  </a:cubicBezTo>
                  <a:cubicBezTo>
                    <a:pt x="558771" y="363570"/>
                    <a:pt x="525400" y="404379"/>
                    <a:pt x="474835" y="450476"/>
                  </a:cubicBezTo>
                  <a:lnTo>
                    <a:pt x="372939" y="543221"/>
                  </a:lnTo>
                  <a:lnTo>
                    <a:pt x="613417" y="543221"/>
                  </a:lnTo>
                  <a:lnTo>
                    <a:pt x="613417" y="729602"/>
                  </a:lnTo>
                  <a:lnTo>
                    <a:pt x="41778" y="729602"/>
                  </a:lnTo>
                  <a:lnTo>
                    <a:pt x="41778" y="581924"/>
                  </a:lnTo>
                  <a:lnTo>
                    <a:pt x="299574" y="343389"/>
                  </a:lnTo>
                  <a:cubicBezTo>
                    <a:pt x="323307" y="320768"/>
                    <a:pt x="338761" y="301779"/>
                    <a:pt x="345936" y="286422"/>
                  </a:cubicBezTo>
                  <a:cubicBezTo>
                    <a:pt x="353111" y="271065"/>
                    <a:pt x="356338" y="257429"/>
                    <a:pt x="355616" y="245513"/>
                  </a:cubicBezTo>
                  <a:cubicBezTo>
                    <a:pt x="355595" y="228011"/>
                    <a:pt x="349779" y="214332"/>
                    <a:pt x="338167" y="204477"/>
                  </a:cubicBezTo>
                  <a:cubicBezTo>
                    <a:pt x="326555" y="194622"/>
                    <a:pt x="309275" y="189609"/>
                    <a:pt x="286327" y="189440"/>
                  </a:cubicBezTo>
                  <a:cubicBezTo>
                    <a:pt x="264568" y="189525"/>
                    <a:pt x="244401" y="195217"/>
                    <a:pt x="225827" y="206516"/>
                  </a:cubicBezTo>
                  <a:cubicBezTo>
                    <a:pt x="207252" y="217815"/>
                    <a:pt x="192435" y="234213"/>
                    <a:pt x="181375" y="255708"/>
                  </a:cubicBezTo>
                  <a:lnTo>
                    <a:pt x="0" y="164996"/>
                  </a:lnTo>
                  <a:cubicBezTo>
                    <a:pt x="25984" y="115344"/>
                    <a:pt x="64704" y="75623"/>
                    <a:pt x="116161" y="45832"/>
                  </a:cubicBezTo>
                  <a:cubicBezTo>
                    <a:pt x="167619" y="16041"/>
                    <a:pt x="231813" y="764"/>
                    <a:pt x="3087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855427" y="2608848"/>
              <a:ext cx="613417" cy="729602"/>
            </a:xfrm>
            <a:custGeom>
              <a:avLst/>
              <a:gdLst/>
              <a:ahLst/>
              <a:cxnLst/>
              <a:rect l="l" t="t" r="r" b="b"/>
              <a:pathLst>
                <a:path w="613417" h="729602">
                  <a:moveTo>
                    <a:pt x="308744" y="0"/>
                  </a:moveTo>
                  <a:cubicBezTo>
                    <a:pt x="394762" y="825"/>
                    <a:pt x="463966" y="21073"/>
                    <a:pt x="516357" y="60746"/>
                  </a:cubicBezTo>
                  <a:cubicBezTo>
                    <a:pt x="568749" y="100420"/>
                    <a:pt x="595666" y="154571"/>
                    <a:pt x="597110" y="223200"/>
                  </a:cubicBezTo>
                  <a:cubicBezTo>
                    <a:pt x="598511" y="257576"/>
                    <a:pt x="591123" y="292525"/>
                    <a:pt x="574947" y="328048"/>
                  </a:cubicBezTo>
                  <a:cubicBezTo>
                    <a:pt x="558771" y="363570"/>
                    <a:pt x="525400" y="404379"/>
                    <a:pt x="474835" y="450476"/>
                  </a:cubicBezTo>
                  <a:lnTo>
                    <a:pt x="372939" y="543221"/>
                  </a:lnTo>
                  <a:lnTo>
                    <a:pt x="613417" y="543221"/>
                  </a:lnTo>
                  <a:lnTo>
                    <a:pt x="613417" y="729602"/>
                  </a:lnTo>
                  <a:lnTo>
                    <a:pt x="41778" y="729602"/>
                  </a:lnTo>
                  <a:lnTo>
                    <a:pt x="41778" y="581924"/>
                  </a:lnTo>
                  <a:lnTo>
                    <a:pt x="299574" y="343389"/>
                  </a:lnTo>
                  <a:cubicBezTo>
                    <a:pt x="323307" y="320768"/>
                    <a:pt x="338761" y="301779"/>
                    <a:pt x="345936" y="286422"/>
                  </a:cubicBezTo>
                  <a:cubicBezTo>
                    <a:pt x="353111" y="271065"/>
                    <a:pt x="356338" y="257429"/>
                    <a:pt x="355616" y="245513"/>
                  </a:cubicBezTo>
                  <a:cubicBezTo>
                    <a:pt x="355595" y="228011"/>
                    <a:pt x="349779" y="214332"/>
                    <a:pt x="338167" y="204477"/>
                  </a:cubicBezTo>
                  <a:cubicBezTo>
                    <a:pt x="326555" y="194622"/>
                    <a:pt x="309275" y="189609"/>
                    <a:pt x="286327" y="189440"/>
                  </a:cubicBezTo>
                  <a:cubicBezTo>
                    <a:pt x="264568" y="189525"/>
                    <a:pt x="244401" y="195217"/>
                    <a:pt x="225827" y="206516"/>
                  </a:cubicBezTo>
                  <a:cubicBezTo>
                    <a:pt x="207252" y="217815"/>
                    <a:pt x="192435" y="234213"/>
                    <a:pt x="181375" y="255708"/>
                  </a:cubicBezTo>
                  <a:lnTo>
                    <a:pt x="0" y="164996"/>
                  </a:lnTo>
                  <a:cubicBezTo>
                    <a:pt x="25984" y="115344"/>
                    <a:pt x="64704" y="75623"/>
                    <a:pt x="116161" y="45832"/>
                  </a:cubicBezTo>
                  <a:cubicBezTo>
                    <a:pt x="167619" y="16041"/>
                    <a:pt x="231813" y="764"/>
                    <a:pt x="308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782710" y="3101195"/>
            <a:ext cx="1291829" cy="1016033"/>
            <a:chOff x="3711575" y="1921892"/>
            <a:chExt cx="1722438" cy="1354710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1575" y="2368551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5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30 w 1085"/>
                <a:gd name="T11" fmla="*/ 572 h 572"/>
                <a:gd name="T12" fmla="*/ 1085 w 1085"/>
                <a:gd name="T13" fmla="*/ 357 h 572"/>
                <a:gd name="T14" fmla="*/ 1085 w 1085"/>
                <a:gd name="T15" fmla="*/ 357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5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5" y="357"/>
                  </a:lnTo>
                  <a:lnTo>
                    <a:pt x="1085" y="357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711575" y="270986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52950" y="2778126"/>
              <a:ext cx="881063" cy="498475"/>
            </a:xfrm>
            <a:custGeom>
              <a:avLst/>
              <a:gdLst>
                <a:gd name="T0" fmla="*/ 555 w 555"/>
                <a:gd name="T1" fmla="*/ 0 h 314"/>
                <a:gd name="T2" fmla="*/ 555 w 555"/>
                <a:gd name="T3" fmla="*/ 99 h 314"/>
                <a:gd name="T4" fmla="*/ 0 w 555"/>
                <a:gd name="T5" fmla="*/ 314 h 314"/>
                <a:gd name="T6" fmla="*/ 0 w 555"/>
                <a:gd name="T7" fmla="*/ 216 h 314"/>
                <a:gd name="T8" fmla="*/ 555 w 555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314">
                  <a:moveTo>
                    <a:pt x="555" y="0"/>
                  </a:moveTo>
                  <a:lnTo>
                    <a:pt x="555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971925" y="2481264"/>
              <a:ext cx="1212850" cy="530225"/>
            </a:xfrm>
            <a:custGeom>
              <a:avLst/>
              <a:gdLst>
                <a:gd name="T0" fmla="*/ 0 w 764"/>
                <a:gd name="T1" fmla="*/ 152 h 334"/>
                <a:gd name="T2" fmla="*/ 391 w 764"/>
                <a:gd name="T3" fmla="*/ 0 h 334"/>
                <a:gd name="T4" fmla="*/ 764 w 764"/>
                <a:gd name="T5" fmla="*/ 182 h 334"/>
                <a:gd name="T6" fmla="*/ 373 w 764"/>
                <a:gd name="T7" fmla="*/ 334 h 334"/>
                <a:gd name="T8" fmla="*/ 0 w 764"/>
                <a:gd name="T9" fmla="*/ 15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4">
                  <a:moveTo>
                    <a:pt x="0" y="152"/>
                  </a:moveTo>
                  <a:lnTo>
                    <a:pt x="391" y="0"/>
                  </a:lnTo>
                  <a:lnTo>
                    <a:pt x="764" y="182"/>
                  </a:lnTo>
                  <a:lnTo>
                    <a:pt x="373" y="33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4231621" y="1921892"/>
              <a:ext cx="607304" cy="729602"/>
            </a:xfrm>
            <a:custGeom>
              <a:avLst/>
              <a:gdLst/>
              <a:ahLst/>
              <a:cxnLst/>
              <a:rect l="l" t="t" r="r" b="b"/>
              <a:pathLst>
                <a:path w="607304" h="729602">
                  <a:moveTo>
                    <a:pt x="36691" y="0"/>
                  </a:moveTo>
                  <a:lnTo>
                    <a:pt x="568592" y="0"/>
                  </a:lnTo>
                  <a:lnTo>
                    <a:pt x="568592" y="147677"/>
                  </a:lnTo>
                  <a:lnTo>
                    <a:pt x="436170" y="282221"/>
                  </a:lnTo>
                  <a:cubicBezTo>
                    <a:pt x="492322" y="296537"/>
                    <a:pt x="534850" y="321431"/>
                    <a:pt x="563754" y="356902"/>
                  </a:cubicBezTo>
                  <a:cubicBezTo>
                    <a:pt x="592659" y="392373"/>
                    <a:pt x="607174" y="435109"/>
                    <a:pt x="607302" y="485108"/>
                  </a:cubicBezTo>
                  <a:cubicBezTo>
                    <a:pt x="607503" y="526621"/>
                    <a:pt x="596235" y="565865"/>
                    <a:pt x="573496" y="602840"/>
                  </a:cubicBezTo>
                  <a:cubicBezTo>
                    <a:pt x="550758" y="639816"/>
                    <a:pt x="515340" y="669998"/>
                    <a:pt x="467244" y="693387"/>
                  </a:cubicBezTo>
                  <a:cubicBezTo>
                    <a:pt x="419148" y="716776"/>
                    <a:pt x="357165" y="728848"/>
                    <a:pt x="281293" y="729602"/>
                  </a:cubicBezTo>
                  <a:cubicBezTo>
                    <a:pt x="231544" y="729602"/>
                    <a:pt x="181987" y="724255"/>
                    <a:pt x="132621" y="713561"/>
                  </a:cubicBezTo>
                  <a:cubicBezTo>
                    <a:pt x="83254" y="702867"/>
                    <a:pt x="39048" y="686826"/>
                    <a:pt x="0" y="665437"/>
                  </a:cubicBezTo>
                  <a:lnTo>
                    <a:pt x="81534" y="488167"/>
                  </a:lnTo>
                  <a:cubicBezTo>
                    <a:pt x="112513" y="505945"/>
                    <a:pt x="144575" y="519072"/>
                    <a:pt x="177719" y="527546"/>
                  </a:cubicBezTo>
                  <a:cubicBezTo>
                    <a:pt x="210863" y="536021"/>
                    <a:pt x="242670" y="540227"/>
                    <a:pt x="273140" y="540163"/>
                  </a:cubicBezTo>
                  <a:cubicBezTo>
                    <a:pt x="300636" y="540163"/>
                    <a:pt x="322846" y="535575"/>
                    <a:pt x="339768" y="526399"/>
                  </a:cubicBezTo>
                  <a:cubicBezTo>
                    <a:pt x="356691" y="517224"/>
                    <a:pt x="365396" y="503460"/>
                    <a:pt x="365885" y="485108"/>
                  </a:cubicBezTo>
                  <a:cubicBezTo>
                    <a:pt x="366182" y="469688"/>
                    <a:pt x="359727" y="457708"/>
                    <a:pt x="346520" y="449170"/>
                  </a:cubicBezTo>
                  <a:cubicBezTo>
                    <a:pt x="333314" y="440631"/>
                    <a:pt x="311571" y="436298"/>
                    <a:pt x="281293" y="436171"/>
                  </a:cubicBezTo>
                  <a:lnTo>
                    <a:pt x="186509" y="436171"/>
                  </a:lnTo>
                  <a:lnTo>
                    <a:pt x="186509" y="288339"/>
                  </a:lnTo>
                  <a:lnTo>
                    <a:pt x="291485" y="181286"/>
                  </a:lnTo>
                  <a:lnTo>
                    <a:pt x="36691" y="1812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284961" y="1921892"/>
              <a:ext cx="607304" cy="729602"/>
            </a:xfrm>
            <a:custGeom>
              <a:avLst/>
              <a:gdLst/>
              <a:ahLst/>
              <a:cxnLst/>
              <a:rect l="l" t="t" r="r" b="b"/>
              <a:pathLst>
                <a:path w="607304" h="729602">
                  <a:moveTo>
                    <a:pt x="36691" y="0"/>
                  </a:moveTo>
                  <a:lnTo>
                    <a:pt x="568592" y="0"/>
                  </a:lnTo>
                  <a:lnTo>
                    <a:pt x="568592" y="147677"/>
                  </a:lnTo>
                  <a:lnTo>
                    <a:pt x="436170" y="282221"/>
                  </a:lnTo>
                  <a:cubicBezTo>
                    <a:pt x="492322" y="296537"/>
                    <a:pt x="534850" y="321431"/>
                    <a:pt x="563754" y="356902"/>
                  </a:cubicBezTo>
                  <a:cubicBezTo>
                    <a:pt x="592659" y="392373"/>
                    <a:pt x="607174" y="435109"/>
                    <a:pt x="607302" y="485108"/>
                  </a:cubicBezTo>
                  <a:cubicBezTo>
                    <a:pt x="607503" y="526621"/>
                    <a:pt x="596235" y="565865"/>
                    <a:pt x="573496" y="602840"/>
                  </a:cubicBezTo>
                  <a:cubicBezTo>
                    <a:pt x="550758" y="639816"/>
                    <a:pt x="515340" y="669998"/>
                    <a:pt x="467244" y="693387"/>
                  </a:cubicBezTo>
                  <a:cubicBezTo>
                    <a:pt x="419148" y="716776"/>
                    <a:pt x="357165" y="728848"/>
                    <a:pt x="281293" y="729602"/>
                  </a:cubicBezTo>
                  <a:cubicBezTo>
                    <a:pt x="231544" y="729602"/>
                    <a:pt x="181987" y="724255"/>
                    <a:pt x="132621" y="713561"/>
                  </a:cubicBezTo>
                  <a:cubicBezTo>
                    <a:pt x="83254" y="702867"/>
                    <a:pt x="39048" y="686826"/>
                    <a:pt x="0" y="665437"/>
                  </a:cubicBezTo>
                  <a:lnTo>
                    <a:pt x="81534" y="488167"/>
                  </a:lnTo>
                  <a:cubicBezTo>
                    <a:pt x="112513" y="505945"/>
                    <a:pt x="144575" y="519072"/>
                    <a:pt x="177719" y="527546"/>
                  </a:cubicBezTo>
                  <a:cubicBezTo>
                    <a:pt x="210863" y="536021"/>
                    <a:pt x="242670" y="540227"/>
                    <a:pt x="273140" y="540163"/>
                  </a:cubicBezTo>
                  <a:cubicBezTo>
                    <a:pt x="300636" y="540163"/>
                    <a:pt x="322846" y="535575"/>
                    <a:pt x="339768" y="526399"/>
                  </a:cubicBezTo>
                  <a:cubicBezTo>
                    <a:pt x="356691" y="517224"/>
                    <a:pt x="365396" y="503460"/>
                    <a:pt x="365885" y="485108"/>
                  </a:cubicBezTo>
                  <a:cubicBezTo>
                    <a:pt x="366182" y="469688"/>
                    <a:pt x="359727" y="457708"/>
                    <a:pt x="346520" y="449170"/>
                  </a:cubicBezTo>
                  <a:cubicBezTo>
                    <a:pt x="333314" y="440631"/>
                    <a:pt x="311571" y="436298"/>
                    <a:pt x="281293" y="436171"/>
                  </a:cubicBezTo>
                  <a:lnTo>
                    <a:pt x="186509" y="436171"/>
                  </a:lnTo>
                  <a:lnTo>
                    <a:pt x="186509" y="288339"/>
                  </a:lnTo>
                  <a:lnTo>
                    <a:pt x="291485" y="181286"/>
                  </a:lnTo>
                  <a:lnTo>
                    <a:pt x="36691" y="1812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028413" y="1728871"/>
            <a:ext cx="1291829" cy="1067229"/>
            <a:chOff x="5110163" y="1101155"/>
            <a:chExt cx="1722438" cy="1422972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110163" y="1616076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5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29 w 1085"/>
                <a:gd name="T11" fmla="*/ 572 h 572"/>
                <a:gd name="T12" fmla="*/ 1085 w 1085"/>
                <a:gd name="T13" fmla="*/ 357 h 572"/>
                <a:gd name="T14" fmla="*/ 1085 w 1085"/>
                <a:gd name="T15" fmla="*/ 357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5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29" y="572"/>
                  </a:lnTo>
                  <a:lnTo>
                    <a:pt x="1085" y="357"/>
                  </a:lnTo>
                  <a:lnTo>
                    <a:pt x="1085" y="357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110163" y="1957389"/>
              <a:ext cx="839788" cy="566738"/>
            </a:xfrm>
            <a:custGeom>
              <a:avLst/>
              <a:gdLst>
                <a:gd name="T0" fmla="*/ 0 w 529"/>
                <a:gd name="T1" fmla="*/ 0 h 357"/>
                <a:gd name="T2" fmla="*/ 0 w 529"/>
                <a:gd name="T3" fmla="*/ 98 h 357"/>
                <a:gd name="T4" fmla="*/ 529 w 529"/>
                <a:gd name="T5" fmla="*/ 357 h 357"/>
                <a:gd name="T6" fmla="*/ 529 w 529"/>
                <a:gd name="T7" fmla="*/ 259 h 357"/>
                <a:gd name="T8" fmla="*/ 0 w 529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57">
                  <a:moveTo>
                    <a:pt x="0" y="0"/>
                  </a:moveTo>
                  <a:lnTo>
                    <a:pt x="0" y="98"/>
                  </a:lnTo>
                  <a:lnTo>
                    <a:pt x="529" y="357"/>
                  </a:lnTo>
                  <a:lnTo>
                    <a:pt x="529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949950" y="2025651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9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364163" y="1711326"/>
              <a:ext cx="1212850" cy="528638"/>
            </a:xfrm>
            <a:custGeom>
              <a:avLst/>
              <a:gdLst>
                <a:gd name="T0" fmla="*/ 0 w 764"/>
                <a:gd name="T1" fmla="*/ 151 h 333"/>
                <a:gd name="T2" fmla="*/ 392 w 764"/>
                <a:gd name="T3" fmla="*/ 0 h 333"/>
                <a:gd name="T4" fmla="*/ 764 w 764"/>
                <a:gd name="T5" fmla="*/ 182 h 333"/>
                <a:gd name="T6" fmla="*/ 373 w 764"/>
                <a:gd name="T7" fmla="*/ 333 h 333"/>
                <a:gd name="T8" fmla="*/ 0 w 764"/>
                <a:gd name="T9" fmla="*/ 15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3">
                  <a:moveTo>
                    <a:pt x="0" y="151"/>
                  </a:moveTo>
                  <a:lnTo>
                    <a:pt x="392" y="0"/>
                  </a:lnTo>
                  <a:lnTo>
                    <a:pt x="764" y="182"/>
                  </a:lnTo>
                  <a:lnTo>
                    <a:pt x="373" y="333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5466089" y="1101155"/>
              <a:ext cx="698008" cy="713295"/>
            </a:xfrm>
            <a:custGeom>
              <a:avLst/>
              <a:gdLst/>
              <a:ahLst/>
              <a:cxnLst/>
              <a:rect l="l" t="t" r="r" b="b"/>
              <a:pathLst>
                <a:path w="698008" h="713295">
                  <a:moveTo>
                    <a:pt x="302695" y="0"/>
                  </a:moveTo>
                  <a:lnTo>
                    <a:pt x="549239" y="0"/>
                  </a:lnTo>
                  <a:lnTo>
                    <a:pt x="280274" y="404613"/>
                  </a:lnTo>
                  <a:lnTo>
                    <a:pt x="377095" y="404613"/>
                  </a:lnTo>
                  <a:lnTo>
                    <a:pt x="377095" y="295561"/>
                  </a:lnTo>
                  <a:lnTo>
                    <a:pt x="603225" y="295561"/>
                  </a:lnTo>
                  <a:lnTo>
                    <a:pt x="603225" y="404613"/>
                  </a:lnTo>
                  <a:lnTo>
                    <a:pt x="698008" y="404613"/>
                  </a:lnTo>
                  <a:lnTo>
                    <a:pt x="698008" y="590994"/>
                  </a:lnTo>
                  <a:lnTo>
                    <a:pt x="603225" y="590994"/>
                  </a:lnTo>
                  <a:lnTo>
                    <a:pt x="603225" y="713295"/>
                  </a:lnTo>
                  <a:lnTo>
                    <a:pt x="369961" y="713295"/>
                  </a:lnTo>
                  <a:lnTo>
                    <a:pt x="369961" y="590994"/>
                  </a:lnTo>
                  <a:lnTo>
                    <a:pt x="0" y="590994"/>
                  </a:lnTo>
                  <a:lnTo>
                    <a:pt x="0" y="4382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519429" y="1101155"/>
              <a:ext cx="698008" cy="713295"/>
            </a:xfrm>
            <a:custGeom>
              <a:avLst/>
              <a:gdLst/>
              <a:ahLst/>
              <a:cxnLst/>
              <a:rect l="l" t="t" r="r" b="b"/>
              <a:pathLst>
                <a:path w="698008" h="713295">
                  <a:moveTo>
                    <a:pt x="302695" y="0"/>
                  </a:moveTo>
                  <a:lnTo>
                    <a:pt x="549239" y="0"/>
                  </a:lnTo>
                  <a:lnTo>
                    <a:pt x="280274" y="404613"/>
                  </a:lnTo>
                  <a:lnTo>
                    <a:pt x="377095" y="404613"/>
                  </a:lnTo>
                  <a:lnTo>
                    <a:pt x="377095" y="295561"/>
                  </a:lnTo>
                  <a:lnTo>
                    <a:pt x="603225" y="295561"/>
                  </a:lnTo>
                  <a:lnTo>
                    <a:pt x="603225" y="404613"/>
                  </a:lnTo>
                  <a:lnTo>
                    <a:pt x="698008" y="404613"/>
                  </a:lnTo>
                  <a:lnTo>
                    <a:pt x="698008" y="590994"/>
                  </a:lnTo>
                  <a:lnTo>
                    <a:pt x="603225" y="590994"/>
                  </a:lnTo>
                  <a:lnTo>
                    <a:pt x="603225" y="713295"/>
                  </a:lnTo>
                  <a:lnTo>
                    <a:pt x="369961" y="713295"/>
                  </a:lnTo>
                  <a:lnTo>
                    <a:pt x="369961" y="590994"/>
                  </a:lnTo>
                  <a:lnTo>
                    <a:pt x="0" y="590994"/>
                  </a:lnTo>
                  <a:lnTo>
                    <a:pt x="0" y="4382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274118" y="3082145"/>
            <a:ext cx="1293019" cy="1054133"/>
            <a:chOff x="6507163" y="366142"/>
            <a:chExt cx="1724025" cy="1405510"/>
          </a:xfrm>
        </p:grpSpPr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507163" y="863601"/>
              <a:ext cx="1724025" cy="908050"/>
            </a:xfrm>
            <a:custGeom>
              <a:avLst/>
              <a:gdLst>
                <a:gd name="T0" fmla="*/ 1086 w 1086"/>
                <a:gd name="T1" fmla="*/ 258 h 572"/>
                <a:gd name="T2" fmla="*/ 1086 w 1086"/>
                <a:gd name="T3" fmla="*/ 258 h 572"/>
                <a:gd name="T4" fmla="*/ 556 w 1086"/>
                <a:gd name="T5" fmla="*/ 0 h 572"/>
                <a:gd name="T6" fmla="*/ 0 w 1086"/>
                <a:gd name="T7" fmla="*/ 215 h 572"/>
                <a:gd name="T8" fmla="*/ 0 w 1086"/>
                <a:gd name="T9" fmla="*/ 313 h 572"/>
                <a:gd name="T10" fmla="*/ 530 w 1086"/>
                <a:gd name="T11" fmla="*/ 572 h 572"/>
                <a:gd name="T12" fmla="*/ 1086 w 1086"/>
                <a:gd name="T13" fmla="*/ 357 h 572"/>
                <a:gd name="T14" fmla="*/ 1086 w 1086"/>
                <a:gd name="T15" fmla="*/ 357 h 572"/>
                <a:gd name="T16" fmla="*/ 1086 w 1086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6" h="572">
                  <a:moveTo>
                    <a:pt x="1086" y="258"/>
                  </a:moveTo>
                  <a:lnTo>
                    <a:pt x="1086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6" y="357"/>
                  </a:lnTo>
                  <a:lnTo>
                    <a:pt x="1086" y="357"/>
                  </a:lnTo>
                  <a:lnTo>
                    <a:pt x="1086" y="25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507163" y="120491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348538" y="1273176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9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770688" y="958851"/>
              <a:ext cx="1212850" cy="530225"/>
            </a:xfrm>
            <a:custGeom>
              <a:avLst/>
              <a:gdLst>
                <a:gd name="T0" fmla="*/ 0 w 764"/>
                <a:gd name="T1" fmla="*/ 151 h 334"/>
                <a:gd name="T2" fmla="*/ 391 w 764"/>
                <a:gd name="T3" fmla="*/ 0 h 334"/>
                <a:gd name="T4" fmla="*/ 764 w 764"/>
                <a:gd name="T5" fmla="*/ 182 h 334"/>
                <a:gd name="T6" fmla="*/ 373 w 764"/>
                <a:gd name="T7" fmla="*/ 334 h 334"/>
                <a:gd name="T8" fmla="*/ 0 w 764"/>
                <a:gd name="T9" fmla="*/ 15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4">
                  <a:moveTo>
                    <a:pt x="0" y="151"/>
                  </a:moveTo>
                  <a:lnTo>
                    <a:pt x="391" y="0"/>
                  </a:lnTo>
                  <a:lnTo>
                    <a:pt x="764" y="182"/>
                  </a:lnTo>
                  <a:lnTo>
                    <a:pt x="373" y="334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074932" y="366142"/>
              <a:ext cx="607336" cy="729602"/>
            </a:xfrm>
            <a:custGeom>
              <a:avLst/>
              <a:gdLst/>
              <a:ahLst/>
              <a:cxnLst/>
              <a:rect l="l" t="t" r="r" b="b"/>
              <a:pathLst>
                <a:path w="607336" h="729602">
                  <a:moveTo>
                    <a:pt x="86630" y="0"/>
                  </a:moveTo>
                  <a:lnTo>
                    <a:pt x="560443" y="0"/>
                  </a:lnTo>
                  <a:lnTo>
                    <a:pt x="560443" y="181286"/>
                  </a:lnTo>
                  <a:lnTo>
                    <a:pt x="284351" y="181286"/>
                  </a:lnTo>
                  <a:lnTo>
                    <a:pt x="279255" y="251736"/>
                  </a:lnTo>
                  <a:lnTo>
                    <a:pt x="315945" y="251736"/>
                  </a:lnTo>
                  <a:cubicBezTo>
                    <a:pt x="420346" y="253305"/>
                    <a:pt x="495266" y="275375"/>
                    <a:pt x="540705" y="317947"/>
                  </a:cubicBezTo>
                  <a:cubicBezTo>
                    <a:pt x="586143" y="360519"/>
                    <a:pt x="608342" y="414183"/>
                    <a:pt x="607302" y="478940"/>
                  </a:cubicBezTo>
                  <a:cubicBezTo>
                    <a:pt x="607503" y="522150"/>
                    <a:pt x="596235" y="562690"/>
                    <a:pt x="573496" y="600560"/>
                  </a:cubicBezTo>
                  <a:cubicBezTo>
                    <a:pt x="550758" y="638430"/>
                    <a:pt x="515340" y="669221"/>
                    <a:pt x="467244" y="692932"/>
                  </a:cubicBezTo>
                  <a:cubicBezTo>
                    <a:pt x="419148" y="716644"/>
                    <a:pt x="357164" y="728867"/>
                    <a:pt x="281293" y="729602"/>
                  </a:cubicBezTo>
                  <a:cubicBezTo>
                    <a:pt x="231545" y="729602"/>
                    <a:pt x="181987" y="724255"/>
                    <a:pt x="132621" y="713561"/>
                  </a:cubicBezTo>
                  <a:cubicBezTo>
                    <a:pt x="83254" y="702867"/>
                    <a:pt x="39047" y="686826"/>
                    <a:pt x="0" y="665437"/>
                  </a:cubicBezTo>
                  <a:lnTo>
                    <a:pt x="81534" y="488123"/>
                  </a:lnTo>
                  <a:cubicBezTo>
                    <a:pt x="112471" y="505916"/>
                    <a:pt x="144363" y="519054"/>
                    <a:pt x="177210" y="527536"/>
                  </a:cubicBezTo>
                  <a:cubicBezTo>
                    <a:pt x="210057" y="536018"/>
                    <a:pt x="241694" y="540227"/>
                    <a:pt x="272121" y="540163"/>
                  </a:cubicBezTo>
                  <a:cubicBezTo>
                    <a:pt x="299660" y="540120"/>
                    <a:pt x="322039" y="535359"/>
                    <a:pt x="339259" y="525878"/>
                  </a:cubicBezTo>
                  <a:cubicBezTo>
                    <a:pt x="356478" y="516396"/>
                    <a:pt x="365354" y="502451"/>
                    <a:pt x="365885" y="484042"/>
                  </a:cubicBezTo>
                  <a:cubicBezTo>
                    <a:pt x="366798" y="468523"/>
                    <a:pt x="359621" y="456194"/>
                    <a:pt x="344355" y="447053"/>
                  </a:cubicBezTo>
                  <a:cubicBezTo>
                    <a:pt x="329088" y="437912"/>
                    <a:pt x="300254" y="433235"/>
                    <a:pt x="257852" y="433022"/>
                  </a:cubicBezTo>
                  <a:lnTo>
                    <a:pt x="50959" y="4330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7128272" y="366142"/>
              <a:ext cx="607336" cy="729602"/>
            </a:xfrm>
            <a:custGeom>
              <a:avLst/>
              <a:gdLst/>
              <a:ahLst/>
              <a:cxnLst/>
              <a:rect l="l" t="t" r="r" b="b"/>
              <a:pathLst>
                <a:path w="607336" h="729602">
                  <a:moveTo>
                    <a:pt x="86630" y="0"/>
                  </a:moveTo>
                  <a:lnTo>
                    <a:pt x="560443" y="0"/>
                  </a:lnTo>
                  <a:lnTo>
                    <a:pt x="560443" y="181286"/>
                  </a:lnTo>
                  <a:lnTo>
                    <a:pt x="284351" y="181286"/>
                  </a:lnTo>
                  <a:lnTo>
                    <a:pt x="279255" y="251736"/>
                  </a:lnTo>
                  <a:lnTo>
                    <a:pt x="315945" y="251736"/>
                  </a:lnTo>
                  <a:cubicBezTo>
                    <a:pt x="420346" y="253305"/>
                    <a:pt x="495266" y="275375"/>
                    <a:pt x="540705" y="317947"/>
                  </a:cubicBezTo>
                  <a:cubicBezTo>
                    <a:pt x="586143" y="360519"/>
                    <a:pt x="608342" y="414183"/>
                    <a:pt x="607302" y="478940"/>
                  </a:cubicBezTo>
                  <a:cubicBezTo>
                    <a:pt x="607503" y="522150"/>
                    <a:pt x="596235" y="562690"/>
                    <a:pt x="573496" y="600560"/>
                  </a:cubicBezTo>
                  <a:cubicBezTo>
                    <a:pt x="550758" y="638430"/>
                    <a:pt x="515340" y="669221"/>
                    <a:pt x="467244" y="692932"/>
                  </a:cubicBezTo>
                  <a:cubicBezTo>
                    <a:pt x="419148" y="716644"/>
                    <a:pt x="357164" y="728867"/>
                    <a:pt x="281293" y="729602"/>
                  </a:cubicBezTo>
                  <a:cubicBezTo>
                    <a:pt x="231545" y="729602"/>
                    <a:pt x="181987" y="724255"/>
                    <a:pt x="132621" y="713561"/>
                  </a:cubicBezTo>
                  <a:cubicBezTo>
                    <a:pt x="83254" y="702867"/>
                    <a:pt x="39047" y="686826"/>
                    <a:pt x="0" y="665437"/>
                  </a:cubicBezTo>
                  <a:lnTo>
                    <a:pt x="81534" y="488123"/>
                  </a:lnTo>
                  <a:cubicBezTo>
                    <a:pt x="112471" y="505916"/>
                    <a:pt x="144363" y="519054"/>
                    <a:pt x="177210" y="527536"/>
                  </a:cubicBezTo>
                  <a:cubicBezTo>
                    <a:pt x="210057" y="536018"/>
                    <a:pt x="241694" y="540227"/>
                    <a:pt x="272121" y="540163"/>
                  </a:cubicBezTo>
                  <a:cubicBezTo>
                    <a:pt x="299660" y="540120"/>
                    <a:pt x="322039" y="535359"/>
                    <a:pt x="339259" y="525878"/>
                  </a:cubicBezTo>
                  <a:cubicBezTo>
                    <a:pt x="356478" y="516396"/>
                    <a:pt x="365354" y="502451"/>
                    <a:pt x="365885" y="484042"/>
                  </a:cubicBezTo>
                  <a:cubicBezTo>
                    <a:pt x="366798" y="468523"/>
                    <a:pt x="359621" y="456194"/>
                    <a:pt x="344355" y="447053"/>
                  </a:cubicBezTo>
                  <a:cubicBezTo>
                    <a:pt x="329088" y="437912"/>
                    <a:pt x="300254" y="433235"/>
                    <a:pt x="257852" y="433022"/>
                  </a:cubicBezTo>
                  <a:lnTo>
                    <a:pt x="50959" y="43302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37428" y="2156141"/>
            <a:ext cx="1073763" cy="582082"/>
            <a:chOff x="600245" y="2181313"/>
            <a:chExt cx="1533356" cy="77611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859401" y="2156141"/>
            <a:ext cx="1073763" cy="582082"/>
            <a:chOff x="600245" y="2181313"/>
            <a:chExt cx="1533356" cy="7761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83745" y="2156141"/>
            <a:ext cx="1073763" cy="582082"/>
            <a:chOff x="600245" y="2181313"/>
            <a:chExt cx="1533356" cy="776110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630680" y="3011795"/>
            <a:ext cx="1073763" cy="582082"/>
            <a:chOff x="600245" y="2181313"/>
            <a:chExt cx="1533356" cy="77611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123373" y="3011795"/>
            <a:ext cx="1073763" cy="582082"/>
            <a:chOff x="600245" y="2181313"/>
            <a:chExt cx="1533356" cy="776110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825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52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5659858" y="2677478"/>
            <a:ext cx="1198142" cy="7029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0" name="Group 79"/>
          <p:cNvGrpSpPr/>
          <p:nvPr/>
        </p:nvGrpSpPr>
        <p:grpSpPr>
          <a:xfrm>
            <a:off x="3396718" y="2677478"/>
            <a:ext cx="1293599" cy="702945"/>
            <a:chOff x="0" y="2621280"/>
            <a:chExt cx="1724798" cy="937260"/>
          </a:xfrm>
          <a:solidFill>
            <a:schemeClr val="accent4"/>
          </a:solidFill>
        </p:grpSpPr>
        <p:sp>
          <p:nvSpPr>
            <p:cNvPr id="81" name="Rectangle 80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" name="Isosceles Triangle 81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267157" y="2677478"/>
            <a:ext cx="1293599" cy="702945"/>
            <a:chOff x="0" y="2621280"/>
            <a:chExt cx="1724798" cy="937260"/>
          </a:xfrm>
          <a:solidFill>
            <a:schemeClr val="accent3"/>
          </a:solidFill>
        </p:grpSpPr>
        <p:sp>
          <p:nvSpPr>
            <p:cNvPr id="78" name="Rectangle 77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Isosceles Triangle 78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143000" y="2677478"/>
            <a:ext cx="1293599" cy="702945"/>
            <a:chOff x="0" y="2621280"/>
            <a:chExt cx="1724798" cy="937260"/>
          </a:xfrm>
          <a:solidFill>
            <a:schemeClr val="accent2"/>
          </a:solidFill>
        </p:grpSpPr>
        <p:sp>
          <p:nvSpPr>
            <p:cNvPr id="73" name="Rectangle 72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 headline 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2677478"/>
            <a:ext cx="1293599" cy="702945"/>
            <a:chOff x="0" y="2621280"/>
            <a:chExt cx="1724798" cy="937260"/>
          </a:xfrm>
        </p:grpSpPr>
        <p:sp>
          <p:nvSpPr>
            <p:cNvPr id="10" name="Rectangle 9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534314" y="2677478"/>
            <a:ext cx="1293599" cy="702945"/>
            <a:chOff x="0" y="2621280"/>
            <a:chExt cx="1724798" cy="937260"/>
          </a:xfrm>
          <a:solidFill>
            <a:schemeClr val="accent5"/>
          </a:solidFill>
        </p:grpSpPr>
        <p:sp>
          <p:nvSpPr>
            <p:cNvPr id="84" name="Rectangle 83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5" name="Isosceles Triangle 84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89" name="Straight Connector 88"/>
          <p:cNvCxnSpPr/>
          <p:nvPr/>
        </p:nvCxnSpPr>
        <p:spPr>
          <a:xfrm>
            <a:off x="302374" y="2585402"/>
            <a:ext cx="6253253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219830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19830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09" name="Oval 108"/>
          <p:cNvSpPr/>
          <p:nvPr/>
        </p:nvSpPr>
        <p:spPr>
          <a:xfrm flipV="1">
            <a:off x="416065" y="3568646"/>
            <a:ext cx="576632" cy="571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10" name="Group 109"/>
          <p:cNvGrpSpPr/>
          <p:nvPr/>
        </p:nvGrpSpPr>
        <p:grpSpPr>
          <a:xfrm>
            <a:off x="563923" y="3713251"/>
            <a:ext cx="280916" cy="282291"/>
            <a:chOff x="2183490" y="1298593"/>
            <a:chExt cx="465821" cy="468104"/>
          </a:xfrm>
          <a:solidFill>
            <a:schemeClr val="bg1"/>
          </a:solidFill>
        </p:grpSpPr>
        <p:sp>
          <p:nvSpPr>
            <p:cNvPr id="111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2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3495726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495726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119" name="Oval 118"/>
          <p:cNvSpPr/>
          <p:nvPr/>
        </p:nvSpPr>
        <p:spPr>
          <a:xfrm flipV="1">
            <a:off x="3684398" y="3568646"/>
            <a:ext cx="576632" cy="571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1" name="Group 120"/>
          <p:cNvGrpSpPr/>
          <p:nvPr/>
        </p:nvGrpSpPr>
        <p:grpSpPr>
          <a:xfrm>
            <a:off x="3849240" y="3706135"/>
            <a:ext cx="246948" cy="296522"/>
            <a:chOff x="4961669" y="1285653"/>
            <a:chExt cx="409496" cy="491700"/>
          </a:xfrm>
          <a:solidFill>
            <a:schemeClr val="bg1"/>
          </a:solidFill>
        </p:grpSpPr>
        <p:sp>
          <p:nvSpPr>
            <p:cNvPr id="123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4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5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6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7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9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92" name="Rectangle 91"/>
          <p:cNvSpPr/>
          <p:nvPr/>
        </p:nvSpPr>
        <p:spPr>
          <a:xfrm>
            <a:off x="1233781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1233781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08" name="Oval 107"/>
          <p:cNvSpPr/>
          <p:nvPr/>
        </p:nvSpPr>
        <p:spPr>
          <a:xfrm flipV="1">
            <a:off x="1422453" y="3568646"/>
            <a:ext cx="576632" cy="571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0" name="Group 129"/>
          <p:cNvGrpSpPr/>
          <p:nvPr/>
        </p:nvGrpSpPr>
        <p:grpSpPr>
          <a:xfrm>
            <a:off x="1600771" y="3744181"/>
            <a:ext cx="219995" cy="220430"/>
            <a:chOff x="2094853" y="3196914"/>
            <a:chExt cx="398612" cy="399400"/>
          </a:xfrm>
          <a:solidFill>
            <a:schemeClr val="bg1"/>
          </a:solidFill>
        </p:grpSpPr>
        <p:sp>
          <p:nvSpPr>
            <p:cNvPr id="134" name="Freeform 32"/>
            <p:cNvSpPr>
              <a:spLocks noEditPoints="1"/>
            </p:cNvSpPr>
            <p:nvPr/>
          </p:nvSpPr>
          <p:spPr bwMode="auto">
            <a:xfrm>
              <a:off x="2094853" y="3233939"/>
              <a:ext cx="361587" cy="362375"/>
            </a:xfrm>
            <a:custGeom>
              <a:avLst/>
              <a:gdLst>
                <a:gd name="T0" fmla="*/ 97 w 194"/>
                <a:gd name="T1" fmla="*/ 194 h 194"/>
                <a:gd name="T2" fmla="*/ 194 w 194"/>
                <a:gd name="T3" fmla="*/ 97 h 194"/>
                <a:gd name="T4" fmla="*/ 188 w 194"/>
                <a:gd name="T5" fmla="*/ 91 h 194"/>
                <a:gd name="T6" fmla="*/ 103 w 194"/>
                <a:gd name="T7" fmla="*/ 91 h 194"/>
                <a:gd name="T8" fmla="*/ 103 w 194"/>
                <a:gd name="T9" fmla="*/ 6 h 194"/>
                <a:gd name="T10" fmla="*/ 97 w 194"/>
                <a:gd name="T11" fmla="*/ 0 h 194"/>
                <a:gd name="T12" fmla="*/ 0 w 194"/>
                <a:gd name="T13" fmla="*/ 97 h 194"/>
                <a:gd name="T14" fmla="*/ 97 w 194"/>
                <a:gd name="T15" fmla="*/ 194 h 194"/>
                <a:gd name="T16" fmla="*/ 90 w 194"/>
                <a:gd name="T17" fmla="*/ 12 h 194"/>
                <a:gd name="T18" fmla="*/ 90 w 194"/>
                <a:gd name="T19" fmla="*/ 97 h 194"/>
                <a:gd name="T20" fmla="*/ 97 w 194"/>
                <a:gd name="T21" fmla="*/ 103 h 194"/>
                <a:gd name="T22" fmla="*/ 181 w 194"/>
                <a:gd name="T23" fmla="*/ 103 h 194"/>
                <a:gd name="T24" fmla="*/ 97 w 194"/>
                <a:gd name="T25" fmla="*/ 182 h 194"/>
                <a:gd name="T26" fmla="*/ 12 w 194"/>
                <a:gd name="T27" fmla="*/ 97 h 194"/>
                <a:gd name="T28" fmla="*/ 90 w 194"/>
                <a:gd name="T29" fmla="*/ 1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194">
                  <a:moveTo>
                    <a:pt x="97" y="194"/>
                  </a:moveTo>
                  <a:cubicBezTo>
                    <a:pt x="150" y="194"/>
                    <a:pt x="194" y="150"/>
                    <a:pt x="194" y="97"/>
                  </a:cubicBezTo>
                  <a:cubicBezTo>
                    <a:pt x="194" y="93"/>
                    <a:pt x="191" y="91"/>
                    <a:pt x="188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2"/>
                    <a:pt x="100" y="0"/>
                    <a:pt x="97" y="0"/>
                  </a:cubicBezTo>
                  <a:cubicBezTo>
                    <a:pt x="43" y="0"/>
                    <a:pt x="0" y="43"/>
                    <a:pt x="0" y="97"/>
                  </a:cubicBezTo>
                  <a:cubicBezTo>
                    <a:pt x="0" y="150"/>
                    <a:pt x="43" y="194"/>
                    <a:pt x="97" y="194"/>
                  </a:cubicBezTo>
                  <a:close/>
                  <a:moveTo>
                    <a:pt x="90" y="12"/>
                  </a:moveTo>
                  <a:cubicBezTo>
                    <a:pt x="90" y="97"/>
                    <a:pt x="90" y="97"/>
                    <a:pt x="90" y="97"/>
                  </a:cubicBezTo>
                  <a:cubicBezTo>
                    <a:pt x="90" y="100"/>
                    <a:pt x="93" y="103"/>
                    <a:pt x="97" y="103"/>
                  </a:cubicBezTo>
                  <a:cubicBezTo>
                    <a:pt x="181" y="103"/>
                    <a:pt x="181" y="103"/>
                    <a:pt x="181" y="103"/>
                  </a:cubicBezTo>
                  <a:cubicBezTo>
                    <a:pt x="178" y="147"/>
                    <a:pt x="141" y="182"/>
                    <a:pt x="97" y="182"/>
                  </a:cubicBezTo>
                  <a:cubicBezTo>
                    <a:pt x="50" y="182"/>
                    <a:pt x="12" y="144"/>
                    <a:pt x="12" y="97"/>
                  </a:cubicBezTo>
                  <a:cubicBezTo>
                    <a:pt x="12" y="52"/>
                    <a:pt x="47" y="15"/>
                    <a:pt x="9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2302037" y="3196914"/>
              <a:ext cx="191428" cy="193792"/>
            </a:xfrm>
            <a:custGeom>
              <a:avLst/>
              <a:gdLst>
                <a:gd name="T0" fmla="*/ 6 w 103"/>
                <a:gd name="T1" fmla="*/ 0 h 104"/>
                <a:gd name="T2" fmla="*/ 0 w 103"/>
                <a:gd name="T3" fmla="*/ 6 h 104"/>
                <a:gd name="T4" fmla="*/ 0 w 103"/>
                <a:gd name="T5" fmla="*/ 97 h 104"/>
                <a:gd name="T6" fmla="*/ 6 w 103"/>
                <a:gd name="T7" fmla="*/ 104 h 104"/>
                <a:gd name="T8" fmla="*/ 97 w 103"/>
                <a:gd name="T9" fmla="*/ 104 h 104"/>
                <a:gd name="T10" fmla="*/ 103 w 103"/>
                <a:gd name="T11" fmla="*/ 98 h 104"/>
                <a:gd name="T12" fmla="*/ 103 w 103"/>
                <a:gd name="T13" fmla="*/ 95 h 104"/>
                <a:gd name="T14" fmla="*/ 79 w 103"/>
                <a:gd name="T15" fmla="*/ 33 h 104"/>
                <a:gd name="T16" fmla="*/ 6 w 103"/>
                <a:gd name="T17" fmla="*/ 0 h 104"/>
                <a:gd name="T18" fmla="*/ 13 w 103"/>
                <a:gd name="T19" fmla="*/ 91 h 104"/>
                <a:gd name="T20" fmla="*/ 13 w 103"/>
                <a:gd name="T21" fmla="*/ 13 h 104"/>
                <a:gd name="T22" fmla="*/ 70 w 103"/>
                <a:gd name="T23" fmla="*/ 41 h 104"/>
                <a:gd name="T24" fmla="*/ 91 w 103"/>
                <a:gd name="T25" fmla="*/ 91 h 104"/>
                <a:gd name="T26" fmla="*/ 13 w 103"/>
                <a:gd name="T27" fmla="*/ 9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4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1"/>
                    <a:pt x="3" y="104"/>
                    <a:pt x="6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100" y="104"/>
                    <a:pt x="103" y="101"/>
                    <a:pt x="103" y="98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72"/>
                    <a:pt x="94" y="50"/>
                    <a:pt x="79" y="33"/>
                  </a:cubicBezTo>
                  <a:cubicBezTo>
                    <a:pt x="61" y="12"/>
                    <a:pt x="34" y="0"/>
                    <a:pt x="6" y="0"/>
                  </a:cubicBezTo>
                  <a:close/>
                  <a:moveTo>
                    <a:pt x="13" y="91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35" y="15"/>
                    <a:pt x="55" y="25"/>
                    <a:pt x="70" y="41"/>
                  </a:cubicBezTo>
                  <a:cubicBezTo>
                    <a:pt x="82" y="55"/>
                    <a:pt x="90" y="73"/>
                    <a:pt x="91" y="91"/>
                  </a:cubicBezTo>
                  <a:lnTo>
                    <a:pt x="1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2378905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2378905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113" name="Oval 112"/>
          <p:cNvSpPr/>
          <p:nvPr/>
        </p:nvSpPr>
        <p:spPr>
          <a:xfrm flipV="1">
            <a:off x="2567577" y="3568646"/>
            <a:ext cx="576632" cy="571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8" name="Freeform 34"/>
          <p:cNvSpPr>
            <a:spLocks noEditPoints="1"/>
          </p:cNvSpPr>
          <p:nvPr/>
        </p:nvSpPr>
        <p:spPr bwMode="auto">
          <a:xfrm>
            <a:off x="2757199" y="3747442"/>
            <a:ext cx="197387" cy="213909"/>
          </a:xfrm>
          <a:custGeom>
            <a:avLst/>
            <a:gdLst>
              <a:gd name="T0" fmla="*/ 32 w 192"/>
              <a:gd name="T1" fmla="*/ 24 h 208"/>
              <a:gd name="T2" fmla="*/ 52 w 192"/>
              <a:gd name="T3" fmla="*/ 173 h 208"/>
              <a:gd name="T4" fmla="*/ 72 w 192"/>
              <a:gd name="T5" fmla="*/ 208 h 208"/>
              <a:gd name="T6" fmla="*/ 92 w 192"/>
              <a:gd name="T7" fmla="*/ 173 h 208"/>
              <a:gd name="T8" fmla="*/ 140 w 192"/>
              <a:gd name="T9" fmla="*/ 185 h 208"/>
              <a:gd name="T10" fmla="*/ 187 w 192"/>
              <a:gd name="T11" fmla="*/ 185 h 208"/>
              <a:gd name="T12" fmla="*/ 55 w 192"/>
              <a:gd name="T13" fmla="*/ 162 h 208"/>
              <a:gd name="T14" fmla="*/ 43 w 192"/>
              <a:gd name="T15" fmla="*/ 134 h 208"/>
              <a:gd name="T16" fmla="*/ 169 w 192"/>
              <a:gd name="T17" fmla="*/ 137 h 208"/>
              <a:gd name="T18" fmla="*/ 192 w 192"/>
              <a:gd name="T19" fmla="*/ 65 h 208"/>
              <a:gd name="T20" fmla="*/ 192 w 192"/>
              <a:gd name="T21" fmla="*/ 65 h 208"/>
              <a:gd name="T22" fmla="*/ 192 w 192"/>
              <a:gd name="T23" fmla="*/ 64 h 208"/>
              <a:gd name="T24" fmla="*/ 192 w 192"/>
              <a:gd name="T25" fmla="*/ 64 h 208"/>
              <a:gd name="T26" fmla="*/ 192 w 192"/>
              <a:gd name="T27" fmla="*/ 63 h 208"/>
              <a:gd name="T28" fmla="*/ 192 w 192"/>
              <a:gd name="T29" fmla="*/ 63 h 208"/>
              <a:gd name="T30" fmla="*/ 191 w 192"/>
              <a:gd name="T31" fmla="*/ 62 h 208"/>
              <a:gd name="T32" fmla="*/ 191 w 192"/>
              <a:gd name="T33" fmla="*/ 62 h 208"/>
              <a:gd name="T34" fmla="*/ 190 w 192"/>
              <a:gd name="T35" fmla="*/ 62 h 208"/>
              <a:gd name="T36" fmla="*/ 190 w 192"/>
              <a:gd name="T37" fmla="*/ 61 h 208"/>
              <a:gd name="T38" fmla="*/ 190 w 192"/>
              <a:gd name="T39" fmla="*/ 61 h 208"/>
              <a:gd name="T40" fmla="*/ 189 w 192"/>
              <a:gd name="T41" fmla="*/ 61 h 208"/>
              <a:gd name="T42" fmla="*/ 188 w 192"/>
              <a:gd name="T43" fmla="*/ 60 h 208"/>
              <a:gd name="T44" fmla="*/ 188 w 192"/>
              <a:gd name="T45" fmla="*/ 60 h 208"/>
              <a:gd name="T46" fmla="*/ 43 w 192"/>
              <a:gd name="T47" fmla="*/ 40 h 208"/>
              <a:gd name="T48" fmla="*/ 43 w 192"/>
              <a:gd name="T49" fmla="*/ 20 h 208"/>
              <a:gd name="T50" fmla="*/ 43 w 192"/>
              <a:gd name="T51" fmla="*/ 19 h 208"/>
              <a:gd name="T52" fmla="*/ 43 w 192"/>
              <a:gd name="T53" fmla="*/ 19 h 208"/>
              <a:gd name="T54" fmla="*/ 43 w 192"/>
              <a:gd name="T55" fmla="*/ 18 h 208"/>
              <a:gd name="T56" fmla="*/ 43 w 192"/>
              <a:gd name="T57" fmla="*/ 17 h 208"/>
              <a:gd name="T58" fmla="*/ 42 w 192"/>
              <a:gd name="T59" fmla="*/ 17 h 208"/>
              <a:gd name="T60" fmla="*/ 42 w 192"/>
              <a:gd name="T61" fmla="*/ 17 h 208"/>
              <a:gd name="T62" fmla="*/ 41 w 192"/>
              <a:gd name="T63" fmla="*/ 16 h 208"/>
              <a:gd name="T64" fmla="*/ 41 w 192"/>
              <a:gd name="T65" fmla="*/ 16 h 208"/>
              <a:gd name="T66" fmla="*/ 40 w 192"/>
              <a:gd name="T67" fmla="*/ 15 h 208"/>
              <a:gd name="T68" fmla="*/ 40 w 192"/>
              <a:gd name="T69" fmla="*/ 15 h 208"/>
              <a:gd name="T70" fmla="*/ 1 w 192"/>
              <a:gd name="T71" fmla="*/ 5 h 208"/>
              <a:gd name="T72" fmla="*/ 0 w 192"/>
              <a:gd name="T73" fmla="*/ 7 h 208"/>
              <a:gd name="T74" fmla="*/ 163 w 192"/>
              <a:gd name="T75" fmla="*/ 173 h 208"/>
              <a:gd name="T76" fmla="*/ 163 w 192"/>
              <a:gd name="T77" fmla="*/ 196 h 208"/>
              <a:gd name="T78" fmla="*/ 163 w 192"/>
              <a:gd name="T79" fmla="*/ 173 h 208"/>
              <a:gd name="T80" fmla="*/ 84 w 192"/>
              <a:gd name="T81" fmla="*/ 185 h 208"/>
              <a:gd name="T82" fmla="*/ 60 w 192"/>
              <a:gd name="T83" fmla="*/ 185 h 208"/>
              <a:gd name="T84" fmla="*/ 43 w 192"/>
              <a:gd name="T85" fmla="*/ 52 h 208"/>
              <a:gd name="T86" fmla="*/ 181 w 192"/>
              <a:gd name="T87" fmla="*/ 114 h 208"/>
              <a:gd name="T88" fmla="*/ 55 w 192"/>
              <a:gd name="T89" fmla="*/ 126 h 208"/>
              <a:gd name="T90" fmla="*/ 43 w 192"/>
              <a:gd name="T91" fmla="*/ 5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2" h="208">
                <a:moveTo>
                  <a:pt x="4" y="12"/>
                </a:moveTo>
                <a:cubicBezTo>
                  <a:pt x="32" y="24"/>
                  <a:pt x="32" y="24"/>
                  <a:pt x="32" y="24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61"/>
                  <a:pt x="41" y="171"/>
                  <a:pt x="52" y="173"/>
                </a:cubicBezTo>
                <a:cubicBezTo>
                  <a:pt x="50" y="176"/>
                  <a:pt x="49" y="180"/>
                  <a:pt x="49" y="185"/>
                </a:cubicBezTo>
                <a:cubicBezTo>
                  <a:pt x="49" y="197"/>
                  <a:pt x="59" y="208"/>
                  <a:pt x="72" y="208"/>
                </a:cubicBezTo>
                <a:cubicBezTo>
                  <a:pt x="85" y="208"/>
                  <a:pt x="95" y="197"/>
                  <a:pt x="95" y="185"/>
                </a:cubicBezTo>
                <a:cubicBezTo>
                  <a:pt x="95" y="180"/>
                  <a:pt x="94" y="176"/>
                  <a:pt x="9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1" y="176"/>
                  <a:pt x="140" y="180"/>
                  <a:pt x="140" y="185"/>
                </a:cubicBezTo>
                <a:cubicBezTo>
                  <a:pt x="140" y="197"/>
                  <a:pt x="151" y="208"/>
                  <a:pt x="163" y="208"/>
                </a:cubicBezTo>
                <a:cubicBezTo>
                  <a:pt x="176" y="208"/>
                  <a:pt x="187" y="197"/>
                  <a:pt x="187" y="185"/>
                </a:cubicBezTo>
                <a:cubicBezTo>
                  <a:pt x="187" y="172"/>
                  <a:pt x="176" y="162"/>
                  <a:pt x="163" y="162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9" y="162"/>
                  <a:pt x="43" y="156"/>
                  <a:pt x="43" y="150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7" y="136"/>
                  <a:pt x="51" y="137"/>
                  <a:pt x="55" y="137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82" y="137"/>
                  <a:pt x="192" y="127"/>
                  <a:pt x="192" y="114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0" y="62"/>
                  <a:pt x="190" y="62"/>
                  <a:pt x="190" y="62"/>
                </a:cubicBezTo>
                <a:cubicBezTo>
                  <a:pt x="190" y="62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89" y="61"/>
                  <a:pt x="189" y="61"/>
                  <a:pt x="189" y="61"/>
                </a:cubicBezTo>
                <a:cubicBezTo>
                  <a:pt x="189" y="61"/>
                  <a:pt x="189" y="61"/>
                  <a:pt x="189" y="61"/>
                </a:cubicBezTo>
                <a:cubicBezTo>
                  <a:pt x="189" y="60"/>
                  <a:pt x="189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7" y="6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7"/>
                  <a:pt x="43" y="17"/>
                </a:cubicBezTo>
                <a:cubicBezTo>
                  <a:pt x="43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2" y="16"/>
                  <a:pt x="42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5"/>
                </a:cubicBezTo>
                <a:cubicBezTo>
                  <a:pt x="41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8" y="2"/>
                  <a:pt x="8" y="2"/>
                  <a:pt x="8" y="2"/>
                </a:cubicBezTo>
                <a:cubicBezTo>
                  <a:pt x="6" y="0"/>
                  <a:pt x="2" y="2"/>
                  <a:pt x="1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2"/>
                </a:cubicBezTo>
                <a:close/>
                <a:moveTo>
                  <a:pt x="163" y="173"/>
                </a:moveTo>
                <a:cubicBezTo>
                  <a:pt x="170" y="173"/>
                  <a:pt x="175" y="178"/>
                  <a:pt x="175" y="185"/>
                </a:cubicBezTo>
                <a:cubicBezTo>
                  <a:pt x="175" y="191"/>
                  <a:pt x="170" y="196"/>
                  <a:pt x="163" y="196"/>
                </a:cubicBezTo>
                <a:cubicBezTo>
                  <a:pt x="157" y="196"/>
                  <a:pt x="152" y="191"/>
                  <a:pt x="152" y="185"/>
                </a:cubicBezTo>
                <a:cubicBezTo>
                  <a:pt x="152" y="178"/>
                  <a:pt x="157" y="173"/>
                  <a:pt x="163" y="173"/>
                </a:cubicBezTo>
                <a:close/>
                <a:moveTo>
                  <a:pt x="72" y="173"/>
                </a:moveTo>
                <a:cubicBezTo>
                  <a:pt x="78" y="173"/>
                  <a:pt x="84" y="178"/>
                  <a:pt x="84" y="185"/>
                </a:cubicBezTo>
                <a:cubicBezTo>
                  <a:pt x="84" y="191"/>
                  <a:pt x="78" y="196"/>
                  <a:pt x="72" y="196"/>
                </a:cubicBezTo>
                <a:cubicBezTo>
                  <a:pt x="66" y="196"/>
                  <a:pt x="60" y="191"/>
                  <a:pt x="60" y="185"/>
                </a:cubicBezTo>
                <a:cubicBezTo>
                  <a:pt x="60" y="178"/>
                  <a:pt x="66" y="173"/>
                  <a:pt x="72" y="173"/>
                </a:cubicBezTo>
                <a:close/>
                <a:moveTo>
                  <a:pt x="43" y="52"/>
                </a:moveTo>
                <a:cubicBezTo>
                  <a:pt x="181" y="71"/>
                  <a:pt x="181" y="71"/>
                  <a:pt x="181" y="71"/>
                </a:cubicBezTo>
                <a:cubicBezTo>
                  <a:pt x="181" y="114"/>
                  <a:pt x="181" y="114"/>
                  <a:pt x="181" y="114"/>
                </a:cubicBezTo>
                <a:cubicBezTo>
                  <a:pt x="181" y="120"/>
                  <a:pt x="176" y="126"/>
                  <a:pt x="169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49" y="126"/>
                  <a:pt x="43" y="120"/>
                  <a:pt x="43" y="114"/>
                </a:cubicBezTo>
                <a:lnTo>
                  <a:pt x="43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750">
              <a:latin typeface="+mj-lt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613858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9" name="Rectangle 98"/>
          <p:cNvSpPr/>
          <p:nvPr/>
        </p:nvSpPr>
        <p:spPr>
          <a:xfrm>
            <a:off x="4613858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5"/>
                </a:solidFill>
              </a:rPr>
              <a:t>Your Text Here </a:t>
            </a:r>
          </a:p>
        </p:txBody>
      </p:sp>
      <p:sp>
        <p:nvSpPr>
          <p:cNvPr id="117" name="Oval 116"/>
          <p:cNvSpPr/>
          <p:nvPr/>
        </p:nvSpPr>
        <p:spPr>
          <a:xfrm flipV="1">
            <a:off x="4807553" y="3568646"/>
            <a:ext cx="576632" cy="571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9" name="Group 138"/>
          <p:cNvGrpSpPr/>
          <p:nvPr/>
        </p:nvGrpSpPr>
        <p:grpSpPr>
          <a:xfrm>
            <a:off x="4953047" y="3721138"/>
            <a:ext cx="285645" cy="266516"/>
            <a:chOff x="6590665" y="3176432"/>
            <a:chExt cx="517565" cy="482904"/>
          </a:xfrm>
          <a:solidFill>
            <a:schemeClr val="bg1"/>
          </a:solidFill>
        </p:grpSpPr>
        <p:sp>
          <p:nvSpPr>
            <p:cNvPr id="144" name="Freeform 47"/>
            <p:cNvSpPr>
              <a:spLocks noEditPoints="1"/>
            </p:cNvSpPr>
            <p:nvPr/>
          </p:nvSpPr>
          <p:spPr bwMode="auto">
            <a:xfrm>
              <a:off x="6645021" y="3323745"/>
              <a:ext cx="411217" cy="335591"/>
            </a:xfrm>
            <a:custGeom>
              <a:avLst/>
              <a:gdLst>
                <a:gd name="T0" fmla="*/ 187 w 221"/>
                <a:gd name="T1" fmla="*/ 6 h 180"/>
                <a:gd name="T2" fmla="*/ 177 w 221"/>
                <a:gd name="T3" fmla="*/ 0 h 180"/>
                <a:gd name="T4" fmla="*/ 44 w 221"/>
                <a:gd name="T5" fmla="*/ 0 h 180"/>
                <a:gd name="T6" fmla="*/ 33 w 221"/>
                <a:gd name="T7" fmla="*/ 6 h 180"/>
                <a:gd name="T8" fmla="*/ 3 w 221"/>
                <a:gd name="T9" fmla="*/ 52 h 180"/>
                <a:gd name="T10" fmla="*/ 4 w 221"/>
                <a:gd name="T11" fmla="*/ 68 h 180"/>
                <a:gd name="T12" fmla="*/ 101 w 221"/>
                <a:gd name="T13" fmla="*/ 176 h 180"/>
                <a:gd name="T14" fmla="*/ 110 w 221"/>
                <a:gd name="T15" fmla="*/ 180 h 180"/>
                <a:gd name="T16" fmla="*/ 110 w 221"/>
                <a:gd name="T17" fmla="*/ 180 h 180"/>
                <a:gd name="T18" fmla="*/ 119 w 221"/>
                <a:gd name="T19" fmla="*/ 176 h 180"/>
                <a:gd name="T20" fmla="*/ 216 w 221"/>
                <a:gd name="T21" fmla="*/ 68 h 180"/>
                <a:gd name="T22" fmla="*/ 217 w 221"/>
                <a:gd name="T23" fmla="*/ 52 h 180"/>
                <a:gd name="T24" fmla="*/ 187 w 221"/>
                <a:gd name="T25" fmla="*/ 6 h 180"/>
                <a:gd name="T26" fmla="*/ 138 w 221"/>
                <a:gd name="T27" fmla="*/ 65 h 180"/>
                <a:gd name="T28" fmla="*/ 110 w 221"/>
                <a:gd name="T29" fmla="*/ 156 h 180"/>
                <a:gd name="T30" fmla="*/ 82 w 221"/>
                <a:gd name="T31" fmla="*/ 65 h 180"/>
                <a:gd name="T32" fmla="*/ 138 w 221"/>
                <a:gd name="T33" fmla="*/ 65 h 180"/>
                <a:gd name="T34" fmla="*/ 85 w 221"/>
                <a:gd name="T35" fmla="*/ 55 h 180"/>
                <a:gd name="T36" fmla="*/ 110 w 221"/>
                <a:gd name="T37" fmla="*/ 16 h 180"/>
                <a:gd name="T38" fmla="*/ 135 w 221"/>
                <a:gd name="T39" fmla="*/ 55 h 180"/>
                <a:gd name="T40" fmla="*/ 85 w 221"/>
                <a:gd name="T41" fmla="*/ 55 h 180"/>
                <a:gd name="T42" fmla="*/ 120 w 221"/>
                <a:gd name="T43" fmla="*/ 11 h 180"/>
                <a:gd name="T44" fmla="*/ 171 w 221"/>
                <a:gd name="T45" fmla="*/ 11 h 180"/>
                <a:gd name="T46" fmla="*/ 145 w 221"/>
                <a:gd name="T47" fmla="*/ 50 h 180"/>
                <a:gd name="T48" fmla="*/ 120 w 221"/>
                <a:gd name="T49" fmla="*/ 11 h 180"/>
                <a:gd name="T50" fmla="*/ 75 w 221"/>
                <a:gd name="T51" fmla="*/ 50 h 180"/>
                <a:gd name="T52" fmla="*/ 50 w 221"/>
                <a:gd name="T53" fmla="*/ 11 h 180"/>
                <a:gd name="T54" fmla="*/ 100 w 221"/>
                <a:gd name="T55" fmla="*/ 11 h 180"/>
                <a:gd name="T56" fmla="*/ 75 w 221"/>
                <a:gd name="T57" fmla="*/ 50 h 180"/>
                <a:gd name="T58" fmla="*/ 100 w 221"/>
                <a:gd name="T59" fmla="*/ 159 h 180"/>
                <a:gd name="T60" fmla="*/ 16 w 221"/>
                <a:gd name="T61" fmla="*/ 65 h 180"/>
                <a:gd name="T62" fmla="*/ 71 w 221"/>
                <a:gd name="T63" fmla="*/ 65 h 180"/>
                <a:gd name="T64" fmla="*/ 100 w 221"/>
                <a:gd name="T65" fmla="*/ 159 h 180"/>
                <a:gd name="T66" fmla="*/ 149 w 221"/>
                <a:gd name="T67" fmla="*/ 65 h 180"/>
                <a:gd name="T68" fmla="*/ 204 w 221"/>
                <a:gd name="T69" fmla="*/ 65 h 180"/>
                <a:gd name="T70" fmla="*/ 120 w 221"/>
                <a:gd name="T71" fmla="*/ 159 h 180"/>
                <a:gd name="T72" fmla="*/ 149 w 221"/>
                <a:gd name="T73" fmla="*/ 65 h 180"/>
                <a:gd name="T74" fmla="*/ 206 w 221"/>
                <a:gd name="T75" fmla="*/ 55 h 180"/>
                <a:gd name="T76" fmla="*/ 155 w 221"/>
                <a:gd name="T77" fmla="*/ 55 h 180"/>
                <a:gd name="T78" fmla="*/ 181 w 221"/>
                <a:gd name="T79" fmla="*/ 15 h 180"/>
                <a:gd name="T80" fmla="*/ 206 w 221"/>
                <a:gd name="T81" fmla="*/ 55 h 180"/>
                <a:gd name="T82" fmla="*/ 40 w 221"/>
                <a:gd name="T83" fmla="*/ 15 h 180"/>
                <a:gd name="T84" fmla="*/ 65 w 221"/>
                <a:gd name="T85" fmla="*/ 55 h 180"/>
                <a:gd name="T86" fmla="*/ 14 w 221"/>
                <a:gd name="T87" fmla="*/ 55 h 180"/>
                <a:gd name="T88" fmla="*/ 40 w 221"/>
                <a:gd name="T89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" h="180">
                  <a:moveTo>
                    <a:pt x="187" y="6"/>
                  </a:moveTo>
                  <a:cubicBezTo>
                    <a:pt x="185" y="2"/>
                    <a:pt x="181" y="0"/>
                    <a:pt x="17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2"/>
                    <a:pt x="33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0" y="63"/>
                    <a:pt x="4" y="68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3" y="179"/>
                    <a:pt x="106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4" y="180"/>
                    <a:pt x="117" y="179"/>
                    <a:pt x="119" y="176"/>
                  </a:cubicBezTo>
                  <a:cubicBezTo>
                    <a:pt x="216" y="68"/>
                    <a:pt x="216" y="68"/>
                    <a:pt x="216" y="68"/>
                  </a:cubicBezTo>
                  <a:cubicBezTo>
                    <a:pt x="220" y="63"/>
                    <a:pt x="221" y="57"/>
                    <a:pt x="217" y="52"/>
                  </a:cubicBezTo>
                  <a:lnTo>
                    <a:pt x="187" y="6"/>
                  </a:lnTo>
                  <a:close/>
                  <a:moveTo>
                    <a:pt x="138" y="65"/>
                  </a:moveTo>
                  <a:cubicBezTo>
                    <a:pt x="110" y="156"/>
                    <a:pt x="110" y="156"/>
                    <a:pt x="110" y="156"/>
                  </a:cubicBezTo>
                  <a:cubicBezTo>
                    <a:pt x="82" y="65"/>
                    <a:pt x="82" y="65"/>
                    <a:pt x="82" y="65"/>
                  </a:cubicBezTo>
                  <a:lnTo>
                    <a:pt x="138" y="65"/>
                  </a:lnTo>
                  <a:close/>
                  <a:moveTo>
                    <a:pt x="85" y="55"/>
                  </a:moveTo>
                  <a:cubicBezTo>
                    <a:pt x="110" y="16"/>
                    <a:pt x="110" y="16"/>
                    <a:pt x="110" y="16"/>
                  </a:cubicBezTo>
                  <a:cubicBezTo>
                    <a:pt x="135" y="55"/>
                    <a:pt x="135" y="55"/>
                    <a:pt x="135" y="55"/>
                  </a:cubicBezTo>
                  <a:lnTo>
                    <a:pt x="85" y="55"/>
                  </a:lnTo>
                  <a:close/>
                  <a:moveTo>
                    <a:pt x="120" y="11"/>
                  </a:moveTo>
                  <a:cubicBezTo>
                    <a:pt x="171" y="11"/>
                    <a:pt x="171" y="11"/>
                    <a:pt x="171" y="11"/>
                  </a:cubicBezTo>
                  <a:cubicBezTo>
                    <a:pt x="145" y="50"/>
                    <a:pt x="145" y="50"/>
                    <a:pt x="145" y="50"/>
                  </a:cubicBezTo>
                  <a:lnTo>
                    <a:pt x="120" y="11"/>
                  </a:lnTo>
                  <a:close/>
                  <a:moveTo>
                    <a:pt x="75" y="5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100" y="11"/>
                    <a:pt x="100" y="11"/>
                    <a:pt x="100" y="11"/>
                  </a:cubicBezTo>
                  <a:lnTo>
                    <a:pt x="75" y="50"/>
                  </a:lnTo>
                  <a:close/>
                  <a:moveTo>
                    <a:pt x="100" y="159"/>
                  </a:moveTo>
                  <a:cubicBezTo>
                    <a:pt x="16" y="65"/>
                    <a:pt x="16" y="65"/>
                    <a:pt x="16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100" y="159"/>
                  </a:lnTo>
                  <a:close/>
                  <a:moveTo>
                    <a:pt x="149" y="65"/>
                  </a:moveTo>
                  <a:cubicBezTo>
                    <a:pt x="204" y="65"/>
                    <a:pt x="204" y="65"/>
                    <a:pt x="204" y="65"/>
                  </a:cubicBezTo>
                  <a:cubicBezTo>
                    <a:pt x="120" y="159"/>
                    <a:pt x="120" y="159"/>
                    <a:pt x="120" y="159"/>
                  </a:cubicBezTo>
                  <a:lnTo>
                    <a:pt x="149" y="65"/>
                  </a:lnTo>
                  <a:close/>
                  <a:moveTo>
                    <a:pt x="206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81" y="15"/>
                    <a:pt x="181" y="15"/>
                    <a:pt x="181" y="15"/>
                  </a:cubicBezTo>
                  <a:lnTo>
                    <a:pt x="206" y="55"/>
                  </a:lnTo>
                  <a:close/>
                  <a:moveTo>
                    <a:pt x="40" y="15"/>
                  </a:moveTo>
                  <a:cubicBezTo>
                    <a:pt x="65" y="55"/>
                    <a:pt x="65" y="55"/>
                    <a:pt x="65" y="55"/>
                  </a:cubicBezTo>
                  <a:cubicBezTo>
                    <a:pt x="14" y="55"/>
                    <a:pt x="14" y="55"/>
                    <a:pt x="14" y="55"/>
                  </a:cubicBezTo>
                  <a:lnTo>
                    <a:pt x="4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6590665" y="3426155"/>
              <a:ext cx="40964" cy="18907"/>
            </a:xfrm>
            <a:custGeom>
              <a:avLst/>
              <a:gdLst>
                <a:gd name="T0" fmla="*/ 17 w 22"/>
                <a:gd name="T1" fmla="*/ 0 h 10"/>
                <a:gd name="T2" fmla="*/ 6 w 22"/>
                <a:gd name="T3" fmla="*/ 0 h 10"/>
                <a:gd name="T4" fmla="*/ 0 w 22"/>
                <a:gd name="T5" fmla="*/ 5 h 10"/>
                <a:gd name="T6" fmla="*/ 6 w 22"/>
                <a:gd name="T7" fmla="*/ 10 h 10"/>
                <a:gd name="T8" fmla="*/ 17 w 22"/>
                <a:gd name="T9" fmla="*/ 10 h 10"/>
                <a:gd name="T10" fmla="*/ 22 w 22"/>
                <a:gd name="T11" fmla="*/ 5 h 10"/>
                <a:gd name="T12" fmla="*/ 17 w 2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0" y="10"/>
                    <a:pt x="22" y="8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7067266" y="3426155"/>
              <a:ext cx="40964" cy="18907"/>
            </a:xfrm>
            <a:custGeom>
              <a:avLst/>
              <a:gdLst>
                <a:gd name="T0" fmla="*/ 16 w 22"/>
                <a:gd name="T1" fmla="*/ 0 h 10"/>
                <a:gd name="T2" fmla="*/ 5 w 22"/>
                <a:gd name="T3" fmla="*/ 0 h 10"/>
                <a:gd name="T4" fmla="*/ 0 w 22"/>
                <a:gd name="T5" fmla="*/ 5 h 10"/>
                <a:gd name="T6" fmla="*/ 5 w 22"/>
                <a:gd name="T7" fmla="*/ 10 h 10"/>
                <a:gd name="T8" fmla="*/ 16 w 22"/>
                <a:gd name="T9" fmla="*/ 10 h 10"/>
                <a:gd name="T10" fmla="*/ 22 w 22"/>
                <a:gd name="T11" fmla="*/ 5 h 10"/>
                <a:gd name="T12" fmla="*/ 16 w 2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9" y="10"/>
                    <a:pt x="22" y="8"/>
                    <a:pt x="22" y="5"/>
                  </a:cubicBezTo>
                  <a:cubicBezTo>
                    <a:pt x="22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49" name="Freeform 50"/>
            <p:cNvSpPr>
              <a:spLocks/>
            </p:cNvSpPr>
            <p:nvPr/>
          </p:nvSpPr>
          <p:spPr bwMode="auto">
            <a:xfrm>
              <a:off x="6979824" y="3248907"/>
              <a:ext cx="55932" cy="54356"/>
            </a:xfrm>
            <a:custGeom>
              <a:avLst/>
              <a:gdLst>
                <a:gd name="T0" fmla="*/ 6 w 30"/>
                <a:gd name="T1" fmla="*/ 29 h 29"/>
                <a:gd name="T2" fmla="*/ 10 w 30"/>
                <a:gd name="T3" fmla="*/ 28 h 29"/>
                <a:gd name="T4" fmla="*/ 28 w 30"/>
                <a:gd name="T5" fmla="*/ 10 h 29"/>
                <a:gd name="T6" fmla="*/ 28 w 30"/>
                <a:gd name="T7" fmla="*/ 2 h 29"/>
                <a:gd name="T8" fmla="*/ 20 w 30"/>
                <a:gd name="T9" fmla="*/ 2 h 29"/>
                <a:gd name="T10" fmla="*/ 3 w 30"/>
                <a:gd name="T11" fmla="*/ 20 h 29"/>
                <a:gd name="T12" fmla="*/ 3 w 30"/>
                <a:gd name="T13" fmla="*/ 28 h 29"/>
                <a:gd name="T14" fmla="*/ 6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6" y="29"/>
                  </a:moveTo>
                  <a:cubicBezTo>
                    <a:pt x="8" y="29"/>
                    <a:pt x="9" y="29"/>
                    <a:pt x="10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0" y="7"/>
                    <a:pt x="30" y="4"/>
                    <a:pt x="28" y="2"/>
                  </a:cubicBezTo>
                  <a:cubicBezTo>
                    <a:pt x="26" y="0"/>
                    <a:pt x="23" y="0"/>
                    <a:pt x="20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22"/>
                    <a:pt x="0" y="25"/>
                    <a:pt x="3" y="28"/>
                  </a:cubicBezTo>
                  <a:cubicBezTo>
                    <a:pt x="4" y="29"/>
                    <a:pt x="5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51" name="Freeform 51"/>
            <p:cNvSpPr>
              <a:spLocks/>
            </p:cNvSpPr>
            <p:nvPr/>
          </p:nvSpPr>
          <p:spPr bwMode="auto">
            <a:xfrm>
              <a:off x="6663140" y="3248907"/>
              <a:ext cx="55932" cy="54356"/>
            </a:xfrm>
            <a:custGeom>
              <a:avLst/>
              <a:gdLst>
                <a:gd name="T0" fmla="*/ 20 w 30"/>
                <a:gd name="T1" fmla="*/ 28 h 29"/>
                <a:gd name="T2" fmla="*/ 24 w 30"/>
                <a:gd name="T3" fmla="*/ 29 h 29"/>
                <a:gd name="T4" fmla="*/ 28 w 30"/>
                <a:gd name="T5" fmla="*/ 28 h 29"/>
                <a:gd name="T6" fmla="*/ 28 w 30"/>
                <a:gd name="T7" fmla="*/ 20 h 29"/>
                <a:gd name="T8" fmla="*/ 10 w 30"/>
                <a:gd name="T9" fmla="*/ 2 h 29"/>
                <a:gd name="T10" fmla="*/ 2 w 30"/>
                <a:gd name="T11" fmla="*/ 2 h 29"/>
                <a:gd name="T12" fmla="*/ 2 w 30"/>
                <a:gd name="T13" fmla="*/ 10 h 29"/>
                <a:gd name="T14" fmla="*/ 20 w 30"/>
                <a:gd name="T1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20" y="28"/>
                  </a:moveTo>
                  <a:cubicBezTo>
                    <a:pt x="21" y="29"/>
                    <a:pt x="23" y="29"/>
                    <a:pt x="24" y="29"/>
                  </a:cubicBezTo>
                  <a:cubicBezTo>
                    <a:pt x="25" y="29"/>
                    <a:pt x="27" y="29"/>
                    <a:pt x="28" y="28"/>
                  </a:cubicBezTo>
                  <a:cubicBezTo>
                    <a:pt x="30" y="25"/>
                    <a:pt x="30" y="22"/>
                    <a:pt x="28" y="2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4"/>
                    <a:pt x="0" y="7"/>
                    <a:pt x="2" y="10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55" name="Freeform 52"/>
            <p:cNvSpPr>
              <a:spLocks/>
            </p:cNvSpPr>
            <p:nvPr/>
          </p:nvSpPr>
          <p:spPr bwMode="auto">
            <a:xfrm>
              <a:off x="6840388" y="3176432"/>
              <a:ext cx="20482" cy="85867"/>
            </a:xfrm>
            <a:custGeom>
              <a:avLst/>
              <a:gdLst>
                <a:gd name="T0" fmla="*/ 5 w 11"/>
                <a:gd name="T1" fmla="*/ 46 h 46"/>
                <a:gd name="T2" fmla="*/ 11 w 11"/>
                <a:gd name="T3" fmla="*/ 41 h 46"/>
                <a:gd name="T4" fmla="*/ 11 w 11"/>
                <a:gd name="T5" fmla="*/ 6 h 46"/>
                <a:gd name="T6" fmla="*/ 5 w 11"/>
                <a:gd name="T7" fmla="*/ 0 h 46"/>
                <a:gd name="T8" fmla="*/ 0 w 11"/>
                <a:gd name="T9" fmla="*/ 6 h 46"/>
                <a:gd name="T10" fmla="*/ 0 w 11"/>
                <a:gd name="T11" fmla="*/ 41 h 46"/>
                <a:gd name="T12" fmla="*/ 5 w 11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6">
                  <a:moveTo>
                    <a:pt x="5" y="46"/>
                  </a:moveTo>
                  <a:cubicBezTo>
                    <a:pt x="8" y="46"/>
                    <a:pt x="11" y="44"/>
                    <a:pt x="11" y="4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  <p:sp>
          <p:nvSpPr>
            <p:cNvPr id="156" name="Freeform 53"/>
            <p:cNvSpPr>
              <a:spLocks/>
            </p:cNvSpPr>
            <p:nvPr/>
          </p:nvSpPr>
          <p:spPr bwMode="auto">
            <a:xfrm>
              <a:off x="6840388" y="3277266"/>
              <a:ext cx="20482" cy="20482"/>
            </a:xfrm>
            <a:custGeom>
              <a:avLst/>
              <a:gdLst>
                <a:gd name="T0" fmla="*/ 5 w 11"/>
                <a:gd name="T1" fmla="*/ 11 h 11"/>
                <a:gd name="T2" fmla="*/ 9 w 11"/>
                <a:gd name="T3" fmla="*/ 9 h 11"/>
                <a:gd name="T4" fmla="*/ 11 w 11"/>
                <a:gd name="T5" fmla="*/ 5 h 11"/>
                <a:gd name="T6" fmla="*/ 9 w 11"/>
                <a:gd name="T7" fmla="*/ 2 h 11"/>
                <a:gd name="T8" fmla="*/ 5 w 11"/>
                <a:gd name="T9" fmla="*/ 0 h 11"/>
                <a:gd name="T10" fmla="*/ 1 w 11"/>
                <a:gd name="T11" fmla="*/ 2 h 11"/>
                <a:gd name="T12" fmla="*/ 0 w 11"/>
                <a:gd name="T13" fmla="*/ 5 h 11"/>
                <a:gd name="T14" fmla="*/ 1 w 11"/>
                <a:gd name="T15" fmla="*/ 9 h 11"/>
                <a:gd name="T16" fmla="*/ 5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7" y="11"/>
                    <a:pt x="8" y="10"/>
                    <a:pt x="9" y="9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2" y="10"/>
                    <a:pt x="4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50">
                <a:latin typeface="+mj-lt"/>
              </a:endParaRP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5679323" y="18777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679323" y="17415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6"/>
                </a:solidFill>
              </a:rPr>
              <a:t>Your Text Here </a:t>
            </a:r>
          </a:p>
        </p:txBody>
      </p:sp>
      <p:cxnSp>
        <p:nvCxnSpPr>
          <p:cNvPr id="104" name="Straight Connector 103"/>
          <p:cNvCxnSpPr/>
          <p:nvPr/>
        </p:nvCxnSpPr>
        <p:spPr>
          <a:xfrm>
            <a:off x="696818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972714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710769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855893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090846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156311" y="2351039"/>
            <a:ext cx="0" cy="23293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 flipV="1">
            <a:off x="5867995" y="3568646"/>
            <a:ext cx="576632" cy="5715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1" name="Freeform 41"/>
          <p:cNvSpPr>
            <a:spLocks noEditPoints="1"/>
          </p:cNvSpPr>
          <p:nvPr/>
        </p:nvSpPr>
        <p:spPr bwMode="auto">
          <a:xfrm>
            <a:off x="6024701" y="3738018"/>
            <a:ext cx="263219" cy="232757"/>
          </a:xfrm>
          <a:custGeom>
            <a:avLst/>
            <a:gdLst>
              <a:gd name="T0" fmla="*/ 244 w 285"/>
              <a:gd name="T1" fmla="*/ 117 h 252"/>
              <a:gd name="T2" fmla="*/ 197 w 285"/>
              <a:gd name="T3" fmla="*/ 77 h 252"/>
              <a:gd name="T4" fmla="*/ 176 w 285"/>
              <a:gd name="T5" fmla="*/ 73 h 252"/>
              <a:gd name="T6" fmla="*/ 38 w 285"/>
              <a:gd name="T7" fmla="*/ 16 h 252"/>
              <a:gd name="T8" fmla="*/ 28 w 285"/>
              <a:gd name="T9" fmla="*/ 39 h 252"/>
              <a:gd name="T10" fmla="*/ 33 w 285"/>
              <a:gd name="T11" fmla="*/ 44 h 252"/>
              <a:gd name="T12" fmla="*/ 59 w 285"/>
              <a:gd name="T13" fmla="*/ 38 h 252"/>
              <a:gd name="T14" fmla="*/ 97 w 285"/>
              <a:gd name="T15" fmla="*/ 9 h 252"/>
              <a:gd name="T16" fmla="*/ 150 w 285"/>
              <a:gd name="T17" fmla="*/ 73 h 252"/>
              <a:gd name="T18" fmla="*/ 5 w 285"/>
              <a:gd name="T19" fmla="*/ 73 h 252"/>
              <a:gd name="T20" fmla="*/ 0 w 285"/>
              <a:gd name="T21" fmla="*/ 208 h 252"/>
              <a:gd name="T22" fmla="*/ 18 w 285"/>
              <a:gd name="T23" fmla="*/ 224 h 252"/>
              <a:gd name="T24" fmla="*/ 75 w 285"/>
              <a:gd name="T25" fmla="*/ 221 h 252"/>
              <a:gd name="T26" fmla="*/ 234 w 285"/>
              <a:gd name="T27" fmla="*/ 252 h 252"/>
              <a:gd name="T28" fmla="*/ 271 w 285"/>
              <a:gd name="T29" fmla="*/ 221 h 252"/>
              <a:gd name="T30" fmla="*/ 277 w 285"/>
              <a:gd name="T31" fmla="*/ 154 h 252"/>
              <a:gd name="T32" fmla="*/ 127 w 285"/>
              <a:gd name="T33" fmla="*/ 61 h 252"/>
              <a:gd name="T34" fmla="*/ 127 w 285"/>
              <a:gd name="T35" fmla="*/ 101 h 252"/>
              <a:gd name="T36" fmla="*/ 133 w 285"/>
              <a:gd name="T37" fmla="*/ 106 h 252"/>
              <a:gd name="T38" fmla="*/ 117 w 285"/>
              <a:gd name="T39" fmla="*/ 121 h 252"/>
              <a:gd name="T40" fmla="*/ 127 w 285"/>
              <a:gd name="T41" fmla="*/ 48 h 252"/>
              <a:gd name="T42" fmla="*/ 117 w 285"/>
              <a:gd name="T43" fmla="*/ 41 h 252"/>
              <a:gd name="T44" fmla="*/ 101 w 285"/>
              <a:gd name="T45" fmla="*/ 39 h 252"/>
              <a:gd name="T46" fmla="*/ 101 w 285"/>
              <a:gd name="T47" fmla="*/ 70 h 252"/>
              <a:gd name="T48" fmla="*/ 101 w 285"/>
              <a:gd name="T49" fmla="*/ 76 h 252"/>
              <a:gd name="T50" fmla="*/ 120 w 285"/>
              <a:gd name="T51" fmla="*/ 85 h 252"/>
              <a:gd name="T52" fmla="*/ 101 w 285"/>
              <a:gd name="T53" fmla="*/ 85 h 252"/>
              <a:gd name="T54" fmla="*/ 101 w 285"/>
              <a:gd name="T55" fmla="*/ 123 h 252"/>
              <a:gd name="T56" fmla="*/ 92 w 285"/>
              <a:gd name="T57" fmla="*/ 60 h 252"/>
              <a:gd name="T58" fmla="*/ 75 w 285"/>
              <a:gd name="T59" fmla="*/ 96 h 252"/>
              <a:gd name="T60" fmla="*/ 92 w 285"/>
              <a:gd name="T61" fmla="*/ 92 h 252"/>
              <a:gd name="T62" fmla="*/ 92 w 285"/>
              <a:gd name="T63" fmla="*/ 123 h 252"/>
              <a:gd name="T64" fmla="*/ 77 w 285"/>
              <a:gd name="T65" fmla="*/ 121 h 252"/>
              <a:gd name="T66" fmla="*/ 77 w 285"/>
              <a:gd name="T67" fmla="*/ 121 h 252"/>
              <a:gd name="T68" fmla="*/ 92 w 285"/>
              <a:gd name="T69" fmla="*/ 69 h 252"/>
              <a:gd name="T70" fmla="*/ 92 w 285"/>
              <a:gd name="T71" fmla="*/ 76 h 252"/>
              <a:gd name="T72" fmla="*/ 70 w 285"/>
              <a:gd name="T73" fmla="*/ 52 h 252"/>
              <a:gd name="T74" fmla="*/ 60 w 285"/>
              <a:gd name="T75" fmla="*/ 55 h 252"/>
              <a:gd name="T76" fmla="*/ 52 w 285"/>
              <a:gd name="T77" fmla="*/ 76 h 252"/>
              <a:gd name="T78" fmla="*/ 67 w 285"/>
              <a:gd name="T79" fmla="*/ 101 h 252"/>
              <a:gd name="T80" fmla="*/ 64 w 285"/>
              <a:gd name="T81" fmla="*/ 85 h 252"/>
              <a:gd name="T82" fmla="*/ 151 w 285"/>
              <a:gd name="T83" fmla="*/ 82 h 252"/>
              <a:gd name="T84" fmla="*/ 97 w 285"/>
              <a:gd name="T85" fmla="*/ 150 h 252"/>
              <a:gd name="T86" fmla="*/ 43 w 285"/>
              <a:gd name="T87" fmla="*/ 82 h 252"/>
              <a:gd name="T88" fmla="*/ 47 w 285"/>
              <a:gd name="T89" fmla="*/ 204 h 252"/>
              <a:gd name="T90" fmla="*/ 188 w 285"/>
              <a:gd name="T91" fmla="*/ 212 h 252"/>
              <a:gd name="T92" fmla="*/ 20 w 285"/>
              <a:gd name="T93" fmla="*/ 212 h 252"/>
              <a:gd name="T94" fmla="*/ 10 w 285"/>
              <a:gd name="T95" fmla="*/ 82 h 252"/>
              <a:gd name="T96" fmla="*/ 97 w 285"/>
              <a:gd name="T97" fmla="*/ 159 h 252"/>
              <a:gd name="T98" fmla="*/ 188 w 285"/>
              <a:gd name="T99" fmla="*/ 212 h 252"/>
              <a:gd name="T100" fmla="*/ 236 w 285"/>
              <a:gd name="T101" fmla="*/ 122 h 252"/>
              <a:gd name="T102" fmla="*/ 197 w 285"/>
              <a:gd name="T103" fmla="*/ 114 h 252"/>
              <a:gd name="T104" fmla="*/ 234 w 285"/>
              <a:gd name="T105" fmla="*/ 204 h 252"/>
              <a:gd name="T106" fmla="*/ 276 w 285"/>
              <a:gd name="T107" fmla="*/ 208 h 252"/>
              <a:gd name="T108" fmla="*/ 234 w 285"/>
              <a:gd name="T109" fmla="*/ 195 h 252"/>
              <a:gd name="T110" fmla="*/ 197 w 285"/>
              <a:gd name="T111" fmla="*/ 155 h 252"/>
              <a:gd name="T112" fmla="*/ 276 w 285"/>
              <a:gd name="T113" fmla="*/ 16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5" h="252">
                <a:moveTo>
                  <a:pt x="277" y="154"/>
                </a:moveTo>
                <a:cubicBezTo>
                  <a:pt x="259" y="147"/>
                  <a:pt x="259" y="147"/>
                  <a:pt x="259" y="147"/>
                </a:cubicBezTo>
                <a:cubicBezTo>
                  <a:pt x="244" y="117"/>
                  <a:pt x="244" y="117"/>
                  <a:pt x="244" y="117"/>
                </a:cubicBezTo>
                <a:cubicBezTo>
                  <a:pt x="240" y="110"/>
                  <a:pt x="232" y="105"/>
                  <a:pt x="224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77"/>
                  <a:pt x="197" y="77"/>
                  <a:pt x="197" y="77"/>
                </a:cubicBezTo>
                <a:cubicBezTo>
                  <a:pt x="197" y="76"/>
                  <a:pt x="197" y="75"/>
                  <a:pt x="196" y="74"/>
                </a:cubicBezTo>
                <a:cubicBezTo>
                  <a:pt x="195" y="73"/>
                  <a:pt x="194" y="73"/>
                  <a:pt x="193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2" y="37"/>
                  <a:pt x="141" y="0"/>
                  <a:pt x="97" y="0"/>
                </a:cubicBezTo>
                <a:cubicBezTo>
                  <a:pt x="72" y="0"/>
                  <a:pt x="51" y="13"/>
                  <a:pt x="38" y="27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4"/>
                  <a:pt x="37" y="12"/>
                  <a:pt x="34" y="12"/>
                </a:cubicBezTo>
                <a:cubicBezTo>
                  <a:pt x="32" y="12"/>
                  <a:pt x="29" y="14"/>
                  <a:pt x="29" y="16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41"/>
                  <a:pt x="29" y="42"/>
                  <a:pt x="30" y="43"/>
                </a:cubicBezTo>
                <a:cubicBezTo>
                  <a:pt x="31" y="44"/>
                  <a:pt x="32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55" y="43"/>
                  <a:pt x="55" y="43"/>
                  <a:pt x="55" y="43"/>
                </a:cubicBezTo>
                <a:cubicBezTo>
                  <a:pt x="57" y="43"/>
                  <a:pt x="59" y="41"/>
                  <a:pt x="59" y="38"/>
                </a:cubicBezTo>
                <a:cubicBezTo>
                  <a:pt x="59" y="36"/>
                  <a:pt x="57" y="34"/>
                  <a:pt x="54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55" y="22"/>
                  <a:pt x="74" y="9"/>
                  <a:pt x="97" y="9"/>
                </a:cubicBezTo>
                <a:cubicBezTo>
                  <a:pt x="116" y="9"/>
                  <a:pt x="135" y="18"/>
                  <a:pt x="148" y="32"/>
                </a:cubicBezTo>
                <a:cubicBezTo>
                  <a:pt x="158" y="44"/>
                  <a:pt x="165" y="58"/>
                  <a:pt x="166" y="73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46" y="47"/>
                  <a:pt x="124" y="27"/>
                  <a:pt x="97" y="27"/>
                </a:cubicBezTo>
                <a:cubicBezTo>
                  <a:pt x="70" y="27"/>
                  <a:pt x="47" y="47"/>
                  <a:pt x="43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4" y="73"/>
                  <a:pt x="2" y="73"/>
                  <a:pt x="2" y="74"/>
                </a:cubicBezTo>
                <a:cubicBezTo>
                  <a:pt x="1" y="75"/>
                  <a:pt x="0" y="76"/>
                  <a:pt x="0" y="77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5"/>
                  <a:pt x="6" y="221"/>
                  <a:pt x="14" y="221"/>
                </a:cubicBezTo>
                <a:cubicBezTo>
                  <a:pt x="18" y="221"/>
                  <a:pt x="18" y="221"/>
                  <a:pt x="18" y="221"/>
                </a:cubicBezTo>
                <a:cubicBezTo>
                  <a:pt x="18" y="222"/>
                  <a:pt x="18" y="223"/>
                  <a:pt x="18" y="224"/>
                </a:cubicBezTo>
                <a:cubicBezTo>
                  <a:pt x="18" y="239"/>
                  <a:pt x="31" y="252"/>
                  <a:pt x="47" y="252"/>
                </a:cubicBezTo>
                <a:cubicBezTo>
                  <a:pt x="62" y="252"/>
                  <a:pt x="75" y="239"/>
                  <a:pt x="75" y="224"/>
                </a:cubicBezTo>
                <a:cubicBezTo>
                  <a:pt x="75" y="223"/>
                  <a:pt x="75" y="222"/>
                  <a:pt x="75" y="221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06" y="222"/>
                  <a:pt x="206" y="223"/>
                  <a:pt x="206" y="224"/>
                </a:cubicBezTo>
                <a:cubicBezTo>
                  <a:pt x="206" y="239"/>
                  <a:pt x="219" y="252"/>
                  <a:pt x="234" y="252"/>
                </a:cubicBezTo>
                <a:cubicBezTo>
                  <a:pt x="250" y="252"/>
                  <a:pt x="263" y="239"/>
                  <a:pt x="263" y="224"/>
                </a:cubicBezTo>
                <a:cubicBezTo>
                  <a:pt x="263" y="223"/>
                  <a:pt x="263" y="222"/>
                  <a:pt x="263" y="221"/>
                </a:cubicBezTo>
                <a:cubicBezTo>
                  <a:pt x="271" y="221"/>
                  <a:pt x="271" y="221"/>
                  <a:pt x="271" y="221"/>
                </a:cubicBezTo>
                <a:cubicBezTo>
                  <a:pt x="279" y="221"/>
                  <a:pt x="285" y="215"/>
                  <a:pt x="285" y="208"/>
                </a:cubicBezTo>
                <a:cubicBezTo>
                  <a:pt x="285" y="167"/>
                  <a:pt x="285" y="167"/>
                  <a:pt x="285" y="167"/>
                </a:cubicBezTo>
                <a:cubicBezTo>
                  <a:pt x="285" y="162"/>
                  <a:pt x="282" y="157"/>
                  <a:pt x="277" y="154"/>
                </a:cubicBezTo>
                <a:close/>
                <a:moveTo>
                  <a:pt x="141" y="76"/>
                </a:moveTo>
                <a:cubicBezTo>
                  <a:pt x="129" y="76"/>
                  <a:pt x="129" y="76"/>
                  <a:pt x="129" y="76"/>
                </a:cubicBezTo>
                <a:cubicBezTo>
                  <a:pt x="129" y="71"/>
                  <a:pt x="128" y="66"/>
                  <a:pt x="127" y="61"/>
                </a:cubicBezTo>
                <a:cubicBezTo>
                  <a:pt x="129" y="59"/>
                  <a:pt x="131" y="57"/>
                  <a:pt x="133" y="55"/>
                </a:cubicBezTo>
                <a:cubicBezTo>
                  <a:pt x="138" y="62"/>
                  <a:pt x="140" y="69"/>
                  <a:pt x="141" y="76"/>
                </a:cubicBezTo>
                <a:close/>
                <a:moveTo>
                  <a:pt x="127" y="101"/>
                </a:moveTo>
                <a:cubicBezTo>
                  <a:pt x="128" y="96"/>
                  <a:pt x="129" y="91"/>
                  <a:pt x="129" y="85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93"/>
                  <a:pt x="138" y="100"/>
                  <a:pt x="133" y="106"/>
                </a:cubicBezTo>
                <a:cubicBezTo>
                  <a:pt x="131" y="104"/>
                  <a:pt x="129" y="103"/>
                  <a:pt x="127" y="101"/>
                </a:cubicBezTo>
                <a:close/>
                <a:moveTo>
                  <a:pt x="127" y="113"/>
                </a:moveTo>
                <a:cubicBezTo>
                  <a:pt x="124" y="116"/>
                  <a:pt x="121" y="119"/>
                  <a:pt x="117" y="121"/>
                </a:cubicBezTo>
                <a:cubicBezTo>
                  <a:pt x="119" y="117"/>
                  <a:pt x="122" y="114"/>
                  <a:pt x="123" y="110"/>
                </a:cubicBezTo>
                <a:cubicBezTo>
                  <a:pt x="125" y="111"/>
                  <a:pt x="126" y="112"/>
                  <a:pt x="127" y="113"/>
                </a:cubicBezTo>
                <a:close/>
                <a:moveTo>
                  <a:pt x="127" y="48"/>
                </a:moveTo>
                <a:cubicBezTo>
                  <a:pt x="126" y="50"/>
                  <a:pt x="125" y="51"/>
                  <a:pt x="12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8"/>
                  <a:pt x="119" y="44"/>
                  <a:pt x="117" y="41"/>
                </a:cubicBezTo>
                <a:cubicBezTo>
                  <a:pt x="121" y="43"/>
                  <a:pt x="124" y="45"/>
                  <a:pt x="127" y="48"/>
                </a:cubicBezTo>
                <a:close/>
                <a:moveTo>
                  <a:pt x="101" y="60"/>
                </a:moveTo>
                <a:cubicBezTo>
                  <a:pt x="101" y="39"/>
                  <a:pt x="101" y="39"/>
                  <a:pt x="101" y="39"/>
                </a:cubicBezTo>
                <a:cubicBezTo>
                  <a:pt x="107" y="43"/>
                  <a:pt x="112" y="49"/>
                  <a:pt x="115" y="56"/>
                </a:cubicBezTo>
                <a:cubicBezTo>
                  <a:pt x="111" y="59"/>
                  <a:pt x="106" y="60"/>
                  <a:pt x="101" y="60"/>
                </a:cubicBezTo>
                <a:close/>
                <a:moveTo>
                  <a:pt x="101" y="70"/>
                </a:moveTo>
                <a:cubicBezTo>
                  <a:pt x="107" y="69"/>
                  <a:pt x="113" y="68"/>
                  <a:pt x="118" y="65"/>
                </a:cubicBezTo>
                <a:cubicBezTo>
                  <a:pt x="119" y="69"/>
                  <a:pt x="120" y="73"/>
                  <a:pt x="120" y="76"/>
                </a:cubicBezTo>
                <a:cubicBezTo>
                  <a:pt x="101" y="76"/>
                  <a:pt x="101" y="76"/>
                  <a:pt x="101" y="76"/>
                </a:cubicBezTo>
                <a:lnTo>
                  <a:pt x="101" y="70"/>
                </a:lnTo>
                <a:close/>
                <a:moveTo>
                  <a:pt x="101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9"/>
                  <a:pt x="119" y="93"/>
                  <a:pt x="118" y="96"/>
                </a:cubicBezTo>
                <a:cubicBezTo>
                  <a:pt x="113" y="94"/>
                  <a:pt x="107" y="92"/>
                  <a:pt x="101" y="92"/>
                </a:cubicBezTo>
                <a:lnTo>
                  <a:pt x="101" y="85"/>
                </a:lnTo>
                <a:close/>
                <a:moveTo>
                  <a:pt x="101" y="101"/>
                </a:moveTo>
                <a:cubicBezTo>
                  <a:pt x="106" y="102"/>
                  <a:pt x="111" y="103"/>
                  <a:pt x="115" y="105"/>
                </a:cubicBezTo>
                <a:cubicBezTo>
                  <a:pt x="112" y="112"/>
                  <a:pt x="107" y="119"/>
                  <a:pt x="101" y="123"/>
                </a:cubicBezTo>
                <a:lnTo>
                  <a:pt x="101" y="101"/>
                </a:lnTo>
                <a:close/>
                <a:moveTo>
                  <a:pt x="92" y="39"/>
                </a:moveTo>
                <a:cubicBezTo>
                  <a:pt x="92" y="60"/>
                  <a:pt x="92" y="60"/>
                  <a:pt x="92" y="60"/>
                </a:cubicBezTo>
                <a:cubicBezTo>
                  <a:pt x="87" y="60"/>
                  <a:pt x="82" y="58"/>
                  <a:pt x="78" y="56"/>
                </a:cubicBezTo>
                <a:cubicBezTo>
                  <a:pt x="81" y="49"/>
                  <a:pt x="86" y="43"/>
                  <a:pt x="92" y="39"/>
                </a:cubicBezTo>
                <a:close/>
                <a:moveTo>
                  <a:pt x="75" y="96"/>
                </a:moveTo>
                <a:cubicBezTo>
                  <a:pt x="74" y="93"/>
                  <a:pt x="74" y="89"/>
                  <a:pt x="73" y="85"/>
                </a:cubicBezTo>
                <a:cubicBezTo>
                  <a:pt x="92" y="85"/>
                  <a:pt x="92" y="85"/>
                  <a:pt x="92" y="85"/>
                </a:cubicBezTo>
                <a:cubicBezTo>
                  <a:pt x="92" y="92"/>
                  <a:pt x="92" y="92"/>
                  <a:pt x="92" y="92"/>
                </a:cubicBezTo>
                <a:cubicBezTo>
                  <a:pt x="86" y="93"/>
                  <a:pt x="80" y="94"/>
                  <a:pt x="75" y="96"/>
                </a:cubicBezTo>
                <a:close/>
                <a:moveTo>
                  <a:pt x="92" y="101"/>
                </a:moveTo>
                <a:cubicBezTo>
                  <a:pt x="92" y="123"/>
                  <a:pt x="92" y="123"/>
                  <a:pt x="92" y="123"/>
                </a:cubicBezTo>
                <a:cubicBezTo>
                  <a:pt x="86" y="119"/>
                  <a:pt x="81" y="112"/>
                  <a:pt x="78" y="105"/>
                </a:cubicBezTo>
                <a:cubicBezTo>
                  <a:pt x="82" y="103"/>
                  <a:pt x="87" y="102"/>
                  <a:pt x="92" y="101"/>
                </a:cubicBezTo>
                <a:close/>
                <a:moveTo>
                  <a:pt x="77" y="121"/>
                </a:moveTo>
                <a:cubicBezTo>
                  <a:pt x="73" y="119"/>
                  <a:pt x="69" y="116"/>
                  <a:pt x="66" y="113"/>
                </a:cubicBezTo>
                <a:cubicBezTo>
                  <a:pt x="67" y="112"/>
                  <a:pt x="69" y="111"/>
                  <a:pt x="70" y="110"/>
                </a:cubicBezTo>
                <a:cubicBezTo>
                  <a:pt x="72" y="114"/>
                  <a:pt x="74" y="117"/>
                  <a:pt x="77" y="121"/>
                </a:cubicBezTo>
                <a:close/>
                <a:moveTo>
                  <a:pt x="73" y="76"/>
                </a:moveTo>
                <a:cubicBezTo>
                  <a:pt x="74" y="73"/>
                  <a:pt x="74" y="69"/>
                  <a:pt x="75" y="65"/>
                </a:cubicBezTo>
                <a:cubicBezTo>
                  <a:pt x="80" y="68"/>
                  <a:pt x="86" y="69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2" y="76"/>
                  <a:pt x="92" y="76"/>
                  <a:pt x="92" y="76"/>
                </a:cubicBezTo>
                <a:lnTo>
                  <a:pt x="73" y="76"/>
                </a:lnTo>
                <a:close/>
                <a:moveTo>
                  <a:pt x="77" y="41"/>
                </a:moveTo>
                <a:cubicBezTo>
                  <a:pt x="74" y="44"/>
                  <a:pt x="72" y="48"/>
                  <a:pt x="70" y="52"/>
                </a:cubicBezTo>
                <a:cubicBezTo>
                  <a:pt x="69" y="51"/>
                  <a:pt x="67" y="50"/>
                  <a:pt x="66" y="48"/>
                </a:cubicBezTo>
                <a:cubicBezTo>
                  <a:pt x="69" y="45"/>
                  <a:pt x="73" y="43"/>
                  <a:pt x="77" y="41"/>
                </a:cubicBezTo>
                <a:close/>
                <a:moveTo>
                  <a:pt x="60" y="55"/>
                </a:moveTo>
                <a:cubicBezTo>
                  <a:pt x="62" y="57"/>
                  <a:pt x="64" y="59"/>
                  <a:pt x="67" y="61"/>
                </a:cubicBezTo>
                <a:cubicBezTo>
                  <a:pt x="65" y="66"/>
                  <a:pt x="64" y="71"/>
                  <a:pt x="64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3" y="69"/>
                  <a:pt x="56" y="62"/>
                  <a:pt x="60" y="55"/>
                </a:cubicBezTo>
                <a:close/>
                <a:moveTo>
                  <a:pt x="64" y="85"/>
                </a:moveTo>
                <a:cubicBezTo>
                  <a:pt x="64" y="91"/>
                  <a:pt x="65" y="96"/>
                  <a:pt x="67" y="101"/>
                </a:cubicBezTo>
                <a:cubicBezTo>
                  <a:pt x="64" y="103"/>
                  <a:pt x="62" y="104"/>
                  <a:pt x="60" y="106"/>
                </a:cubicBezTo>
                <a:cubicBezTo>
                  <a:pt x="56" y="100"/>
                  <a:pt x="53" y="93"/>
                  <a:pt x="52" y="85"/>
                </a:cubicBezTo>
                <a:lnTo>
                  <a:pt x="64" y="85"/>
                </a:lnTo>
                <a:close/>
                <a:moveTo>
                  <a:pt x="43" y="82"/>
                </a:moveTo>
                <a:cubicBezTo>
                  <a:pt x="44" y="111"/>
                  <a:pt x="67" y="135"/>
                  <a:pt x="97" y="135"/>
                </a:cubicBezTo>
                <a:cubicBezTo>
                  <a:pt x="126" y="135"/>
                  <a:pt x="150" y="111"/>
                  <a:pt x="151" y="82"/>
                </a:cubicBezTo>
                <a:cubicBezTo>
                  <a:pt x="167" y="82"/>
                  <a:pt x="167" y="82"/>
                  <a:pt x="167" y="82"/>
                </a:cubicBezTo>
                <a:cubicBezTo>
                  <a:pt x="166" y="98"/>
                  <a:pt x="159" y="114"/>
                  <a:pt x="148" y="127"/>
                </a:cubicBezTo>
                <a:cubicBezTo>
                  <a:pt x="135" y="141"/>
                  <a:pt x="116" y="150"/>
                  <a:pt x="97" y="150"/>
                </a:cubicBezTo>
                <a:cubicBezTo>
                  <a:pt x="77" y="150"/>
                  <a:pt x="59" y="141"/>
                  <a:pt x="46" y="127"/>
                </a:cubicBezTo>
                <a:cubicBezTo>
                  <a:pt x="34" y="114"/>
                  <a:pt x="27" y="98"/>
                  <a:pt x="27" y="82"/>
                </a:cubicBezTo>
                <a:lnTo>
                  <a:pt x="43" y="82"/>
                </a:lnTo>
                <a:close/>
                <a:moveTo>
                  <a:pt x="47" y="243"/>
                </a:moveTo>
                <a:cubicBezTo>
                  <a:pt x="36" y="243"/>
                  <a:pt x="27" y="234"/>
                  <a:pt x="27" y="224"/>
                </a:cubicBezTo>
                <a:cubicBezTo>
                  <a:pt x="27" y="213"/>
                  <a:pt x="36" y="204"/>
                  <a:pt x="47" y="204"/>
                </a:cubicBezTo>
                <a:cubicBezTo>
                  <a:pt x="57" y="204"/>
                  <a:pt x="66" y="213"/>
                  <a:pt x="66" y="224"/>
                </a:cubicBezTo>
                <a:cubicBezTo>
                  <a:pt x="66" y="234"/>
                  <a:pt x="57" y="243"/>
                  <a:pt x="47" y="243"/>
                </a:cubicBezTo>
                <a:close/>
                <a:moveTo>
                  <a:pt x="188" y="212"/>
                </a:moveTo>
                <a:cubicBezTo>
                  <a:pt x="73" y="212"/>
                  <a:pt x="73" y="212"/>
                  <a:pt x="73" y="212"/>
                </a:cubicBezTo>
                <a:cubicBezTo>
                  <a:pt x="68" y="202"/>
                  <a:pt x="58" y="195"/>
                  <a:pt x="47" y="195"/>
                </a:cubicBezTo>
                <a:cubicBezTo>
                  <a:pt x="35" y="195"/>
                  <a:pt x="25" y="202"/>
                  <a:pt x="20" y="212"/>
                </a:cubicBezTo>
                <a:cubicBezTo>
                  <a:pt x="14" y="212"/>
                  <a:pt x="14" y="212"/>
                  <a:pt x="14" y="212"/>
                </a:cubicBezTo>
                <a:cubicBezTo>
                  <a:pt x="11" y="212"/>
                  <a:pt x="10" y="210"/>
                  <a:pt x="10" y="208"/>
                </a:cubicBezTo>
                <a:cubicBezTo>
                  <a:pt x="10" y="82"/>
                  <a:pt x="10" y="82"/>
                  <a:pt x="10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8" y="100"/>
                  <a:pt x="26" y="119"/>
                  <a:pt x="39" y="133"/>
                </a:cubicBezTo>
                <a:cubicBezTo>
                  <a:pt x="54" y="150"/>
                  <a:pt x="74" y="159"/>
                  <a:pt x="97" y="159"/>
                </a:cubicBezTo>
                <a:cubicBezTo>
                  <a:pt x="143" y="159"/>
                  <a:pt x="175" y="119"/>
                  <a:pt x="176" y="82"/>
                </a:cubicBezTo>
                <a:cubicBezTo>
                  <a:pt x="188" y="82"/>
                  <a:pt x="188" y="82"/>
                  <a:pt x="188" y="82"/>
                </a:cubicBezTo>
                <a:lnTo>
                  <a:pt x="188" y="212"/>
                </a:lnTo>
                <a:close/>
                <a:moveTo>
                  <a:pt x="197" y="114"/>
                </a:moveTo>
                <a:cubicBezTo>
                  <a:pt x="224" y="114"/>
                  <a:pt x="224" y="114"/>
                  <a:pt x="224" y="114"/>
                </a:cubicBezTo>
                <a:cubicBezTo>
                  <a:pt x="229" y="114"/>
                  <a:pt x="233" y="117"/>
                  <a:pt x="236" y="122"/>
                </a:cubicBezTo>
                <a:cubicBezTo>
                  <a:pt x="248" y="146"/>
                  <a:pt x="248" y="146"/>
                  <a:pt x="248" y="146"/>
                </a:cubicBezTo>
                <a:cubicBezTo>
                  <a:pt x="197" y="146"/>
                  <a:pt x="197" y="146"/>
                  <a:pt x="197" y="146"/>
                </a:cubicBezTo>
                <a:lnTo>
                  <a:pt x="197" y="114"/>
                </a:lnTo>
                <a:close/>
                <a:moveTo>
                  <a:pt x="234" y="243"/>
                </a:moveTo>
                <a:cubicBezTo>
                  <a:pt x="224" y="243"/>
                  <a:pt x="215" y="234"/>
                  <a:pt x="215" y="224"/>
                </a:cubicBezTo>
                <a:cubicBezTo>
                  <a:pt x="215" y="213"/>
                  <a:pt x="224" y="204"/>
                  <a:pt x="234" y="204"/>
                </a:cubicBezTo>
                <a:cubicBezTo>
                  <a:pt x="245" y="204"/>
                  <a:pt x="254" y="213"/>
                  <a:pt x="254" y="224"/>
                </a:cubicBezTo>
                <a:cubicBezTo>
                  <a:pt x="254" y="234"/>
                  <a:pt x="245" y="243"/>
                  <a:pt x="234" y="243"/>
                </a:cubicBezTo>
                <a:close/>
                <a:moveTo>
                  <a:pt x="276" y="208"/>
                </a:moveTo>
                <a:cubicBezTo>
                  <a:pt x="276" y="210"/>
                  <a:pt x="274" y="212"/>
                  <a:pt x="271" y="212"/>
                </a:cubicBezTo>
                <a:cubicBezTo>
                  <a:pt x="261" y="212"/>
                  <a:pt x="261" y="212"/>
                  <a:pt x="261" y="212"/>
                </a:cubicBezTo>
                <a:cubicBezTo>
                  <a:pt x="256" y="202"/>
                  <a:pt x="246" y="195"/>
                  <a:pt x="234" y="195"/>
                </a:cubicBezTo>
                <a:cubicBezTo>
                  <a:pt x="223" y="195"/>
                  <a:pt x="213" y="202"/>
                  <a:pt x="208" y="212"/>
                </a:cubicBezTo>
                <a:cubicBezTo>
                  <a:pt x="197" y="212"/>
                  <a:pt x="197" y="212"/>
                  <a:pt x="197" y="212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255" y="155"/>
                  <a:pt x="255" y="155"/>
                  <a:pt x="255" y="155"/>
                </a:cubicBezTo>
                <a:cubicBezTo>
                  <a:pt x="273" y="163"/>
                  <a:pt x="273" y="163"/>
                  <a:pt x="273" y="163"/>
                </a:cubicBezTo>
                <a:cubicBezTo>
                  <a:pt x="275" y="164"/>
                  <a:pt x="276" y="165"/>
                  <a:pt x="276" y="167"/>
                </a:cubicBezTo>
                <a:lnTo>
                  <a:pt x="276" y="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750">
              <a:latin typeface="+mj-lt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30993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2017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1289678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2018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2411533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2019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3536157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2020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4684829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2021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843560" y="2890451"/>
            <a:ext cx="8658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b="1" dirty="0">
                <a:solidFill>
                  <a:schemeClr val="bg1"/>
                </a:solidFill>
              </a:rPr>
              <a:t>2022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/>
          <p:cNvCxnSpPr/>
          <p:nvPr/>
        </p:nvCxnSpPr>
        <p:spPr>
          <a:xfrm>
            <a:off x="645890" y="3113396"/>
            <a:ext cx="556622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 headline 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4" name="Oval 16"/>
          <p:cNvSpPr>
            <a:spLocks noChangeArrowheads="1"/>
          </p:cNvSpPr>
          <p:nvPr/>
        </p:nvSpPr>
        <p:spPr bwMode="auto">
          <a:xfrm>
            <a:off x="747087" y="1600200"/>
            <a:ext cx="627923" cy="6279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645463" y="1875627"/>
            <a:ext cx="831170" cy="1020125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5 w 616"/>
              <a:gd name="T23" fmla="*/ 688 h 755"/>
              <a:gd name="T24" fmla="*/ 272 w 616"/>
              <a:gd name="T25" fmla="*/ 695 h 755"/>
              <a:gd name="T26" fmla="*/ 304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4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5" y="688"/>
                  <a:pt x="275" y="688"/>
                  <a:pt x="275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4" y="752"/>
                  <a:pt x="304" y="752"/>
                  <a:pt x="304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6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4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22"/>
          <p:cNvSpPr>
            <a:spLocks noEditPoints="1"/>
          </p:cNvSpPr>
          <p:nvPr/>
        </p:nvSpPr>
        <p:spPr bwMode="auto">
          <a:xfrm>
            <a:off x="890027" y="1759400"/>
            <a:ext cx="342042" cy="309519"/>
          </a:xfrm>
          <a:custGeom>
            <a:avLst/>
            <a:gdLst>
              <a:gd name="T0" fmla="*/ 196 w 267"/>
              <a:gd name="T1" fmla="*/ 40 h 241"/>
              <a:gd name="T2" fmla="*/ 174 w 267"/>
              <a:gd name="T3" fmla="*/ 0 h 241"/>
              <a:gd name="T4" fmla="*/ 71 w 267"/>
              <a:gd name="T5" fmla="*/ 22 h 241"/>
              <a:gd name="T6" fmla="*/ 13 w 267"/>
              <a:gd name="T7" fmla="*/ 40 h 241"/>
              <a:gd name="T8" fmla="*/ 0 w 267"/>
              <a:gd name="T9" fmla="*/ 153 h 241"/>
              <a:gd name="T10" fmla="*/ 9 w 267"/>
              <a:gd name="T11" fmla="*/ 227 h 241"/>
              <a:gd name="T12" fmla="*/ 245 w 267"/>
              <a:gd name="T13" fmla="*/ 241 h 241"/>
              <a:gd name="T14" fmla="*/ 258 w 267"/>
              <a:gd name="T15" fmla="*/ 165 h 241"/>
              <a:gd name="T16" fmla="*/ 267 w 267"/>
              <a:gd name="T17" fmla="*/ 53 h 241"/>
              <a:gd name="T18" fmla="*/ 80 w 267"/>
              <a:gd name="T19" fmla="*/ 22 h 241"/>
              <a:gd name="T20" fmla="*/ 174 w 267"/>
              <a:gd name="T21" fmla="*/ 9 h 241"/>
              <a:gd name="T22" fmla="*/ 187 w 267"/>
              <a:gd name="T23" fmla="*/ 40 h 241"/>
              <a:gd name="T24" fmla="*/ 178 w 267"/>
              <a:gd name="T25" fmla="*/ 22 h 241"/>
              <a:gd name="T26" fmla="*/ 93 w 267"/>
              <a:gd name="T27" fmla="*/ 17 h 241"/>
              <a:gd name="T28" fmla="*/ 89 w 267"/>
              <a:gd name="T29" fmla="*/ 40 h 241"/>
              <a:gd name="T30" fmla="*/ 80 w 267"/>
              <a:gd name="T31" fmla="*/ 22 h 241"/>
              <a:gd name="T32" fmla="*/ 98 w 267"/>
              <a:gd name="T33" fmla="*/ 40 h 241"/>
              <a:gd name="T34" fmla="*/ 169 w 267"/>
              <a:gd name="T35" fmla="*/ 26 h 241"/>
              <a:gd name="T36" fmla="*/ 250 w 267"/>
              <a:gd name="T37" fmla="*/ 227 h 241"/>
              <a:gd name="T38" fmla="*/ 22 w 267"/>
              <a:gd name="T39" fmla="*/ 232 h 241"/>
              <a:gd name="T40" fmla="*/ 17 w 267"/>
              <a:gd name="T41" fmla="*/ 167 h 241"/>
              <a:gd name="T42" fmla="*/ 116 w 267"/>
              <a:gd name="T43" fmla="*/ 192 h 241"/>
              <a:gd name="T44" fmla="*/ 138 w 267"/>
              <a:gd name="T45" fmla="*/ 205 h 241"/>
              <a:gd name="T46" fmla="*/ 151 w 267"/>
              <a:gd name="T47" fmla="*/ 180 h 241"/>
              <a:gd name="T48" fmla="*/ 250 w 267"/>
              <a:gd name="T49" fmla="*/ 227 h 241"/>
              <a:gd name="T50" fmla="*/ 138 w 267"/>
              <a:gd name="T51" fmla="*/ 196 h 241"/>
              <a:gd name="T52" fmla="*/ 125 w 267"/>
              <a:gd name="T53" fmla="*/ 192 h 241"/>
              <a:gd name="T54" fmla="*/ 129 w 267"/>
              <a:gd name="T55" fmla="*/ 160 h 241"/>
              <a:gd name="T56" fmla="*/ 142 w 267"/>
              <a:gd name="T57" fmla="*/ 165 h 241"/>
              <a:gd name="T58" fmla="*/ 258 w 267"/>
              <a:gd name="T59" fmla="*/ 153 h 241"/>
              <a:gd name="T60" fmla="*/ 253 w 267"/>
              <a:gd name="T61" fmla="*/ 157 h 241"/>
              <a:gd name="T62" fmla="*/ 151 w 267"/>
              <a:gd name="T63" fmla="*/ 165 h 241"/>
              <a:gd name="T64" fmla="*/ 129 w 267"/>
              <a:gd name="T65" fmla="*/ 151 h 241"/>
              <a:gd name="T66" fmla="*/ 116 w 267"/>
              <a:gd name="T67" fmla="*/ 171 h 241"/>
              <a:gd name="T68" fmla="*/ 9 w 267"/>
              <a:gd name="T69" fmla="*/ 153 h 241"/>
              <a:gd name="T70" fmla="*/ 13 w 267"/>
              <a:gd name="T71" fmla="*/ 49 h 241"/>
              <a:gd name="T72" fmla="*/ 258 w 267"/>
              <a:gd name="T73" fmla="*/ 53 h 241"/>
              <a:gd name="T74" fmla="*/ 258 w 267"/>
              <a:gd name="T75" fmla="*/ 15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7" h="241">
                <a:moveTo>
                  <a:pt x="254" y="40"/>
                </a:moveTo>
                <a:cubicBezTo>
                  <a:pt x="196" y="40"/>
                  <a:pt x="196" y="40"/>
                  <a:pt x="196" y="40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10"/>
                  <a:pt x="186" y="0"/>
                  <a:pt x="17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1" y="0"/>
                  <a:pt x="71" y="10"/>
                  <a:pt x="71" y="22"/>
                </a:cubicBezTo>
                <a:cubicBezTo>
                  <a:pt x="71" y="40"/>
                  <a:pt x="71" y="40"/>
                  <a:pt x="7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40"/>
                  <a:pt x="0" y="46"/>
                  <a:pt x="0" y="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8"/>
                  <a:pt x="3" y="163"/>
                  <a:pt x="9" y="165"/>
                </a:cubicBezTo>
                <a:cubicBezTo>
                  <a:pt x="9" y="227"/>
                  <a:pt x="9" y="227"/>
                  <a:pt x="9" y="227"/>
                </a:cubicBezTo>
                <a:cubicBezTo>
                  <a:pt x="9" y="235"/>
                  <a:pt x="15" y="241"/>
                  <a:pt x="22" y="241"/>
                </a:cubicBezTo>
                <a:cubicBezTo>
                  <a:pt x="245" y="241"/>
                  <a:pt x="245" y="241"/>
                  <a:pt x="245" y="241"/>
                </a:cubicBezTo>
                <a:cubicBezTo>
                  <a:pt x="253" y="241"/>
                  <a:pt x="258" y="235"/>
                  <a:pt x="258" y="227"/>
                </a:cubicBezTo>
                <a:cubicBezTo>
                  <a:pt x="258" y="165"/>
                  <a:pt x="258" y="165"/>
                  <a:pt x="258" y="165"/>
                </a:cubicBezTo>
                <a:cubicBezTo>
                  <a:pt x="264" y="163"/>
                  <a:pt x="267" y="158"/>
                  <a:pt x="267" y="1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46"/>
                  <a:pt x="261" y="40"/>
                  <a:pt x="254" y="40"/>
                </a:cubicBezTo>
                <a:close/>
                <a:moveTo>
                  <a:pt x="80" y="22"/>
                </a:moveTo>
                <a:cubicBezTo>
                  <a:pt x="80" y="15"/>
                  <a:pt x="86" y="9"/>
                  <a:pt x="93" y="9"/>
                </a:cubicBezTo>
                <a:cubicBezTo>
                  <a:pt x="174" y="9"/>
                  <a:pt x="174" y="9"/>
                  <a:pt x="174" y="9"/>
                </a:cubicBezTo>
                <a:cubicBezTo>
                  <a:pt x="181" y="9"/>
                  <a:pt x="187" y="15"/>
                  <a:pt x="187" y="22"/>
                </a:cubicBezTo>
                <a:cubicBezTo>
                  <a:pt x="187" y="40"/>
                  <a:pt x="187" y="40"/>
                  <a:pt x="187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22"/>
                  <a:pt x="178" y="22"/>
                  <a:pt x="178" y="22"/>
                </a:cubicBezTo>
                <a:cubicBezTo>
                  <a:pt x="178" y="19"/>
                  <a:pt x="176" y="17"/>
                  <a:pt x="174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1" y="17"/>
                  <a:pt x="89" y="19"/>
                  <a:pt x="89" y="22"/>
                </a:cubicBezTo>
                <a:cubicBezTo>
                  <a:pt x="89" y="40"/>
                  <a:pt x="89" y="40"/>
                  <a:pt x="89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22"/>
                </a:lnTo>
                <a:close/>
                <a:moveTo>
                  <a:pt x="169" y="40"/>
                </a:moveTo>
                <a:cubicBezTo>
                  <a:pt x="98" y="40"/>
                  <a:pt x="98" y="40"/>
                  <a:pt x="98" y="40"/>
                </a:cubicBezTo>
                <a:cubicBezTo>
                  <a:pt x="98" y="26"/>
                  <a:pt x="98" y="26"/>
                  <a:pt x="98" y="26"/>
                </a:cubicBezTo>
                <a:cubicBezTo>
                  <a:pt x="169" y="26"/>
                  <a:pt x="169" y="26"/>
                  <a:pt x="169" y="26"/>
                </a:cubicBezTo>
                <a:lnTo>
                  <a:pt x="169" y="40"/>
                </a:lnTo>
                <a:close/>
                <a:moveTo>
                  <a:pt x="250" y="227"/>
                </a:moveTo>
                <a:cubicBezTo>
                  <a:pt x="250" y="230"/>
                  <a:pt x="248" y="232"/>
                  <a:pt x="245" y="232"/>
                </a:cubicBezTo>
                <a:cubicBezTo>
                  <a:pt x="22" y="232"/>
                  <a:pt x="22" y="232"/>
                  <a:pt x="22" y="232"/>
                </a:cubicBezTo>
                <a:cubicBezTo>
                  <a:pt x="19" y="232"/>
                  <a:pt x="17" y="230"/>
                  <a:pt x="17" y="227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16" y="192"/>
                  <a:pt x="116" y="192"/>
                  <a:pt x="116" y="192"/>
                </a:cubicBezTo>
                <a:cubicBezTo>
                  <a:pt x="116" y="199"/>
                  <a:pt x="122" y="205"/>
                  <a:pt x="129" y="205"/>
                </a:cubicBezTo>
                <a:cubicBezTo>
                  <a:pt x="138" y="205"/>
                  <a:pt x="138" y="205"/>
                  <a:pt x="138" y="205"/>
                </a:cubicBezTo>
                <a:cubicBezTo>
                  <a:pt x="145" y="205"/>
                  <a:pt x="151" y="199"/>
                  <a:pt x="151" y="192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250" y="167"/>
                  <a:pt x="250" y="167"/>
                  <a:pt x="250" y="167"/>
                </a:cubicBezTo>
                <a:lnTo>
                  <a:pt x="250" y="227"/>
                </a:lnTo>
                <a:close/>
                <a:moveTo>
                  <a:pt x="142" y="192"/>
                </a:moveTo>
                <a:cubicBezTo>
                  <a:pt x="142" y="194"/>
                  <a:pt x="140" y="196"/>
                  <a:pt x="138" y="196"/>
                </a:cubicBezTo>
                <a:cubicBezTo>
                  <a:pt x="129" y="196"/>
                  <a:pt x="129" y="196"/>
                  <a:pt x="129" y="196"/>
                </a:cubicBezTo>
                <a:cubicBezTo>
                  <a:pt x="127" y="196"/>
                  <a:pt x="125" y="194"/>
                  <a:pt x="125" y="192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25" y="162"/>
                  <a:pt x="127" y="160"/>
                  <a:pt x="129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40" y="160"/>
                  <a:pt x="142" y="162"/>
                  <a:pt x="142" y="165"/>
                </a:cubicBezTo>
                <a:lnTo>
                  <a:pt x="142" y="192"/>
                </a:lnTo>
                <a:close/>
                <a:moveTo>
                  <a:pt x="258" y="153"/>
                </a:moveTo>
                <a:cubicBezTo>
                  <a:pt x="258" y="155"/>
                  <a:pt x="257" y="157"/>
                  <a:pt x="255" y="157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51" y="165"/>
                  <a:pt x="151" y="165"/>
                  <a:pt x="151" y="165"/>
                </a:cubicBezTo>
                <a:cubicBezTo>
                  <a:pt x="151" y="157"/>
                  <a:pt x="145" y="151"/>
                  <a:pt x="138" y="151"/>
                </a:cubicBezTo>
                <a:cubicBezTo>
                  <a:pt x="129" y="151"/>
                  <a:pt x="129" y="151"/>
                  <a:pt x="129" y="151"/>
                </a:cubicBezTo>
                <a:cubicBezTo>
                  <a:pt x="122" y="151"/>
                  <a:pt x="116" y="157"/>
                  <a:pt x="116" y="165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0" y="157"/>
                  <a:pt x="9" y="155"/>
                  <a:pt x="9" y="153"/>
                </a:cubicBezTo>
                <a:cubicBezTo>
                  <a:pt x="9" y="53"/>
                  <a:pt x="9" y="53"/>
                  <a:pt x="9" y="53"/>
                </a:cubicBezTo>
                <a:cubicBezTo>
                  <a:pt x="9" y="51"/>
                  <a:pt x="11" y="49"/>
                  <a:pt x="13" y="49"/>
                </a:cubicBezTo>
                <a:cubicBezTo>
                  <a:pt x="254" y="49"/>
                  <a:pt x="254" y="49"/>
                  <a:pt x="254" y="49"/>
                </a:cubicBezTo>
                <a:cubicBezTo>
                  <a:pt x="256" y="49"/>
                  <a:pt x="258" y="51"/>
                  <a:pt x="258" y="53"/>
                </a:cubicBezTo>
                <a:lnTo>
                  <a:pt x="258" y="153"/>
                </a:lnTo>
                <a:close/>
                <a:moveTo>
                  <a:pt x="258" y="153"/>
                </a:moveTo>
                <a:cubicBezTo>
                  <a:pt x="258" y="153"/>
                  <a:pt x="258" y="153"/>
                  <a:pt x="258" y="153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>
            <a:off x="1930493" y="1600200"/>
            <a:ext cx="627923" cy="6279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>
            <a:off x="1828870" y="1875627"/>
            <a:ext cx="831170" cy="1020125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6 w 616"/>
              <a:gd name="T5" fmla="*/ 55 h 755"/>
              <a:gd name="T6" fmla="*/ 309 w 616"/>
              <a:gd name="T7" fmla="*/ 297 h 755"/>
              <a:gd name="T8" fmla="*/ 42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6" y="55"/>
                </a:cubicBezTo>
                <a:cubicBezTo>
                  <a:pt x="562" y="191"/>
                  <a:pt x="448" y="297"/>
                  <a:pt x="309" y="297"/>
                </a:cubicBezTo>
                <a:cubicBezTo>
                  <a:pt x="170" y="297"/>
                  <a:pt x="55" y="191"/>
                  <a:pt x="42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9" y="53"/>
                  <a:pt x="20" y="56"/>
                </a:cubicBezTo>
                <a:cubicBezTo>
                  <a:pt x="34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3" y="688"/>
                  <a:pt x="270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7" y="755"/>
                  <a:pt x="311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5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4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9" name="Group 18"/>
          <p:cNvGrpSpPr/>
          <p:nvPr/>
        </p:nvGrpSpPr>
        <p:grpSpPr>
          <a:xfrm>
            <a:off x="2078581" y="1747474"/>
            <a:ext cx="331745" cy="333371"/>
            <a:chOff x="2183490" y="1298593"/>
            <a:chExt cx="465821" cy="468104"/>
          </a:xfrm>
          <a:solidFill>
            <a:schemeClr val="accent2"/>
          </a:solidFill>
        </p:grpSpPr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3114782" y="1600200"/>
            <a:ext cx="627297" cy="6279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3012846" y="1875627"/>
            <a:ext cx="831170" cy="1020125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4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4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4" y="752"/>
                  <a:pt x="304" y="752"/>
                  <a:pt x="304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6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0" name="Group 29"/>
          <p:cNvGrpSpPr/>
          <p:nvPr/>
        </p:nvGrpSpPr>
        <p:grpSpPr>
          <a:xfrm>
            <a:off x="3267707" y="1758316"/>
            <a:ext cx="321446" cy="311687"/>
            <a:chOff x="3577908" y="1318383"/>
            <a:chExt cx="451359" cy="437658"/>
          </a:xfrm>
          <a:solidFill>
            <a:schemeClr val="accent3"/>
          </a:solidFill>
        </p:grpSpPr>
        <p:sp>
          <p:nvSpPr>
            <p:cNvPr id="31" name="Oval 11"/>
            <p:cNvSpPr>
              <a:spLocks noChangeArrowheads="1"/>
            </p:cNvSpPr>
            <p:nvPr/>
          </p:nvSpPr>
          <p:spPr bwMode="auto">
            <a:xfrm>
              <a:off x="3577908" y="1743101"/>
              <a:ext cx="14462" cy="129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3804729" y="1517803"/>
              <a:ext cx="12178" cy="27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3856487" y="1412003"/>
              <a:ext cx="79159" cy="66220"/>
            </a:xfrm>
            <a:custGeom>
              <a:avLst/>
              <a:gdLst>
                <a:gd name="T0" fmla="*/ 22 w 44"/>
                <a:gd name="T1" fmla="*/ 0 h 37"/>
                <a:gd name="T2" fmla="*/ 8 w 44"/>
                <a:gd name="T3" fmla="*/ 5 h 37"/>
                <a:gd name="T4" fmla="*/ 8 w 44"/>
                <a:gd name="T5" fmla="*/ 31 h 37"/>
                <a:gd name="T6" fmla="*/ 22 w 44"/>
                <a:gd name="T7" fmla="*/ 37 h 37"/>
                <a:gd name="T8" fmla="*/ 36 w 44"/>
                <a:gd name="T9" fmla="*/ 31 h 37"/>
                <a:gd name="T10" fmla="*/ 36 w 44"/>
                <a:gd name="T11" fmla="*/ 31 h 37"/>
                <a:gd name="T12" fmla="*/ 36 w 44"/>
                <a:gd name="T13" fmla="*/ 5 h 37"/>
                <a:gd name="T14" fmla="*/ 22 w 44"/>
                <a:gd name="T15" fmla="*/ 0 h 37"/>
                <a:gd name="T16" fmla="*/ 30 w 44"/>
                <a:gd name="T17" fmla="*/ 25 h 37"/>
                <a:gd name="T18" fmla="*/ 15 w 44"/>
                <a:gd name="T19" fmla="*/ 25 h 37"/>
                <a:gd name="T20" fmla="*/ 15 w 44"/>
                <a:gd name="T21" fmla="*/ 11 h 37"/>
                <a:gd name="T22" fmla="*/ 22 w 44"/>
                <a:gd name="T23" fmla="*/ 9 h 37"/>
                <a:gd name="T24" fmla="*/ 30 w 44"/>
                <a:gd name="T25" fmla="*/ 11 h 37"/>
                <a:gd name="T26" fmla="*/ 30 w 44"/>
                <a:gd name="T2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7">
                  <a:moveTo>
                    <a:pt x="22" y="0"/>
                  </a:move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4"/>
                    <a:pt x="8" y="31"/>
                  </a:cubicBezTo>
                  <a:cubicBezTo>
                    <a:pt x="12" y="35"/>
                    <a:pt x="17" y="37"/>
                    <a:pt x="22" y="37"/>
                  </a:cubicBezTo>
                  <a:cubicBezTo>
                    <a:pt x="27" y="37"/>
                    <a:pt x="33" y="35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4" y="24"/>
                    <a:pt x="44" y="13"/>
                    <a:pt x="36" y="5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0" y="25"/>
                  </a:moveTo>
                  <a:cubicBezTo>
                    <a:pt x="26" y="29"/>
                    <a:pt x="19" y="29"/>
                    <a:pt x="15" y="25"/>
                  </a:cubicBezTo>
                  <a:cubicBezTo>
                    <a:pt x="11" y="21"/>
                    <a:pt x="11" y="15"/>
                    <a:pt x="15" y="11"/>
                  </a:cubicBezTo>
                  <a:cubicBezTo>
                    <a:pt x="17" y="10"/>
                    <a:pt x="19" y="9"/>
                    <a:pt x="22" y="9"/>
                  </a:cubicBezTo>
                  <a:cubicBezTo>
                    <a:pt x="25" y="9"/>
                    <a:pt x="28" y="10"/>
                    <a:pt x="30" y="11"/>
                  </a:cubicBezTo>
                  <a:cubicBezTo>
                    <a:pt x="34" y="15"/>
                    <a:pt x="34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604548" y="1649481"/>
              <a:ext cx="79159" cy="81443"/>
            </a:xfrm>
            <a:custGeom>
              <a:avLst/>
              <a:gdLst>
                <a:gd name="T0" fmla="*/ 41 w 44"/>
                <a:gd name="T1" fmla="*/ 15 h 45"/>
                <a:gd name="T2" fmla="*/ 35 w 44"/>
                <a:gd name="T3" fmla="*/ 17 h 45"/>
                <a:gd name="T4" fmla="*/ 30 w 44"/>
                <a:gd name="T5" fmla="*/ 27 h 45"/>
                <a:gd name="T6" fmla="*/ 18 w 44"/>
                <a:gd name="T7" fmla="*/ 35 h 45"/>
                <a:gd name="T8" fmla="*/ 12 w 44"/>
                <a:gd name="T9" fmla="*/ 36 h 45"/>
                <a:gd name="T10" fmla="*/ 10 w 44"/>
                <a:gd name="T11" fmla="*/ 35 h 45"/>
                <a:gd name="T12" fmla="*/ 9 w 44"/>
                <a:gd name="T13" fmla="*/ 33 h 45"/>
                <a:gd name="T14" fmla="*/ 10 w 44"/>
                <a:gd name="T15" fmla="*/ 27 h 45"/>
                <a:gd name="T16" fmla="*/ 18 w 44"/>
                <a:gd name="T17" fmla="*/ 15 h 45"/>
                <a:gd name="T18" fmla="*/ 28 w 44"/>
                <a:gd name="T19" fmla="*/ 9 h 45"/>
                <a:gd name="T20" fmla="*/ 30 w 44"/>
                <a:gd name="T21" fmla="*/ 3 h 45"/>
                <a:gd name="T22" fmla="*/ 24 w 44"/>
                <a:gd name="T23" fmla="*/ 2 h 45"/>
                <a:gd name="T24" fmla="*/ 14 w 44"/>
                <a:gd name="T25" fmla="*/ 7 h 45"/>
                <a:gd name="T26" fmla="*/ 1 w 44"/>
                <a:gd name="T27" fmla="*/ 26 h 45"/>
                <a:gd name="T28" fmla="*/ 0 w 44"/>
                <a:gd name="T29" fmla="*/ 32 h 45"/>
                <a:gd name="T30" fmla="*/ 4 w 44"/>
                <a:gd name="T31" fmla="*/ 41 h 45"/>
                <a:gd name="T32" fmla="*/ 12 w 44"/>
                <a:gd name="T33" fmla="*/ 45 h 45"/>
                <a:gd name="T34" fmla="*/ 13 w 44"/>
                <a:gd name="T35" fmla="*/ 45 h 45"/>
                <a:gd name="T36" fmla="*/ 19 w 44"/>
                <a:gd name="T37" fmla="*/ 44 h 45"/>
                <a:gd name="T38" fmla="*/ 38 w 44"/>
                <a:gd name="T39" fmla="*/ 31 h 45"/>
                <a:gd name="T40" fmla="*/ 43 w 44"/>
                <a:gd name="T41" fmla="*/ 21 h 45"/>
                <a:gd name="T42" fmla="*/ 41 w 44"/>
                <a:gd name="T43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45">
                  <a:moveTo>
                    <a:pt x="41" y="15"/>
                  </a:moveTo>
                  <a:cubicBezTo>
                    <a:pt x="39" y="14"/>
                    <a:pt x="36" y="14"/>
                    <a:pt x="35" y="1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8" y="32"/>
                    <a:pt x="23" y="35"/>
                    <a:pt x="18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0" y="35"/>
                    <a:pt x="10" y="35"/>
                  </a:cubicBezTo>
                  <a:cubicBezTo>
                    <a:pt x="10" y="35"/>
                    <a:pt x="9" y="34"/>
                    <a:pt x="9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2"/>
                    <a:pt x="13" y="17"/>
                    <a:pt x="1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8"/>
                    <a:pt x="31" y="6"/>
                    <a:pt x="30" y="3"/>
                  </a:cubicBezTo>
                  <a:cubicBezTo>
                    <a:pt x="29" y="1"/>
                    <a:pt x="26" y="0"/>
                    <a:pt x="24" y="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6" y="10"/>
                    <a:pt x="1" y="18"/>
                    <a:pt x="1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1" y="39"/>
                    <a:pt x="4" y="41"/>
                  </a:cubicBezTo>
                  <a:cubicBezTo>
                    <a:pt x="6" y="43"/>
                    <a:pt x="9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7" y="44"/>
                    <a:pt x="34" y="39"/>
                    <a:pt x="38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18"/>
                    <a:pt x="43" y="16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3577908" y="1318383"/>
              <a:ext cx="451359" cy="437658"/>
            </a:xfrm>
            <a:custGeom>
              <a:avLst/>
              <a:gdLst>
                <a:gd name="T0" fmla="*/ 239 w 251"/>
                <a:gd name="T1" fmla="*/ 1 h 243"/>
                <a:gd name="T2" fmla="*/ 129 w 251"/>
                <a:gd name="T3" fmla="*/ 54 h 243"/>
                <a:gd name="T4" fmla="*/ 90 w 251"/>
                <a:gd name="T5" fmla="*/ 66 h 243"/>
                <a:gd name="T6" fmla="*/ 31 w 251"/>
                <a:gd name="T7" fmla="*/ 90 h 243"/>
                <a:gd name="T8" fmla="*/ 1 w 251"/>
                <a:gd name="T9" fmla="*/ 123 h 243"/>
                <a:gd name="T10" fmla="*/ 67 w 251"/>
                <a:gd name="T11" fmla="*/ 129 h 243"/>
                <a:gd name="T12" fmla="*/ 63 w 251"/>
                <a:gd name="T13" fmla="*/ 137 h 243"/>
                <a:gd name="T14" fmla="*/ 52 w 251"/>
                <a:gd name="T15" fmla="*/ 159 h 243"/>
                <a:gd name="T16" fmla="*/ 64 w 251"/>
                <a:gd name="T17" fmla="*/ 182 h 243"/>
                <a:gd name="T18" fmla="*/ 84 w 251"/>
                <a:gd name="T19" fmla="*/ 195 h 243"/>
                <a:gd name="T20" fmla="*/ 97 w 251"/>
                <a:gd name="T21" fmla="*/ 185 h 243"/>
                <a:gd name="T22" fmla="*/ 109 w 251"/>
                <a:gd name="T23" fmla="*/ 182 h 243"/>
                <a:gd name="T24" fmla="*/ 114 w 251"/>
                <a:gd name="T25" fmla="*/ 182 h 243"/>
                <a:gd name="T26" fmla="*/ 121 w 251"/>
                <a:gd name="T27" fmla="*/ 239 h 243"/>
                <a:gd name="T28" fmla="*/ 126 w 251"/>
                <a:gd name="T29" fmla="*/ 243 h 243"/>
                <a:gd name="T30" fmla="*/ 158 w 251"/>
                <a:gd name="T31" fmla="*/ 214 h 243"/>
                <a:gd name="T32" fmla="*/ 182 w 251"/>
                <a:gd name="T33" fmla="*/ 130 h 243"/>
                <a:gd name="T34" fmla="*/ 251 w 251"/>
                <a:gd name="T35" fmla="*/ 15 h 243"/>
                <a:gd name="T36" fmla="*/ 247 w 251"/>
                <a:gd name="T37" fmla="*/ 4 h 243"/>
                <a:gd name="T38" fmla="*/ 38 w 251"/>
                <a:gd name="T39" fmla="*/ 97 h 243"/>
                <a:gd name="T40" fmla="*/ 111 w 251"/>
                <a:gd name="T41" fmla="*/ 76 h 243"/>
                <a:gd name="T42" fmla="*/ 17 w 251"/>
                <a:gd name="T43" fmla="*/ 117 h 243"/>
                <a:gd name="T44" fmla="*/ 91 w 251"/>
                <a:gd name="T45" fmla="*/ 178 h 243"/>
                <a:gd name="T46" fmla="*/ 71 w 251"/>
                <a:gd name="T47" fmla="*/ 175 h 243"/>
                <a:gd name="T48" fmla="*/ 72 w 251"/>
                <a:gd name="T49" fmla="*/ 151 h 243"/>
                <a:gd name="T50" fmla="*/ 83 w 251"/>
                <a:gd name="T51" fmla="*/ 163 h 243"/>
                <a:gd name="T52" fmla="*/ 83 w 251"/>
                <a:gd name="T53" fmla="*/ 163 h 243"/>
                <a:gd name="T54" fmla="*/ 91 w 251"/>
                <a:gd name="T55" fmla="*/ 178 h 243"/>
                <a:gd name="T56" fmla="*/ 151 w 251"/>
                <a:gd name="T57" fmla="*/ 207 h 243"/>
                <a:gd name="T58" fmla="*/ 127 w 251"/>
                <a:gd name="T59" fmla="*/ 172 h 243"/>
                <a:gd name="T60" fmla="*/ 173 w 251"/>
                <a:gd name="T61" fmla="*/ 156 h 243"/>
                <a:gd name="T62" fmla="*/ 241 w 251"/>
                <a:gd name="T63" fmla="*/ 14 h 243"/>
                <a:gd name="T64" fmla="*/ 111 w 251"/>
                <a:gd name="T65" fmla="*/ 172 h 243"/>
                <a:gd name="T66" fmla="*/ 119 w 251"/>
                <a:gd name="T67" fmla="*/ 134 h 243"/>
                <a:gd name="T68" fmla="*/ 112 w 251"/>
                <a:gd name="T69" fmla="*/ 127 h 243"/>
                <a:gd name="T70" fmla="*/ 74 w 251"/>
                <a:gd name="T71" fmla="*/ 136 h 243"/>
                <a:gd name="T72" fmla="*/ 235 w 251"/>
                <a:gd name="T73" fmla="*/ 11 h 243"/>
                <a:gd name="T74" fmla="*/ 241 w 251"/>
                <a:gd name="T75" fmla="*/ 11 h 243"/>
                <a:gd name="T76" fmla="*/ 241 w 251"/>
                <a:gd name="T77" fmla="*/ 1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1" h="243">
                  <a:moveTo>
                    <a:pt x="247" y="4"/>
                  </a:moveTo>
                  <a:cubicBezTo>
                    <a:pt x="245" y="2"/>
                    <a:pt x="242" y="0"/>
                    <a:pt x="239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193" y="4"/>
                    <a:pt x="155" y="23"/>
                    <a:pt x="129" y="54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8" y="66"/>
                    <a:pt x="47" y="74"/>
                    <a:pt x="31" y="90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1" y="119"/>
                    <a:pt x="0" y="121"/>
                    <a:pt x="1" y="123"/>
                  </a:cubicBezTo>
                  <a:cubicBezTo>
                    <a:pt x="2" y="125"/>
                    <a:pt x="4" y="126"/>
                    <a:pt x="5" y="126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3" y="134"/>
                    <a:pt x="62" y="136"/>
                    <a:pt x="63" y="137"/>
                  </a:cubicBezTo>
                  <a:cubicBezTo>
                    <a:pt x="64" y="139"/>
                    <a:pt x="65" y="141"/>
                    <a:pt x="67" y="143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1" y="161"/>
                    <a:pt x="51" y="163"/>
                    <a:pt x="51" y="164"/>
                  </a:cubicBezTo>
                  <a:cubicBezTo>
                    <a:pt x="55" y="171"/>
                    <a:pt x="59" y="177"/>
                    <a:pt x="64" y="182"/>
                  </a:cubicBezTo>
                  <a:cubicBezTo>
                    <a:pt x="69" y="187"/>
                    <a:pt x="75" y="191"/>
                    <a:pt x="82" y="194"/>
                  </a:cubicBezTo>
                  <a:cubicBezTo>
                    <a:pt x="83" y="195"/>
                    <a:pt x="83" y="195"/>
                    <a:pt x="84" y="195"/>
                  </a:cubicBezTo>
                  <a:cubicBezTo>
                    <a:pt x="85" y="195"/>
                    <a:pt x="86" y="194"/>
                    <a:pt x="87" y="194"/>
                  </a:cubicBezTo>
                  <a:cubicBezTo>
                    <a:pt x="90" y="191"/>
                    <a:pt x="94" y="188"/>
                    <a:pt x="97" y="185"/>
                  </a:cubicBezTo>
                  <a:cubicBezTo>
                    <a:pt x="100" y="183"/>
                    <a:pt x="102" y="181"/>
                    <a:pt x="105" y="180"/>
                  </a:cubicBezTo>
                  <a:cubicBezTo>
                    <a:pt x="106" y="180"/>
                    <a:pt x="108" y="181"/>
                    <a:pt x="109" y="182"/>
                  </a:cubicBezTo>
                  <a:cubicBezTo>
                    <a:pt x="110" y="182"/>
                    <a:pt x="111" y="183"/>
                    <a:pt x="111" y="183"/>
                  </a:cubicBezTo>
                  <a:cubicBezTo>
                    <a:pt x="112" y="183"/>
                    <a:pt x="114" y="182"/>
                    <a:pt x="114" y="182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41"/>
                    <a:pt x="122" y="242"/>
                    <a:pt x="124" y="243"/>
                  </a:cubicBezTo>
                  <a:cubicBezTo>
                    <a:pt x="124" y="243"/>
                    <a:pt x="125" y="243"/>
                    <a:pt x="126" y="243"/>
                  </a:cubicBezTo>
                  <a:cubicBezTo>
                    <a:pt x="127" y="243"/>
                    <a:pt x="128" y="243"/>
                    <a:pt x="129" y="242"/>
                  </a:cubicBezTo>
                  <a:cubicBezTo>
                    <a:pt x="158" y="214"/>
                    <a:pt x="158" y="214"/>
                    <a:pt x="158" y="214"/>
                  </a:cubicBezTo>
                  <a:cubicBezTo>
                    <a:pt x="174" y="198"/>
                    <a:pt x="182" y="178"/>
                    <a:pt x="182" y="156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228" y="96"/>
                    <a:pt x="249" y="57"/>
                    <a:pt x="251" y="15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1" y="9"/>
                    <a:pt x="250" y="6"/>
                    <a:pt x="247" y="4"/>
                  </a:cubicBezTo>
                  <a:close/>
                  <a:moveTo>
                    <a:pt x="17" y="117"/>
                  </a:moveTo>
                  <a:cubicBezTo>
                    <a:pt x="38" y="97"/>
                    <a:pt x="38" y="97"/>
                    <a:pt x="38" y="97"/>
                  </a:cubicBezTo>
                  <a:cubicBezTo>
                    <a:pt x="52" y="83"/>
                    <a:pt x="70" y="76"/>
                    <a:pt x="90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lose/>
                  <a:moveTo>
                    <a:pt x="91" y="178"/>
                  </a:moveTo>
                  <a:cubicBezTo>
                    <a:pt x="88" y="180"/>
                    <a:pt x="86" y="182"/>
                    <a:pt x="83" y="184"/>
                  </a:cubicBezTo>
                  <a:cubicBezTo>
                    <a:pt x="79" y="182"/>
                    <a:pt x="74" y="179"/>
                    <a:pt x="71" y="175"/>
                  </a:cubicBezTo>
                  <a:cubicBezTo>
                    <a:pt x="67" y="172"/>
                    <a:pt x="64" y="167"/>
                    <a:pt x="62" y="163"/>
                  </a:cubicBezTo>
                  <a:cubicBezTo>
                    <a:pt x="72" y="151"/>
                    <a:pt x="72" y="151"/>
                    <a:pt x="72" y="151"/>
                  </a:cubicBezTo>
                  <a:cubicBezTo>
                    <a:pt x="75" y="155"/>
                    <a:pt x="79" y="159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7" y="167"/>
                    <a:pt x="91" y="171"/>
                    <a:pt x="96" y="174"/>
                  </a:cubicBezTo>
                  <a:cubicBezTo>
                    <a:pt x="94" y="175"/>
                    <a:pt x="93" y="177"/>
                    <a:pt x="91" y="178"/>
                  </a:cubicBezTo>
                  <a:close/>
                  <a:moveTo>
                    <a:pt x="173" y="156"/>
                  </a:moveTo>
                  <a:cubicBezTo>
                    <a:pt x="173" y="175"/>
                    <a:pt x="165" y="193"/>
                    <a:pt x="151" y="20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56"/>
                    <a:pt x="173" y="156"/>
                    <a:pt x="173" y="156"/>
                  </a:cubicBezTo>
                  <a:cubicBezTo>
                    <a:pt x="173" y="156"/>
                    <a:pt x="173" y="156"/>
                    <a:pt x="173" y="156"/>
                  </a:cubicBezTo>
                  <a:close/>
                  <a:moveTo>
                    <a:pt x="241" y="14"/>
                  </a:moveTo>
                  <a:cubicBezTo>
                    <a:pt x="239" y="53"/>
                    <a:pt x="220" y="90"/>
                    <a:pt x="188" y="114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05" y="168"/>
                    <a:pt x="99" y="164"/>
                    <a:pt x="93" y="159"/>
                  </a:cubicBezTo>
                  <a:cubicBezTo>
                    <a:pt x="119" y="134"/>
                    <a:pt x="119" y="134"/>
                    <a:pt x="119" y="134"/>
                  </a:cubicBezTo>
                  <a:cubicBezTo>
                    <a:pt x="121" y="132"/>
                    <a:pt x="121" y="129"/>
                    <a:pt x="119" y="127"/>
                  </a:cubicBezTo>
                  <a:cubicBezTo>
                    <a:pt x="117" y="125"/>
                    <a:pt x="114" y="125"/>
                    <a:pt x="112" y="127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2" y="147"/>
                    <a:pt x="77" y="142"/>
                    <a:pt x="74" y="136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61" y="31"/>
                    <a:pt x="197" y="13"/>
                    <a:pt x="235" y="11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40" y="10"/>
                    <a:pt x="240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1" y="14"/>
                    <a:pt x="241" y="14"/>
                    <a:pt x="241" y="14"/>
                  </a:cubicBezTo>
                  <a:cubicBezTo>
                    <a:pt x="241" y="14"/>
                    <a:pt x="241" y="14"/>
                    <a:pt x="2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Oval 31"/>
          <p:cNvSpPr>
            <a:spLocks noChangeArrowheads="1"/>
          </p:cNvSpPr>
          <p:nvPr/>
        </p:nvSpPr>
        <p:spPr bwMode="auto">
          <a:xfrm>
            <a:off x="4298474" y="1600200"/>
            <a:ext cx="627297" cy="6279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4196537" y="1875627"/>
            <a:ext cx="831170" cy="1020125"/>
          </a:xfrm>
          <a:custGeom>
            <a:avLst/>
            <a:gdLst>
              <a:gd name="T0" fmla="*/ 588 w 616"/>
              <a:gd name="T1" fmla="*/ 0 h 755"/>
              <a:gd name="T2" fmla="*/ 559 w 616"/>
              <a:gd name="T3" fmla="*/ 29 h 755"/>
              <a:gd name="T4" fmla="*/ 576 w 616"/>
              <a:gd name="T5" fmla="*/ 55 h 755"/>
              <a:gd name="T6" fmla="*/ 309 w 616"/>
              <a:gd name="T7" fmla="*/ 297 h 755"/>
              <a:gd name="T8" fmla="*/ 42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3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8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8" y="0"/>
                </a:moveTo>
                <a:cubicBezTo>
                  <a:pt x="572" y="0"/>
                  <a:pt x="559" y="13"/>
                  <a:pt x="559" y="29"/>
                </a:cubicBezTo>
                <a:cubicBezTo>
                  <a:pt x="559" y="41"/>
                  <a:pt x="566" y="51"/>
                  <a:pt x="576" y="55"/>
                </a:cubicBezTo>
                <a:cubicBezTo>
                  <a:pt x="562" y="191"/>
                  <a:pt x="448" y="297"/>
                  <a:pt x="309" y="297"/>
                </a:cubicBezTo>
                <a:cubicBezTo>
                  <a:pt x="170" y="297"/>
                  <a:pt x="55" y="191"/>
                  <a:pt x="42" y="55"/>
                </a:cubicBezTo>
                <a:cubicBezTo>
                  <a:pt x="52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9" y="53"/>
                  <a:pt x="20" y="56"/>
                </a:cubicBezTo>
                <a:cubicBezTo>
                  <a:pt x="34" y="200"/>
                  <a:pt x="153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3" y="688"/>
                  <a:pt x="271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7" y="755"/>
                  <a:pt x="311" y="755"/>
                  <a:pt x="313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5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4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4" name="Group 43"/>
          <p:cNvGrpSpPr/>
          <p:nvPr/>
        </p:nvGrpSpPr>
        <p:grpSpPr>
          <a:xfrm>
            <a:off x="4466306" y="1739073"/>
            <a:ext cx="291630" cy="350174"/>
            <a:chOff x="4961669" y="1285653"/>
            <a:chExt cx="409496" cy="491700"/>
          </a:xfrm>
          <a:solidFill>
            <a:schemeClr val="accent4"/>
          </a:solidFill>
        </p:grpSpPr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Oval 43"/>
          <p:cNvSpPr>
            <a:spLocks noChangeArrowheads="1"/>
          </p:cNvSpPr>
          <p:nvPr/>
        </p:nvSpPr>
        <p:spPr bwMode="auto">
          <a:xfrm>
            <a:off x="5482136" y="1600200"/>
            <a:ext cx="627923" cy="62792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44"/>
          <p:cNvSpPr>
            <a:spLocks/>
          </p:cNvSpPr>
          <p:nvPr/>
        </p:nvSpPr>
        <p:spPr bwMode="auto">
          <a:xfrm>
            <a:off x="5380513" y="1875627"/>
            <a:ext cx="831170" cy="1020125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5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59" name="Group 58"/>
          <p:cNvGrpSpPr/>
          <p:nvPr/>
        </p:nvGrpSpPr>
        <p:grpSpPr>
          <a:xfrm>
            <a:off x="5673590" y="1791653"/>
            <a:ext cx="245013" cy="245013"/>
            <a:chOff x="6384249" y="1393736"/>
            <a:chExt cx="344037" cy="344038"/>
          </a:xfrm>
          <a:solidFill>
            <a:schemeClr val="accent5"/>
          </a:solidFill>
        </p:grpSpPr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6384249" y="1393736"/>
              <a:ext cx="344037" cy="149184"/>
            </a:xfrm>
            <a:custGeom>
              <a:avLst/>
              <a:gdLst>
                <a:gd name="T0" fmla="*/ 188 w 191"/>
                <a:gd name="T1" fmla="*/ 0 h 83"/>
                <a:gd name="T2" fmla="*/ 4 w 191"/>
                <a:gd name="T3" fmla="*/ 0 h 83"/>
                <a:gd name="T4" fmla="*/ 0 w 191"/>
                <a:gd name="T5" fmla="*/ 4 h 83"/>
                <a:gd name="T6" fmla="*/ 0 w 191"/>
                <a:gd name="T7" fmla="*/ 4 h 83"/>
                <a:gd name="T8" fmla="*/ 1 w 191"/>
                <a:gd name="T9" fmla="*/ 67 h 83"/>
                <a:gd name="T10" fmla="*/ 7 w 191"/>
                <a:gd name="T11" fmla="*/ 67 h 83"/>
                <a:gd name="T12" fmla="*/ 7 w 191"/>
                <a:gd name="T13" fmla="*/ 7 h 83"/>
                <a:gd name="T14" fmla="*/ 185 w 191"/>
                <a:gd name="T15" fmla="*/ 6 h 83"/>
                <a:gd name="T16" fmla="*/ 185 w 191"/>
                <a:gd name="T17" fmla="*/ 76 h 83"/>
                <a:gd name="T18" fmla="*/ 74 w 191"/>
                <a:gd name="T19" fmla="*/ 76 h 83"/>
                <a:gd name="T20" fmla="*/ 74 w 191"/>
                <a:gd name="T21" fmla="*/ 83 h 83"/>
                <a:gd name="T22" fmla="*/ 188 w 191"/>
                <a:gd name="T23" fmla="*/ 82 h 83"/>
                <a:gd name="T24" fmla="*/ 191 w 191"/>
                <a:gd name="T25" fmla="*/ 79 h 83"/>
                <a:gd name="T26" fmla="*/ 191 w 191"/>
                <a:gd name="T27" fmla="*/ 79 h 83"/>
                <a:gd name="T28" fmla="*/ 191 w 191"/>
                <a:gd name="T29" fmla="*/ 3 h 83"/>
                <a:gd name="T30" fmla="*/ 188 w 191"/>
                <a:gd name="T3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1" h="83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0" y="82"/>
                    <a:pt x="191" y="81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91" y="1"/>
                    <a:pt x="189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Rectangle 50"/>
            <p:cNvSpPr>
              <a:spLocks noChangeArrowheads="1"/>
            </p:cNvSpPr>
            <p:nvPr/>
          </p:nvSpPr>
          <p:spPr bwMode="auto">
            <a:xfrm>
              <a:off x="6573774" y="1422659"/>
              <a:ext cx="114933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Rectangle 51"/>
            <p:cNvSpPr>
              <a:spLocks noChangeArrowheads="1"/>
            </p:cNvSpPr>
            <p:nvPr/>
          </p:nvSpPr>
          <p:spPr bwMode="auto">
            <a:xfrm>
              <a:off x="6591280" y="1456911"/>
              <a:ext cx="113411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6567685" y="1491163"/>
              <a:ext cx="115694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53"/>
            <p:cNvSpPr>
              <a:spLocks noEditPoints="1"/>
            </p:cNvSpPr>
            <p:nvPr/>
          </p:nvSpPr>
          <p:spPr bwMode="auto">
            <a:xfrm>
              <a:off x="6386532" y="1417331"/>
              <a:ext cx="184958" cy="320442"/>
            </a:xfrm>
            <a:custGeom>
              <a:avLst/>
              <a:gdLst>
                <a:gd name="T0" fmla="*/ 35 w 103"/>
                <a:gd name="T1" fmla="*/ 178 h 178"/>
                <a:gd name="T2" fmla="*/ 38 w 103"/>
                <a:gd name="T3" fmla="*/ 175 h 178"/>
                <a:gd name="T4" fmla="*/ 32 w 103"/>
                <a:gd name="T5" fmla="*/ 137 h 178"/>
                <a:gd name="T6" fmla="*/ 51 w 103"/>
                <a:gd name="T7" fmla="*/ 148 h 178"/>
                <a:gd name="T8" fmla="*/ 54 w 103"/>
                <a:gd name="T9" fmla="*/ 178 h 178"/>
                <a:gd name="T10" fmla="*/ 86 w 103"/>
                <a:gd name="T11" fmla="*/ 178 h 178"/>
                <a:gd name="T12" fmla="*/ 89 w 103"/>
                <a:gd name="T13" fmla="*/ 174 h 178"/>
                <a:gd name="T14" fmla="*/ 81 w 103"/>
                <a:gd name="T15" fmla="*/ 135 h 178"/>
                <a:gd name="T16" fmla="*/ 66 w 103"/>
                <a:gd name="T17" fmla="*/ 108 h 178"/>
                <a:gd name="T18" fmla="*/ 95 w 103"/>
                <a:gd name="T19" fmla="*/ 28 h 178"/>
                <a:gd name="T20" fmla="*/ 87 w 103"/>
                <a:gd name="T21" fmla="*/ 9 h 178"/>
                <a:gd name="T22" fmla="*/ 61 w 103"/>
                <a:gd name="T23" fmla="*/ 23 h 178"/>
                <a:gd name="T24" fmla="*/ 47 w 103"/>
                <a:gd name="T25" fmla="*/ 0 h 178"/>
                <a:gd name="T26" fmla="*/ 35 w 103"/>
                <a:gd name="T27" fmla="*/ 25 h 178"/>
                <a:gd name="T28" fmla="*/ 14 w 103"/>
                <a:gd name="T29" fmla="*/ 40 h 178"/>
                <a:gd name="T30" fmla="*/ 12 w 103"/>
                <a:gd name="T31" fmla="*/ 82 h 178"/>
                <a:gd name="T32" fmla="*/ 25 w 103"/>
                <a:gd name="T33" fmla="*/ 76 h 178"/>
                <a:gd name="T34" fmla="*/ 28 w 103"/>
                <a:gd name="T35" fmla="*/ 111 h 178"/>
                <a:gd name="T36" fmla="*/ 3 w 103"/>
                <a:gd name="T37" fmla="*/ 124 h 178"/>
                <a:gd name="T38" fmla="*/ 0 w 103"/>
                <a:gd name="T39" fmla="*/ 148 h 178"/>
                <a:gd name="T40" fmla="*/ 3 w 103"/>
                <a:gd name="T41" fmla="*/ 178 h 178"/>
                <a:gd name="T42" fmla="*/ 83 w 103"/>
                <a:gd name="T43" fmla="*/ 171 h 178"/>
                <a:gd name="T44" fmla="*/ 57 w 103"/>
                <a:gd name="T45" fmla="*/ 148 h 178"/>
                <a:gd name="T46" fmla="*/ 74 w 103"/>
                <a:gd name="T47" fmla="*/ 140 h 178"/>
                <a:gd name="T48" fmla="*/ 83 w 103"/>
                <a:gd name="T49" fmla="*/ 171 h 178"/>
                <a:gd name="T50" fmla="*/ 70 w 103"/>
                <a:gd name="T51" fmla="*/ 133 h 178"/>
                <a:gd name="T52" fmla="*/ 70 w 103"/>
                <a:gd name="T53" fmla="*/ 114 h 178"/>
                <a:gd name="T54" fmla="*/ 38 w 103"/>
                <a:gd name="T55" fmla="*/ 16 h 178"/>
                <a:gd name="T56" fmla="*/ 57 w 103"/>
                <a:gd name="T57" fmla="*/ 16 h 178"/>
                <a:gd name="T58" fmla="*/ 38 w 103"/>
                <a:gd name="T59" fmla="*/ 16 h 178"/>
                <a:gd name="T60" fmla="*/ 14 w 103"/>
                <a:gd name="T61" fmla="*/ 76 h 178"/>
                <a:gd name="T62" fmla="*/ 12 w 103"/>
                <a:gd name="T63" fmla="*/ 71 h 178"/>
                <a:gd name="T64" fmla="*/ 34 w 103"/>
                <a:gd name="T65" fmla="*/ 32 h 178"/>
                <a:gd name="T66" fmla="*/ 58 w 103"/>
                <a:gd name="T67" fmla="*/ 31 h 178"/>
                <a:gd name="T68" fmla="*/ 95 w 103"/>
                <a:gd name="T69" fmla="*/ 17 h 178"/>
                <a:gd name="T70" fmla="*/ 93 w 103"/>
                <a:gd name="T71" fmla="*/ 22 h 178"/>
                <a:gd name="T72" fmla="*/ 60 w 103"/>
                <a:gd name="T73" fmla="*/ 41 h 178"/>
                <a:gd name="T74" fmla="*/ 55 w 103"/>
                <a:gd name="T75" fmla="*/ 130 h 178"/>
                <a:gd name="T76" fmla="*/ 50 w 103"/>
                <a:gd name="T77" fmla="*/ 76 h 178"/>
                <a:gd name="T78" fmla="*/ 44 w 103"/>
                <a:gd name="T79" fmla="*/ 130 h 178"/>
                <a:gd name="T80" fmla="*/ 35 w 103"/>
                <a:gd name="T81" fmla="*/ 124 h 178"/>
                <a:gd name="T82" fmla="*/ 35 w 103"/>
                <a:gd name="T83" fmla="*/ 44 h 178"/>
                <a:gd name="T84" fmla="*/ 28 w 103"/>
                <a:gd name="T85" fmla="*/ 44 h 178"/>
                <a:gd name="T86" fmla="*/ 19 w 103"/>
                <a:gd name="T87" fmla="*/ 114 h 178"/>
                <a:gd name="T88" fmla="*/ 19 w 103"/>
                <a:gd name="T89" fmla="*/ 133 h 178"/>
                <a:gd name="T90" fmla="*/ 19 w 103"/>
                <a:gd name="T91" fmla="*/ 114 h 178"/>
                <a:gd name="T92" fmla="*/ 15 w 103"/>
                <a:gd name="T93" fmla="*/ 140 h 178"/>
                <a:gd name="T94" fmla="*/ 32 w 103"/>
                <a:gd name="T95" fmla="*/ 148 h 178"/>
                <a:gd name="T96" fmla="*/ 6 w 103"/>
                <a:gd name="T97" fmla="*/ 17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" h="178">
                  <a:moveTo>
                    <a:pt x="3" y="178"/>
                  </a:moveTo>
                  <a:cubicBezTo>
                    <a:pt x="35" y="178"/>
                    <a:pt x="35" y="178"/>
                    <a:pt x="35" y="178"/>
                  </a:cubicBezTo>
                  <a:cubicBezTo>
                    <a:pt x="37" y="178"/>
                    <a:pt x="38" y="176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3"/>
                    <a:pt x="36" y="139"/>
                    <a:pt x="32" y="137"/>
                  </a:cubicBezTo>
                  <a:cubicBezTo>
                    <a:pt x="56" y="136"/>
                    <a:pt x="56" y="136"/>
                    <a:pt x="56" y="136"/>
                  </a:cubicBezTo>
                  <a:cubicBezTo>
                    <a:pt x="53" y="139"/>
                    <a:pt x="51" y="143"/>
                    <a:pt x="51" y="148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1" y="176"/>
                    <a:pt x="52" y="178"/>
                    <a:pt x="54" y="178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7" y="178"/>
                    <a:pt x="89" y="176"/>
                    <a:pt x="89" y="174"/>
                  </a:cubicBezTo>
                  <a:cubicBezTo>
                    <a:pt x="89" y="174"/>
                    <a:pt x="89" y="174"/>
                    <a:pt x="89" y="174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9" y="142"/>
                    <a:pt x="86" y="137"/>
                    <a:pt x="81" y="135"/>
                  </a:cubicBezTo>
                  <a:cubicBezTo>
                    <a:pt x="87" y="129"/>
                    <a:pt x="87" y="119"/>
                    <a:pt x="81" y="112"/>
                  </a:cubicBezTo>
                  <a:cubicBezTo>
                    <a:pt x="77" y="109"/>
                    <a:pt x="72" y="107"/>
                    <a:pt x="66" y="108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01" y="26"/>
                    <a:pt x="103" y="20"/>
                    <a:pt x="101" y="14"/>
                  </a:cubicBezTo>
                  <a:cubicBezTo>
                    <a:pt x="99" y="9"/>
                    <a:pt x="93" y="7"/>
                    <a:pt x="87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0"/>
                    <a:pt x="63" y="18"/>
                    <a:pt x="63" y="16"/>
                  </a:cubicBezTo>
                  <a:cubicBezTo>
                    <a:pt x="63" y="7"/>
                    <a:pt x="56" y="0"/>
                    <a:pt x="47" y="0"/>
                  </a:cubicBezTo>
                  <a:cubicBezTo>
                    <a:pt x="38" y="0"/>
                    <a:pt x="31" y="7"/>
                    <a:pt x="31" y="16"/>
                  </a:cubicBezTo>
                  <a:cubicBezTo>
                    <a:pt x="31" y="19"/>
                    <a:pt x="32" y="23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5" y="25"/>
                    <a:pt x="17" y="31"/>
                    <a:pt x="14" y="4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4"/>
                    <a:pt x="6" y="80"/>
                    <a:pt x="12" y="82"/>
                  </a:cubicBezTo>
                  <a:cubicBezTo>
                    <a:pt x="14" y="83"/>
                    <a:pt x="17" y="83"/>
                    <a:pt x="19" y="82"/>
                  </a:cubicBezTo>
                  <a:cubicBezTo>
                    <a:pt x="22" y="81"/>
                    <a:pt x="24" y="79"/>
                    <a:pt x="25" y="7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6" y="109"/>
                    <a:pt x="22" y="108"/>
                    <a:pt x="19" y="108"/>
                  </a:cubicBezTo>
                  <a:cubicBezTo>
                    <a:pt x="10" y="108"/>
                    <a:pt x="3" y="115"/>
                    <a:pt x="3" y="124"/>
                  </a:cubicBezTo>
                  <a:cubicBezTo>
                    <a:pt x="3" y="128"/>
                    <a:pt x="5" y="132"/>
                    <a:pt x="8" y="135"/>
                  </a:cubicBezTo>
                  <a:cubicBezTo>
                    <a:pt x="3" y="138"/>
                    <a:pt x="0" y="143"/>
                    <a:pt x="0" y="148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6"/>
                    <a:pt x="1" y="178"/>
                    <a:pt x="3" y="178"/>
                  </a:cubicBezTo>
                  <a:cubicBezTo>
                    <a:pt x="3" y="178"/>
                    <a:pt x="3" y="178"/>
                    <a:pt x="3" y="178"/>
                  </a:cubicBezTo>
                  <a:close/>
                  <a:moveTo>
                    <a:pt x="83" y="171"/>
                  </a:moveTo>
                  <a:cubicBezTo>
                    <a:pt x="57" y="171"/>
                    <a:pt x="57" y="171"/>
                    <a:pt x="57" y="171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7" y="143"/>
                    <a:pt x="61" y="140"/>
                    <a:pt x="65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9" y="140"/>
                    <a:pt x="82" y="143"/>
                    <a:pt x="82" y="148"/>
                  </a:cubicBezTo>
                  <a:lnTo>
                    <a:pt x="83" y="171"/>
                  </a:lnTo>
                  <a:close/>
                  <a:moveTo>
                    <a:pt x="79" y="124"/>
                  </a:moveTo>
                  <a:cubicBezTo>
                    <a:pt x="79" y="129"/>
                    <a:pt x="75" y="133"/>
                    <a:pt x="70" y="133"/>
                  </a:cubicBezTo>
                  <a:cubicBezTo>
                    <a:pt x="64" y="133"/>
                    <a:pt x="60" y="129"/>
                    <a:pt x="60" y="124"/>
                  </a:cubicBezTo>
                  <a:cubicBezTo>
                    <a:pt x="60" y="118"/>
                    <a:pt x="64" y="114"/>
                    <a:pt x="70" y="114"/>
                  </a:cubicBezTo>
                  <a:cubicBezTo>
                    <a:pt x="75" y="114"/>
                    <a:pt x="79" y="118"/>
                    <a:pt x="79" y="124"/>
                  </a:cubicBezTo>
                  <a:close/>
                  <a:moveTo>
                    <a:pt x="38" y="16"/>
                  </a:moveTo>
                  <a:cubicBezTo>
                    <a:pt x="38" y="11"/>
                    <a:pt x="42" y="6"/>
                    <a:pt x="47" y="6"/>
                  </a:cubicBezTo>
                  <a:cubicBezTo>
                    <a:pt x="52" y="6"/>
                    <a:pt x="57" y="11"/>
                    <a:pt x="57" y="16"/>
                  </a:cubicBezTo>
                  <a:cubicBezTo>
                    <a:pt x="57" y="21"/>
                    <a:pt x="52" y="25"/>
                    <a:pt x="47" y="25"/>
                  </a:cubicBezTo>
                  <a:cubicBezTo>
                    <a:pt x="42" y="25"/>
                    <a:pt x="38" y="21"/>
                    <a:pt x="38" y="16"/>
                  </a:cubicBezTo>
                  <a:close/>
                  <a:moveTo>
                    <a:pt x="19" y="74"/>
                  </a:moveTo>
                  <a:cubicBezTo>
                    <a:pt x="18" y="76"/>
                    <a:pt x="16" y="77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2" y="75"/>
                    <a:pt x="11" y="73"/>
                    <a:pt x="12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2" y="36"/>
                    <a:pt x="28" y="32"/>
                    <a:pt x="34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8" y="32"/>
                    <a:pt x="58" y="3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2" y="14"/>
                    <a:pt x="94" y="15"/>
                    <a:pt x="95" y="17"/>
                  </a:cubicBezTo>
                  <a:cubicBezTo>
                    <a:pt x="95" y="18"/>
                    <a:pt x="95" y="19"/>
                    <a:pt x="95" y="20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1" y="39"/>
                    <a:pt x="60" y="40"/>
                    <a:pt x="60" y="4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54" y="115"/>
                    <a:pt x="52" y="123"/>
                    <a:pt x="55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28"/>
                    <a:pt x="35" y="126"/>
                    <a:pt x="35" y="124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3"/>
                    <a:pt x="33" y="41"/>
                    <a:pt x="31" y="41"/>
                  </a:cubicBezTo>
                  <a:cubicBezTo>
                    <a:pt x="30" y="41"/>
                    <a:pt x="29" y="42"/>
                    <a:pt x="28" y="44"/>
                  </a:cubicBezTo>
                  <a:lnTo>
                    <a:pt x="19" y="74"/>
                  </a:lnTo>
                  <a:close/>
                  <a:moveTo>
                    <a:pt x="19" y="114"/>
                  </a:moveTo>
                  <a:cubicBezTo>
                    <a:pt x="24" y="114"/>
                    <a:pt x="28" y="118"/>
                    <a:pt x="28" y="124"/>
                  </a:cubicBezTo>
                  <a:cubicBezTo>
                    <a:pt x="28" y="129"/>
                    <a:pt x="24" y="133"/>
                    <a:pt x="19" y="133"/>
                  </a:cubicBezTo>
                  <a:cubicBezTo>
                    <a:pt x="14" y="133"/>
                    <a:pt x="9" y="129"/>
                    <a:pt x="9" y="124"/>
                  </a:cubicBezTo>
                  <a:cubicBezTo>
                    <a:pt x="9" y="119"/>
                    <a:pt x="14" y="114"/>
                    <a:pt x="19" y="114"/>
                  </a:cubicBezTo>
                  <a:close/>
                  <a:moveTo>
                    <a:pt x="6" y="148"/>
                  </a:moveTo>
                  <a:cubicBezTo>
                    <a:pt x="6" y="143"/>
                    <a:pt x="10" y="140"/>
                    <a:pt x="15" y="140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28" y="140"/>
                    <a:pt x="32" y="143"/>
                    <a:pt x="32" y="148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6" y="172"/>
                    <a:pt x="6" y="172"/>
                    <a:pt x="6" y="172"/>
                  </a:cubicBezTo>
                  <a:lnTo>
                    <a:pt x="6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4"/>
            <p:cNvSpPr>
              <a:spLocks noEditPoints="1"/>
            </p:cNvSpPr>
            <p:nvPr/>
          </p:nvSpPr>
          <p:spPr bwMode="auto">
            <a:xfrm>
              <a:off x="6569968" y="1608379"/>
              <a:ext cx="68503" cy="129395"/>
            </a:xfrm>
            <a:custGeom>
              <a:avLst/>
              <a:gdLst>
                <a:gd name="T0" fmla="*/ 0 w 38"/>
                <a:gd name="T1" fmla="*/ 42 h 72"/>
                <a:gd name="T2" fmla="*/ 0 w 38"/>
                <a:gd name="T3" fmla="*/ 68 h 72"/>
                <a:gd name="T4" fmla="*/ 3 w 38"/>
                <a:gd name="T5" fmla="*/ 72 h 72"/>
                <a:gd name="T6" fmla="*/ 3 w 38"/>
                <a:gd name="T7" fmla="*/ 72 h 72"/>
                <a:gd name="T8" fmla="*/ 35 w 38"/>
                <a:gd name="T9" fmla="*/ 71 h 72"/>
                <a:gd name="T10" fmla="*/ 38 w 38"/>
                <a:gd name="T11" fmla="*/ 68 h 72"/>
                <a:gd name="T12" fmla="*/ 38 w 38"/>
                <a:gd name="T13" fmla="*/ 68 h 72"/>
                <a:gd name="T14" fmla="*/ 38 w 38"/>
                <a:gd name="T15" fmla="*/ 42 h 72"/>
                <a:gd name="T16" fmla="*/ 30 w 38"/>
                <a:gd name="T17" fmla="*/ 29 h 72"/>
                <a:gd name="T18" fmla="*/ 30 w 38"/>
                <a:gd name="T19" fmla="*/ 6 h 72"/>
                <a:gd name="T20" fmla="*/ 7 w 38"/>
                <a:gd name="T21" fmla="*/ 6 h 72"/>
                <a:gd name="T22" fmla="*/ 7 w 38"/>
                <a:gd name="T23" fmla="*/ 28 h 72"/>
                <a:gd name="T24" fmla="*/ 7 w 38"/>
                <a:gd name="T25" fmla="*/ 29 h 72"/>
                <a:gd name="T26" fmla="*/ 0 w 38"/>
                <a:gd name="T27" fmla="*/ 42 h 72"/>
                <a:gd name="T28" fmla="*/ 18 w 38"/>
                <a:gd name="T29" fmla="*/ 8 h 72"/>
                <a:gd name="T30" fmla="*/ 28 w 38"/>
                <a:gd name="T31" fmla="*/ 17 h 72"/>
                <a:gd name="T32" fmla="*/ 19 w 38"/>
                <a:gd name="T33" fmla="*/ 27 h 72"/>
                <a:gd name="T34" fmla="*/ 9 w 38"/>
                <a:gd name="T35" fmla="*/ 17 h 72"/>
                <a:gd name="T36" fmla="*/ 18 w 38"/>
                <a:gd name="T37" fmla="*/ 8 h 72"/>
                <a:gd name="T38" fmla="*/ 6 w 38"/>
                <a:gd name="T39" fmla="*/ 42 h 72"/>
                <a:gd name="T40" fmla="*/ 14 w 38"/>
                <a:gd name="T41" fmla="*/ 33 h 72"/>
                <a:gd name="T42" fmla="*/ 23 w 38"/>
                <a:gd name="T43" fmla="*/ 33 h 72"/>
                <a:gd name="T44" fmla="*/ 31 w 38"/>
                <a:gd name="T45" fmla="*/ 42 h 72"/>
                <a:gd name="T46" fmla="*/ 31 w 38"/>
                <a:gd name="T47" fmla="*/ 65 h 72"/>
                <a:gd name="T48" fmla="*/ 6 w 38"/>
                <a:gd name="T49" fmla="*/ 65 h 72"/>
                <a:gd name="T50" fmla="*/ 6 w 38"/>
                <a:gd name="T51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72">
                  <a:moveTo>
                    <a:pt x="0" y="4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2"/>
                    <a:pt x="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8" y="70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36"/>
                    <a:pt x="34" y="31"/>
                    <a:pt x="30" y="29"/>
                  </a:cubicBezTo>
                  <a:cubicBezTo>
                    <a:pt x="36" y="23"/>
                    <a:pt x="36" y="13"/>
                    <a:pt x="30" y="6"/>
                  </a:cubicBezTo>
                  <a:cubicBezTo>
                    <a:pt x="24" y="0"/>
                    <a:pt x="14" y="0"/>
                    <a:pt x="7" y="6"/>
                  </a:cubicBezTo>
                  <a:cubicBezTo>
                    <a:pt x="1" y="12"/>
                    <a:pt x="1" y="22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3" y="31"/>
                    <a:pt x="0" y="36"/>
                    <a:pt x="0" y="42"/>
                  </a:cubicBezTo>
                  <a:close/>
                  <a:moveTo>
                    <a:pt x="18" y="8"/>
                  </a:moveTo>
                  <a:cubicBezTo>
                    <a:pt x="24" y="8"/>
                    <a:pt x="28" y="12"/>
                    <a:pt x="28" y="17"/>
                  </a:cubicBezTo>
                  <a:cubicBezTo>
                    <a:pt x="28" y="23"/>
                    <a:pt x="24" y="27"/>
                    <a:pt x="19" y="27"/>
                  </a:cubicBezTo>
                  <a:cubicBezTo>
                    <a:pt x="13" y="27"/>
                    <a:pt x="9" y="23"/>
                    <a:pt x="9" y="17"/>
                  </a:cubicBezTo>
                  <a:cubicBezTo>
                    <a:pt x="9" y="12"/>
                    <a:pt x="13" y="8"/>
                    <a:pt x="18" y="8"/>
                  </a:cubicBezTo>
                  <a:close/>
                  <a:moveTo>
                    <a:pt x="6" y="42"/>
                  </a:moveTo>
                  <a:cubicBezTo>
                    <a:pt x="6" y="37"/>
                    <a:pt x="10" y="33"/>
                    <a:pt x="1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8" y="33"/>
                    <a:pt x="31" y="37"/>
                    <a:pt x="31" y="42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5"/>
            <p:cNvSpPr>
              <a:spLocks noEditPoints="1"/>
            </p:cNvSpPr>
            <p:nvPr/>
          </p:nvSpPr>
          <p:spPr bwMode="auto">
            <a:xfrm>
              <a:off x="6659783" y="1608379"/>
              <a:ext cx="68503" cy="127872"/>
            </a:xfrm>
            <a:custGeom>
              <a:avLst/>
              <a:gdLst>
                <a:gd name="T0" fmla="*/ 30 w 38"/>
                <a:gd name="T1" fmla="*/ 29 h 71"/>
                <a:gd name="T2" fmla="*/ 31 w 38"/>
                <a:gd name="T3" fmla="*/ 6 h 71"/>
                <a:gd name="T4" fmla="*/ 8 w 38"/>
                <a:gd name="T5" fmla="*/ 6 h 71"/>
                <a:gd name="T6" fmla="*/ 8 w 38"/>
                <a:gd name="T7" fmla="*/ 28 h 71"/>
                <a:gd name="T8" fmla="*/ 8 w 38"/>
                <a:gd name="T9" fmla="*/ 29 h 71"/>
                <a:gd name="T10" fmla="*/ 0 w 38"/>
                <a:gd name="T11" fmla="*/ 42 h 71"/>
                <a:gd name="T12" fmla="*/ 0 w 38"/>
                <a:gd name="T13" fmla="*/ 68 h 71"/>
                <a:gd name="T14" fmla="*/ 4 w 38"/>
                <a:gd name="T15" fmla="*/ 71 h 71"/>
                <a:gd name="T16" fmla="*/ 4 w 38"/>
                <a:gd name="T17" fmla="*/ 71 h 71"/>
                <a:gd name="T18" fmla="*/ 35 w 38"/>
                <a:gd name="T19" fmla="*/ 71 h 71"/>
                <a:gd name="T20" fmla="*/ 38 w 38"/>
                <a:gd name="T21" fmla="*/ 68 h 71"/>
                <a:gd name="T22" fmla="*/ 38 w 38"/>
                <a:gd name="T23" fmla="*/ 68 h 71"/>
                <a:gd name="T24" fmla="*/ 38 w 38"/>
                <a:gd name="T25" fmla="*/ 41 h 71"/>
                <a:gd name="T26" fmla="*/ 30 w 38"/>
                <a:gd name="T27" fmla="*/ 29 h 71"/>
                <a:gd name="T28" fmla="*/ 19 w 38"/>
                <a:gd name="T29" fmla="*/ 8 h 71"/>
                <a:gd name="T30" fmla="*/ 29 w 38"/>
                <a:gd name="T31" fmla="*/ 17 h 71"/>
                <a:gd name="T32" fmla="*/ 19 w 38"/>
                <a:gd name="T33" fmla="*/ 27 h 71"/>
                <a:gd name="T34" fmla="*/ 10 w 38"/>
                <a:gd name="T35" fmla="*/ 17 h 71"/>
                <a:gd name="T36" fmla="*/ 19 w 38"/>
                <a:gd name="T37" fmla="*/ 8 h 71"/>
                <a:gd name="T38" fmla="*/ 32 w 38"/>
                <a:gd name="T39" fmla="*/ 65 h 71"/>
                <a:gd name="T40" fmla="*/ 7 w 38"/>
                <a:gd name="T41" fmla="*/ 65 h 71"/>
                <a:gd name="T42" fmla="*/ 7 w 38"/>
                <a:gd name="T43" fmla="*/ 42 h 71"/>
                <a:gd name="T44" fmla="*/ 15 w 38"/>
                <a:gd name="T45" fmla="*/ 33 h 71"/>
                <a:gd name="T46" fmla="*/ 24 w 38"/>
                <a:gd name="T47" fmla="*/ 33 h 71"/>
                <a:gd name="T48" fmla="*/ 32 w 38"/>
                <a:gd name="T49" fmla="*/ 42 h 71"/>
                <a:gd name="T50" fmla="*/ 32 w 38"/>
                <a:gd name="T5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71">
                  <a:moveTo>
                    <a:pt x="30" y="29"/>
                  </a:move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4" y="0"/>
                    <a:pt x="8" y="6"/>
                  </a:cubicBezTo>
                  <a:cubicBezTo>
                    <a:pt x="2" y="12"/>
                    <a:pt x="2" y="22"/>
                    <a:pt x="8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3" y="31"/>
                    <a:pt x="0" y="36"/>
                    <a:pt x="0" y="4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7" y="71"/>
                    <a:pt x="38" y="70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36"/>
                    <a:pt x="35" y="31"/>
                    <a:pt x="30" y="29"/>
                  </a:cubicBezTo>
                  <a:close/>
                  <a:moveTo>
                    <a:pt x="19" y="8"/>
                  </a:moveTo>
                  <a:cubicBezTo>
                    <a:pt x="25" y="8"/>
                    <a:pt x="29" y="12"/>
                    <a:pt x="29" y="17"/>
                  </a:cubicBezTo>
                  <a:cubicBezTo>
                    <a:pt x="29" y="22"/>
                    <a:pt x="25" y="27"/>
                    <a:pt x="19" y="27"/>
                  </a:cubicBezTo>
                  <a:cubicBezTo>
                    <a:pt x="14" y="27"/>
                    <a:pt x="10" y="23"/>
                    <a:pt x="10" y="17"/>
                  </a:cubicBezTo>
                  <a:cubicBezTo>
                    <a:pt x="10" y="12"/>
                    <a:pt x="14" y="8"/>
                    <a:pt x="19" y="8"/>
                  </a:cubicBezTo>
                  <a:close/>
                  <a:moveTo>
                    <a:pt x="32" y="65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37"/>
                    <a:pt x="10" y="33"/>
                    <a:pt x="15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8" y="33"/>
                    <a:pt x="32" y="37"/>
                    <a:pt x="32" y="42"/>
                  </a:cubicBezTo>
                  <a:lnTo>
                    <a:pt x="32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" name="Freeform 18"/>
          <p:cNvSpPr>
            <a:spLocks/>
          </p:cNvSpPr>
          <p:nvPr/>
        </p:nvSpPr>
        <p:spPr bwMode="auto">
          <a:xfrm>
            <a:off x="815150" y="3026055"/>
            <a:ext cx="492651" cy="1746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874008" y="3049918"/>
            <a:ext cx="374936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825" dirty="0">
                <a:solidFill>
                  <a:schemeClr val="accent1"/>
                </a:solidFill>
                <a:latin typeface="+mj-lt"/>
              </a:rPr>
              <a:t>2017</a:t>
            </a:r>
            <a:endParaRPr lang="en-US" sz="67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520424" y="3322331"/>
            <a:ext cx="1082103" cy="204938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 flipV="1">
            <a:off x="520424" y="3527269"/>
            <a:ext cx="1082103" cy="563438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628241" y="3599409"/>
            <a:ext cx="86646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</a:t>
            </a:r>
          </a:p>
        </p:txBody>
      </p:sp>
      <p:sp>
        <p:nvSpPr>
          <p:cNvPr id="70" name="Rectangle 69"/>
          <p:cNvSpPr/>
          <p:nvPr/>
        </p:nvSpPr>
        <p:spPr>
          <a:xfrm>
            <a:off x="584488" y="3361321"/>
            <a:ext cx="95397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100" name="Freeform 18"/>
          <p:cNvSpPr>
            <a:spLocks/>
          </p:cNvSpPr>
          <p:nvPr/>
        </p:nvSpPr>
        <p:spPr bwMode="auto">
          <a:xfrm>
            <a:off x="1998913" y="3026055"/>
            <a:ext cx="492651" cy="1746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057770" y="3049918"/>
            <a:ext cx="374936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825" dirty="0">
                <a:solidFill>
                  <a:schemeClr val="accent2"/>
                </a:solidFill>
                <a:latin typeface="+mj-lt"/>
              </a:rPr>
              <a:t>2018</a:t>
            </a:r>
            <a:endParaRPr lang="en-US" sz="67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2" name="Freeform 20"/>
          <p:cNvSpPr>
            <a:spLocks/>
          </p:cNvSpPr>
          <p:nvPr/>
        </p:nvSpPr>
        <p:spPr bwMode="auto">
          <a:xfrm>
            <a:off x="1704187" y="3322331"/>
            <a:ext cx="1082103" cy="204938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3" name="Freeform 21"/>
          <p:cNvSpPr>
            <a:spLocks/>
          </p:cNvSpPr>
          <p:nvPr/>
        </p:nvSpPr>
        <p:spPr bwMode="auto">
          <a:xfrm flipV="1">
            <a:off x="1704187" y="3527269"/>
            <a:ext cx="1082103" cy="563438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1812004" y="3599409"/>
            <a:ext cx="86646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1768250" y="3361321"/>
            <a:ext cx="95397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107" name="Freeform 18"/>
          <p:cNvSpPr>
            <a:spLocks/>
          </p:cNvSpPr>
          <p:nvPr/>
        </p:nvSpPr>
        <p:spPr bwMode="auto">
          <a:xfrm>
            <a:off x="3182675" y="3026055"/>
            <a:ext cx="492651" cy="1746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8" name="Rectangle 19"/>
          <p:cNvSpPr>
            <a:spLocks noChangeArrowheads="1"/>
          </p:cNvSpPr>
          <p:nvPr/>
        </p:nvSpPr>
        <p:spPr bwMode="auto">
          <a:xfrm>
            <a:off x="3241533" y="3049918"/>
            <a:ext cx="374936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825" dirty="0">
                <a:solidFill>
                  <a:schemeClr val="accent3"/>
                </a:solidFill>
                <a:latin typeface="+mj-lt"/>
              </a:rPr>
              <a:t>2019</a:t>
            </a:r>
            <a:endParaRPr lang="en-US" sz="675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9" name="Freeform 20"/>
          <p:cNvSpPr>
            <a:spLocks/>
          </p:cNvSpPr>
          <p:nvPr/>
        </p:nvSpPr>
        <p:spPr bwMode="auto">
          <a:xfrm>
            <a:off x="2887949" y="3322331"/>
            <a:ext cx="1082103" cy="204938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0" name="Freeform 21"/>
          <p:cNvSpPr>
            <a:spLocks/>
          </p:cNvSpPr>
          <p:nvPr/>
        </p:nvSpPr>
        <p:spPr bwMode="auto">
          <a:xfrm flipV="1">
            <a:off x="2887949" y="3527269"/>
            <a:ext cx="1082103" cy="563438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2995766" y="3599409"/>
            <a:ext cx="86646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2952013" y="3361321"/>
            <a:ext cx="95397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114" name="Freeform 18"/>
          <p:cNvSpPr>
            <a:spLocks/>
          </p:cNvSpPr>
          <p:nvPr/>
        </p:nvSpPr>
        <p:spPr bwMode="auto">
          <a:xfrm>
            <a:off x="4366438" y="3026055"/>
            <a:ext cx="492651" cy="1746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5" name="Rectangle 19"/>
          <p:cNvSpPr>
            <a:spLocks noChangeArrowheads="1"/>
          </p:cNvSpPr>
          <p:nvPr/>
        </p:nvSpPr>
        <p:spPr bwMode="auto">
          <a:xfrm>
            <a:off x="4425295" y="3049918"/>
            <a:ext cx="374936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825" dirty="0">
                <a:solidFill>
                  <a:schemeClr val="accent4"/>
                </a:solidFill>
                <a:latin typeface="+mj-lt"/>
              </a:rPr>
              <a:t>2020</a:t>
            </a:r>
            <a:endParaRPr lang="en-US" sz="67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Freeform 20"/>
          <p:cNvSpPr>
            <a:spLocks/>
          </p:cNvSpPr>
          <p:nvPr/>
        </p:nvSpPr>
        <p:spPr bwMode="auto">
          <a:xfrm>
            <a:off x="4071712" y="3322331"/>
            <a:ext cx="1082103" cy="204938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7" name="Freeform 21"/>
          <p:cNvSpPr>
            <a:spLocks/>
          </p:cNvSpPr>
          <p:nvPr/>
        </p:nvSpPr>
        <p:spPr bwMode="auto">
          <a:xfrm flipV="1">
            <a:off x="4071712" y="3527269"/>
            <a:ext cx="1082103" cy="563438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4179529" y="3599409"/>
            <a:ext cx="86646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135775" y="3361321"/>
            <a:ext cx="95397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Your Text Here </a:t>
            </a:r>
          </a:p>
        </p:txBody>
      </p:sp>
      <p:sp>
        <p:nvSpPr>
          <p:cNvPr id="121" name="Freeform 18"/>
          <p:cNvSpPr>
            <a:spLocks/>
          </p:cNvSpPr>
          <p:nvPr/>
        </p:nvSpPr>
        <p:spPr bwMode="auto">
          <a:xfrm>
            <a:off x="5550200" y="3026055"/>
            <a:ext cx="492651" cy="1746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2" name="Rectangle 19"/>
          <p:cNvSpPr>
            <a:spLocks noChangeArrowheads="1"/>
          </p:cNvSpPr>
          <p:nvPr/>
        </p:nvSpPr>
        <p:spPr bwMode="auto">
          <a:xfrm>
            <a:off x="5609057" y="3049918"/>
            <a:ext cx="374936" cy="126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825" dirty="0">
                <a:solidFill>
                  <a:schemeClr val="accent5"/>
                </a:solidFill>
                <a:latin typeface="+mj-lt"/>
              </a:rPr>
              <a:t>2021</a:t>
            </a:r>
            <a:endParaRPr lang="en-US" sz="675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23" name="Freeform 20"/>
          <p:cNvSpPr>
            <a:spLocks/>
          </p:cNvSpPr>
          <p:nvPr/>
        </p:nvSpPr>
        <p:spPr bwMode="auto">
          <a:xfrm>
            <a:off x="5255474" y="3322331"/>
            <a:ext cx="1082103" cy="204938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4" name="Freeform 21"/>
          <p:cNvSpPr>
            <a:spLocks/>
          </p:cNvSpPr>
          <p:nvPr/>
        </p:nvSpPr>
        <p:spPr bwMode="auto">
          <a:xfrm flipV="1">
            <a:off x="5255474" y="3527269"/>
            <a:ext cx="1082103" cy="563438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363291" y="3599409"/>
            <a:ext cx="866469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5319537" y="3361321"/>
            <a:ext cx="953976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Your Text Here </a:t>
            </a:r>
          </a:p>
        </p:txBody>
      </p:sp>
    </p:spTree>
    <p:extLst>
      <p:ext uri="{BB962C8B-B14F-4D97-AF65-F5344CB8AC3E}">
        <p14:creationId xmlns:p14="http://schemas.microsoft.com/office/powerpoint/2010/main" val="24681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 headline 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862915" y="1946358"/>
            <a:ext cx="851468" cy="810656"/>
          </a:xfrm>
          <a:custGeom>
            <a:avLst/>
            <a:gdLst>
              <a:gd name="T0" fmla="*/ 834 w 1669"/>
              <a:gd name="T1" fmla="*/ 1589 h 1589"/>
              <a:gd name="T2" fmla="*/ 0 w 1669"/>
              <a:gd name="T3" fmla="*/ 981 h 1589"/>
              <a:gd name="T4" fmla="*/ 319 w 1669"/>
              <a:gd name="T5" fmla="*/ 0 h 1589"/>
              <a:gd name="T6" fmla="*/ 1349 w 1669"/>
              <a:gd name="T7" fmla="*/ 0 h 1589"/>
              <a:gd name="T8" fmla="*/ 1669 w 1669"/>
              <a:gd name="T9" fmla="*/ 981 h 1589"/>
              <a:gd name="T10" fmla="*/ 834 w 1669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834" y="1589"/>
                </a:moveTo>
                <a:lnTo>
                  <a:pt x="0" y="981"/>
                </a:lnTo>
                <a:lnTo>
                  <a:pt x="319" y="0"/>
                </a:lnTo>
                <a:lnTo>
                  <a:pt x="1349" y="0"/>
                </a:lnTo>
                <a:lnTo>
                  <a:pt x="1669" y="981"/>
                </a:lnTo>
                <a:lnTo>
                  <a:pt x="834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820572" y="1910136"/>
            <a:ext cx="935645" cy="891261"/>
          </a:xfrm>
          <a:custGeom>
            <a:avLst/>
            <a:gdLst>
              <a:gd name="T0" fmla="*/ 917 w 1834"/>
              <a:gd name="T1" fmla="*/ 1747 h 1747"/>
              <a:gd name="T2" fmla="*/ 0 w 1834"/>
              <a:gd name="T3" fmla="*/ 1080 h 1747"/>
              <a:gd name="T4" fmla="*/ 350 w 1834"/>
              <a:gd name="T5" fmla="*/ 0 h 1747"/>
              <a:gd name="T6" fmla="*/ 1484 w 1834"/>
              <a:gd name="T7" fmla="*/ 0 h 1747"/>
              <a:gd name="T8" fmla="*/ 1834 w 1834"/>
              <a:gd name="T9" fmla="*/ 1080 h 1747"/>
              <a:gd name="T10" fmla="*/ 917 w 1834"/>
              <a:gd name="T11" fmla="*/ 1747 h 1747"/>
              <a:gd name="T12" fmla="*/ 165 w 1834"/>
              <a:gd name="T13" fmla="*/ 1026 h 1747"/>
              <a:gd name="T14" fmla="*/ 917 w 1834"/>
              <a:gd name="T15" fmla="*/ 1572 h 1747"/>
              <a:gd name="T16" fmla="*/ 1669 w 1834"/>
              <a:gd name="T17" fmla="*/ 1026 h 1747"/>
              <a:gd name="T18" fmla="*/ 1383 w 1834"/>
              <a:gd name="T19" fmla="*/ 141 h 1747"/>
              <a:gd name="T20" fmla="*/ 451 w 1834"/>
              <a:gd name="T21" fmla="*/ 141 h 1747"/>
              <a:gd name="T22" fmla="*/ 165 w 1834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7">
                <a:moveTo>
                  <a:pt x="917" y="1747"/>
                </a:moveTo>
                <a:lnTo>
                  <a:pt x="0" y="1080"/>
                </a:lnTo>
                <a:lnTo>
                  <a:pt x="350" y="0"/>
                </a:lnTo>
                <a:lnTo>
                  <a:pt x="1484" y="0"/>
                </a:lnTo>
                <a:lnTo>
                  <a:pt x="1834" y="1080"/>
                </a:lnTo>
                <a:lnTo>
                  <a:pt x="917" y="1747"/>
                </a:lnTo>
                <a:close/>
                <a:moveTo>
                  <a:pt x="165" y="1026"/>
                </a:moveTo>
                <a:lnTo>
                  <a:pt x="917" y="1572"/>
                </a:lnTo>
                <a:lnTo>
                  <a:pt x="1669" y="1026"/>
                </a:lnTo>
                <a:lnTo>
                  <a:pt x="1383" y="141"/>
                </a:lnTo>
                <a:lnTo>
                  <a:pt x="451" y="141"/>
                </a:lnTo>
                <a:lnTo>
                  <a:pt x="165" y="10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703160" y="3018728"/>
            <a:ext cx="851468" cy="810656"/>
          </a:xfrm>
          <a:custGeom>
            <a:avLst/>
            <a:gdLst>
              <a:gd name="T0" fmla="*/ 319 w 1669"/>
              <a:gd name="T1" fmla="*/ 1587 h 1589"/>
              <a:gd name="T2" fmla="*/ 0 w 1669"/>
              <a:gd name="T3" fmla="*/ 606 h 1589"/>
              <a:gd name="T4" fmla="*/ 835 w 1669"/>
              <a:gd name="T5" fmla="*/ 0 h 1589"/>
              <a:gd name="T6" fmla="*/ 1669 w 1669"/>
              <a:gd name="T7" fmla="*/ 606 h 1589"/>
              <a:gd name="T8" fmla="*/ 1350 w 1669"/>
              <a:gd name="T9" fmla="*/ 1589 h 1589"/>
              <a:gd name="T10" fmla="*/ 319 w 1669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319" y="1587"/>
                </a:moveTo>
                <a:lnTo>
                  <a:pt x="0" y="606"/>
                </a:lnTo>
                <a:lnTo>
                  <a:pt x="835" y="0"/>
                </a:lnTo>
                <a:lnTo>
                  <a:pt x="1669" y="606"/>
                </a:lnTo>
                <a:lnTo>
                  <a:pt x="1350" y="1589"/>
                </a:lnTo>
                <a:lnTo>
                  <a:pt x="319" y="1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1661326" y="2974345"/>
            <a:ext cx="935645" cy="890240"/>
          </a:xfrm>
          <a:custGeom>
            <a:avLst/>
            <a:gdLst>
              <a:gd name="T0" fmla="*/ 349 w 1834"/>
              <a:gd name="T1" fmla="*/ 1745 h 1745"/>
              <a:gd name="T2" fmla="*/ 0 w 1834"/>
              <a:gd name="T3" fmla="*/ 667 h 1745"/>
              <a:gd name="T4" fmla="*/ 917 w 1834"/>
              <a:gd name="T5" fmla="*/ 0 h 1745"/>
              <a:gd name="T6" fmla="*/ 1834 w 1834"/>
              <a:gd name="T7" fmla="*/ 667 h 1745"/>
              <a:gd name="T8" fmla="*/ 1484 w 1834"/>
              <a:gd name="T9" fmla="*/ 1745 h 1745"/>
              <a:gd name="T10" fmla="*/ 349 w 1834"/>
              <a:gd name="T11" fmla="*/ 1745 h 1745"/>
              <a:gd name="T12" fmla="*/ 165 w 1834"/>
              <a:gd name="T13" fmla="*/ 719 h 1745"/>
              <a:gd name="T14" fmla="*/ 451 w 1834"/>
              <a:gd name="T15" fmla="*/ 1606 h 1745"/>
              <a:gd name="T16" fmla="*/ 1382 w 1834"/>
              <a:gd name="T17" fmla="*/ 1606 h 1745"/>
              <a:gd name="T18" fmla="*/ 1668 w 1834"/>
              <a:gd name="T19" fmla="*/ 721 h 1745"/>
              <a:gd name="T20" fmla="*/ 917 w 1834"/>
              <a:gd name="T21" fmla="*/ 172 h 1745"/>
              <a:gd name="T22" fmla="*/ 165 w 1834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5">
                <a:moveTo>
                  <a:pt x="349" y="1745"/>
                </a:moveTo>
                <a:lnTo>
                  <a:pt x="0" y="667"/>
                </a:lnTo>
                <a:lnTo>
                  <a:pt x="917" y="0"/>
                </a:lnTo>
                <a:lnTo>
                  <a:pt x="1834" y="667"/>
                </a:lnTo>
                <a:lnTo>
                  <a:pt x="1484" y="1745"/>
                </a:lnTo>
                <a:lnTo>
                  <a:pt x="349" y="1745"/>
                </a:lnTo>
                <a:close/>
                <a:moveTo>
                  <a:pt x="165" y="719"/>
                </a:moveTo>
                <a:lnTo>
                  <a:pt x="451" y="1606"/>
                </a:lnTo>
                <a:lnTo>
                  <a:pt x="1382" y="1606"/>
                </a:lnTo>
                <a:lnTo>
                  <a:pt x="1668" y="721"/>
                </a:lnTo>
                <a:lnTo>
                  <a:pt x="917" y="172"/>
                </a:lnTo>
                <a:lnTo>
                  <a:pt x="165" y="7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543915" y="1946358"/>
            <a:ext cx="852488" cy="810656"/>
          </a:xfrm>
          <a:custGeom>
            <a:avLst/>
            <a:gdLst>
              <a:gd name="T0" fmla="*/ 837 w 1671"/>
              <a:gd name="T1" fmla="*/ 1589 h 1589"/>
              <a:gd name="T2" fmla="*/ 0 w 1671"/>
              <a:gd name="T3" fmla="*/ 981 h 1589"/>
              <a:gd name="T4" fmla="*/ 319 w 1671"/>
              <a:gd name="T5" fmla="*/ 0 h 1589"/>
              <a:gd name="T6" fmla="*/ 1352 w 1671"/>
              <a:gd name="T7" fmla="*/ 0 h 1589"/>
              <a:gd name="T8" fmla="*/ 1671 w 1671"/>
              <a:gd name="T9" fmla="*/ 981 h 1589"/>
              <a:gd name="T10" fmla="*/ 837 w 1671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1" h="1589">
                <a:moveTo>
                  <a:pt x="837" y="1589"/>
                </a:moveTo>
                <a:lnTo>
                  <a:pt x="0" y="981"/>
                </a:lnTo>
                <a:lnTo>
                  <a:pt x="319" y="0"/>
                </a:lnTo>
                <a:lnTo>
                  <a:pt x="1352" y="0"/>
                </a:lnTo>
                <a:lnTo>
                  <a:pt x="1671" y="981"/>
                </a:lnTo>
                <a:lnTo>
                  <a:pt x="837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2501570" y="1910136"/>
            <a:ext cx="937176" cy="891261"/>
          </a:xfrm>
          <a:custGeom>
            <a:avLst/>
            <a:gdLst>
              <a:gd name="T0" fmla="*/ 920 w 1837"/>
              <a:gd name="T1" fmla="*/ 1747 h 1747"/>
              <a:gd name="T2" fmla="*/ 0 w 1837"/>
              <a:gd name="T3" fmla="*/ 1080 h 1747"/>
              <a:gd name="T4" fmla="*/ 352 w 1837"/>
              <a:gd name="T5" fmla="*/ 0 h 1747"/>
              <a:gd name="T6" fmla="*/ 1487 w 1837"/>
              <a:gd name="T7" fmla="*/ 0 h 1747"/>
              <a:gd name="T8" fmla="*/ 1837 w 1837"/>
              <a:gd name="T9" fmla="*/ 1080 h 1747"/>
              <a:gd name="T10" fmla="*/ 920 w 1837"/>
              <a:gd name="T11" fmla="*/ 1747 h 1747"/>
              <a:gd name="T12" fmla="*/ 166 w 1837"/>
              <a:gd name="T13" fmla="*/ 1026 h 1747"/>
              <a:gd name="T14" fmla="*/ 920 w 1837"/>
              <a:gd name="T15" fmla="*/ 1572 h 1747"/>
              <a:gd name="T16" fmla="*/ 1671 w 1837"/>
              <a:gd name="T17" fmla="*/ 1026 h 1747"/>
              <a:gd name="T18" fmla="*/ 1383 w 1837"/>
              <a:gd name="T19" fmla="*/ 141 h 1747"/>
              <a:gd name="T20" fmla="*/ 454 w 1837"/>
              <a:gd name="T21" fmla="*/ 141 h 1747"/>
              <a:gd name="T22" fmla="*/ 166 w 1837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7" h="1747">
                <a:moveTo>
                  <a:pt x="920" y="1747"/>
                </a:moveTo>
                <a:lnTo>
                  <a:pt x="0" y="1080"/>
                </a:lnTo>
                <a:lnTo>
                  <a:pt x="352" y="0"/>
                </a:lnTo>
                <a:lnTo>
                  <a:pt x="1487" y="0"/>
                </a:lnTo>
                <a:lnTo>
                  <a:pt x="1837" y="1080"/>
                </a:lnTo>
                <a:lnTo>
                  <a:pt x="920" y="1747"/>
                </a:lnTo>
                <a:close/>
                <a:moveTo>
                  <a:pt x="166" y="1026"/>
                </a:moveTo>
                <a:lnTo>
                  <a:pt x="920" y="1572"/>
                </a:lnTo>
                <a:lnTo>
                  <a:pt x="1671" y="1026"/>
                </a:lnTo>
                <a:lnTo>
                  <a:pt x="1383" y="141"/>
                </a:lnTo>
                <a:lnTo>
                  <a:pt x="454" y="141"/>
                </a:lnTo>
                <a:lnTo>
                  <a:pt x="166" y="10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384670" y="3018728"/>
            <a:ext cx="852488" cy="810656"/>
          </a:xfrm>
          <a:custGeom>
            <a:avLst/>
            <a:gdLst>
              <a:gd name="T0" fmla="*/ 319 w 1671"/>
              <a:gd name="T1" fmla="*/ 1587 h 1589"/>
              <a:gd name="T2" fmla="*/ 0 w 1671"/>
              <a:gd name="T3" fmla="*/ 606 h 1589"/>
              <a:gd name="T4" fmla="*/ 836 w 1671"/>
              <a:gd name="T5" fmla="*/ 0 h 1589"/>
              <a:gd name="T6" fmla="*/ 1671 w 1671"/>
              <a:gd name="T7" fmla="*/ 606 h 1589"/>
              <a:gd name="T8" fmla="*/ 1352 w 1671"/>
              <a:gd name="T9" fmla="*/ 1589 h 1589"/>
              <a:gd name="T10" fmla="*/ 319 w 1671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1" h="1589">
                <a:moveTo>
                  <a:pt x="319" y="1587"/>
                </a:moveTo>
                <a:lnTo>
                  <a:pt x="0" y="606"/>
                </a:lnTo>
                <a:lnTo>
                  <a:pt x="836" y="0"/>
                </a:lnTo>
                <a:lnTo>
                  <a:pt x="1671" y="606"/>
                </a:lnTo>
                <a:lnTo>
                  <a:pt x="1352" y="1589"/>
                </a:lnTo>
                <a:lnTo>
                  <a:pt x="319" y="15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3342325" y="2974345"/>
            <a:ext cx="936667" cy="890240"/>
          </a:xfrm>
          <a:custGeom>
            <a:avLst/>
            <a:gdLst>
              <a:gd name="T0" fmla="*/ 350 w 1836"/>
              <a:gd name="T1" fmla="*/ 1745 h 1745"/>
              <a:gd name="T2" fmla="*/ 0 w 1836"/>
              <a:gd name="T3" fmla="*/ 667 h 1745"/>
              <a:gd name="T4" fmla="*/ 919 w 1836"/>
              <a:gd name="T5" fmla="*/ 0 h 1745"/>
              <a:gd name="T6" fmla="*/ 1836 w 1836"/>
              <a:gd name="T7" fmla="*/ 667 h 1745"/>
              <a:gd name="T8" fmla="*/ 1484 w 1836"/>
              <a:gd name="T9" fmla="*/ 1745 h 1745"/>
              <a:gd name="T10" fmla="*/ 350 w 1836"/>
              <a:gd name="T11" fmla="*/ 1745 h 1745"/>
              <a:gd name="T12" fmla="*/ 165 w 1836"/>
              <a:gd name="T13" fmla="*/ 719 h 1745"/>
              <a:gd name="T14" fmla="*/ 454 w 1836"/>
              <a:gd name="T15" fmla="*/ 1606 h 1745"/>
              <a:gd name="T16" fmla="*/ 1383 w 1836"/>
              <a:gd name="T17" fmla="*/ 1606 h 1745"/>
              <a:gd name="T18" fmla="*/ 1671 w 1836"/>
              <a:gd name="T19" fmla="*/ 721 h 1745"/>
              <a:gd name="T20" fmla="*/ 919 w 1836"/>
              <a:gd name="T21" fmla="*/ 172 h 1745"/>
              <a:gd name="T22" fmla="*/ 165 w 1836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6" h="1745">
                <a:moveTo>
                  <a:pt x="350" y="1745"/>
                </a:moveTo>
                <a:lnTo>
                  <a:pt x="0" y="667"/>
                </a:lnTo>
                <a:lnTo>
                  <a:pt x="919" y="0"/>
                </a:lnTo>
                <a:lnTo>
                  <a:pt x="1836" y="667"/>
                </a:lnTo>
                <a:lnTo>
                  <a:pt x="1484" y="1745"/>
                </a:lnTo>
                <a:lnTo>
                  <a:pt x="350" y="1745"/>
                </a:lnTo>
                <a:close/>
                <a:moveTo>
                  <a:pt x="165" y="719"/>
                </a:moveTo>
                <a:lnTo>
                  <a:pt x="454" y="1606"/>
                </a:lnTo>
                <a:lnTo>
                  <a:pt x="1383" y="1606"/>
                </a:lnTo>
                <a:lnTo>
                  <a:pt x="1671" y="721"/>
                </a:lnTo>
                <a:lnTo>
                  <a:pt x="919" y="172"/>
                </a:lnTo>
                <a:lnTo>
                  <a:pt x="165" y="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4225934" y="1946358"/>
            <a:ext cx="851468" cy="810656"/>
          </a:xfrm>
          <a:custGeom>
            <a:avLst/>
            <a:gdLst>
              <a:gd name="T0" fmla="*/ 835 w 1669"/>
              <a:gd name="T1" fmla="*/ 1589 h 1589"/>
              <a:gd name="T2" fmla="*/ 0 w 1669"/>
              <a:gd name="T3" fmla="*/ 981 h 1589"/>
              <a:gd name="T4" fmla="*/ 320 w 1669"/>
              <a:gd name="T5" fmla="*/ 0 h 1589"/>
              <a:gd name="T6" fmla="*/ 1350 w 1669"/>
              <a:gd name="T7" fmla="*/ 0 h 1589"/>
              <a:gd name="T8" fmla="*/ 1669 w 1669"/>
              <a:gd name="T9" fmla="*/ 981 h 1589"/>
              <a:gd name="T10" fmla="*/ 835 w 1669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835" y="1589"/>
                </a:moveTo>
                <a:lnTo>
                  <a:pt x="0" y="981"/>
                </a:lnTo>
                <a:lnTo>
                  <a:pt x="320" y="0"/>
                </a:lnTo>
                <a:lnTo>
                  <a:pt x="1350" y="0"/>
                </a:lnTo>
                <a:lnTo>
                  <a:pt x="1669" y="981"/>
                </a:lnTo>
                <a:lnTo>
                  <a:pt x="835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4184101" y="1910136"/>
            <a:ext cx="935645" cy="891261"/>
          </a:xfrm>
          <a:custGeom>
            <a:avLst/>
            <a:gdLst>
              <a:gd name="T0" fmla="*/ 917 w 1834"/>
              <a:gd name="T1" fmla="*/ 1747 h 1747"/>
              <a:gd name="T2" fmla="*/ 0 w 1834"/>
              <a:gd name="T3" fmla="*/ 1080 h 1747"/>
              <a:gd name="T4" fmla="*/ 350 w 1834"/>
              <a:gd name="T5" fmla="*/ 0 h 1747"/>
              <a:gd name="T6" fmla="*/ 1484 w 1834"/>
              <a:gd name="T7" fmla="*/ 0 h 1747"/>
              <a:gd name="T8" fmla="*/ 1834 w 1834"/>
              <a:gd name="T9" fmla="*/ 1080 h 1747"/>
              <a:gd name="T10" fmla="*/ 917 w 1834"/>
              <a:gd name="T11" fmla="*/ 1747 h 1747"/>
              <a:gd name="T12" fmla="*/ 165 w 1834"/>
              <a:gd name="T13" fmla="*/ 1026 h 1747"/>
              <a:gd name="T14" fmla="*/ 917 w 1834"/>
              <a:gd name="T15" fmla="*/ 1572 h 1747"/>
              <a:gd name="T16" fmla="*/ 1669 w 1834"/>
              <a:gd name="T17" fmla="*/ 1026 h 1747"/>
              <a:gd name="T18" fmla="*/ 1383 w 1834"/>
              <a:gd name="T19" fmla="*/ 141 h 1747"/>
              <a:gd name="T20" fmla="*/ 451 w 1834"/>
              <a:gd name="T21" fmla="*/ 141 h 1747"/>
              <a:gd name="T22" fmla="*/ 165 w 1834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7">
                <a:moveTo>
                  <a:pt x="917" y="1747"/>
                </a:moveTo>
                <a:lnTo>
                  <a:pt x="0" y="1080"/>
                </a:lnTo>
                <a:lnTo>
                  <a:pt x="350" y="0"/>
                </a:lnTo>
                <a:lnTo>
                  <a:pt x="1484" y="0"/>
                </a:lnTo>
                <a:lnTo>
                  <a:pt x="1834" y="1080"/>
                </a:lnTo>
                <a:lnTo>
                  <a:pt x="917" y="1747"/>
                </a:lnTo>
                <a:close/>
                <a:moveTo>
                  <a:pt x="165" y="1026"/>
                </a:moveTo>
                <a:lnTo>
                  <a:pt x="917" y="1572"/>
                </a:lnTo>
                <a:lnTo>
                  <a:pt x="1669" y="1026"/>
                </a:lnTo>
                <a:lnTo>
                  <a:pt x="1383" y="141"/>
                </a:lnTo>
                <a:lnTo>
                  <a:pt x="451" y="141"/>
                </a:lnTo>
                <a:lnTo>
                  <a:pt x="165" y="10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066689" y="3018728"/>
            <a:ext cx="851468" cy="810656"/>
          </a:xfrm>
          <a:custGeom>
            <a:avLst/>
            <a:gdLst>
              <a:gd name="T0" fmla="*/ 317 w 1669"/>
              <a:gd name="T1" fmla="*/ 1587 h 1589"/>
              <a:gd name="T2" fmla="*/ 0 w 1669"/>
              <a:gd name="T3" fmla="*/ 606 h 1589"/>
              <a:gd name="T4" fmla="*/ 834 w 1669"/>
              <a:gd name="T5" fmla="*/ 0 h 1589"/>
              <a:gd name="T6" fmla="*/ 1669 w 1669"/>
              <a:gd name="T7" fmla="*/ 606 h 1589"/>
              <a:gd name="T8" fmla="*/ 1350 w 1669"/>
              <a:gd name="T9" fmla="*/ 1589 h 1589"/>
              <a:gd name="T10" fmla="*/ 317 w 1669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317" y="1587"/>
                </a:moveTo>
                <a:lnTo>
                  <a:pt x="0" y="606"/>
                </a:lnTo>
                <a:lnTo>
                  <a:pt x="834" y="0"/>
                </a:lnTo>
                <a:lnTo>
                  <a:pt x="1669" y="606"/>
                </a:lnTo>
                <a:lnTo>
                  <a:pt x="1350" y="1589"/>
                </a:lnTo>
                <a:lnTo>
                  <a:pt x="317" y="1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024345" y="2974345"/>
            <a:ext cx="936156" cy="890240"/>
          </a:xfrm>
          <a:custGeom>
            <a:avLst/>
            <a:gdLst>
              <a:gd name="T0" fmla="*/ 350 w 1835"/>
              <a:gd name="T1" fmla="*/ 1745 h 1745"/>
              <a:gd name="T2" fmla="*/ 0 w 1835"/>
              <a:gd name="T3" fmla="*/ 667 h 1745"/>
              <a:gd name="T4" fmla="*/ 917 w 1835"/>
              <a:gd name="T5" fmla="*/ 0 h 1745"/>
              <a:gd name="T6" fmla="*/ 1835 w 1835"/>
              <a:gd name="T7" fmla="*/ 667 h 1745"/>
              <a:gd name="T8" fmla="*/ 1485 w 1835"/>
              <a:gd name="T9" fmla="*/ 1745 h 1745"/>
              <a:gd name="T10" fmla="*/ 350 w 1835"/>
              <a:gd name="T11" fmla="*/ 1745 h 1745"/>
              <a:gd name="T12" fmla="*/ 166 w 1835"/>
              <a:gd name="T13" fmla="*/ 719 h 1745"/>
              <a:gd name="T14" fmla="*/ 452 w 1835"/>
              <a:gd name="T15" fmla="*/ 1606 h 1745"/>
              <a:gd name="T16" fmla="*/ 1381 w 1835"/>
              <a:gd name="T17" fmla="*/ 1606 h 1745"/>
              <a:gd name="T18" fmla="*/ 1669 w 1835"/>
              <a:gd name="T19" fmla="*/ 721 h 1745"/>
              <a:gd name="T20" fmla="*/ 917 w 1835"/>
              <a:gd name="T21" fmla="*/ 172 h 1745"/>
              <a:gd name="T22" fmla="*/ 166 w 1835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5" h="1745">
                <a:moveTo>
                  <a:pt x="350" y="1745"/>
                </a:moveTo>
                <a:lnTo>
                  <a:pt x="0" y="667"/>
                </a:lnTo>
                <a:lnTo>
                  <a:pt x="917" y="0"/>
                </a:lnTo>
                <a:lnTo>
                  <a:pt x="1835" y="667"/>
                </a:lnTo>
                <a:lnTo>
                  <a:pt x="1485" y="1745"/>
                </a:lnTo>
                <a:lnTo>
                  <a:pt x="350" y="1745"/>
                </a:lnTo>
                <a:close/>
                <a:moveTo>
                  <a:pt x="166" y="719"/>
                </a:moveTo>
                <a:lnTo>
                  <a:pt x="452" y="1606"/>
                </a:lnTo>
                <a:lnTo>
                  <a:pt x="1381" y="1606"/>
                </a:lnTo>
                <a:lnTo>
                  <a:pt x="1669" y="721"/>
                </a:lnTo>
                <a:lnTo>
                  <a:pt x="917" y="172"/>
                </a:lnTo>
                <a:lnTo>
                  <a:pt x="166" y="71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1288393" y="2461116"/>
            <a:ext cx="840755" cy="853509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3 w 697"/>
              <a:gd name="T11" fmla="*/ 423 h 707"/>
              <a:gd name="T12" fmla="*/ 309 w 697"/>
              <a:gd name="T13" fmla="*/ 707 h 707"/>
              <a:gd name="T14" fmla="*/ 309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3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1" y="338"/>
                  <a:pt x="253" y="423"/>
                </a:cubicBezTo>
                <a:cubicBezTo>
                  <a:pt x="315" y="508"/>
                  <a:pt x="332" y="612"/>
                  <a:pt x="309" y="707"/>
                </a:cubicBezTo>
                <a:cubicBezTo>
                  <a:pt x="309" y="707"/>
                  <a:pt x="309" y="707"/>
                  <a:pt x="309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00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2970924" y="2461116"/>
            <a:ext cx="840245" cy="853509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2 w 697"/>
              <a:gd name="T11" fmla="*/ 423 h 707"/>
              <a:gd name="T12" fmla="*/ 308 w 697"/>
              <a:gd name="T13" fmla="*/ 707 h 707"/>
              <a:gd name="T14" fmla="*/ 308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2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0" y="338"/>
                  <a:pt x="252" y="423"/>
                </a:cubicBezTo>
                <a:cubicBezTo>
                  <a:pt x="314" y="508"/>
                  <a:pt x="331" y="612"/>
                  <a:pt x="308" y="707"/>
                </a:cubicBezTo>
                <a:cubicBezTo>
                  <a:pt x="308" y="707"/>
                  <a:pt x="308" y="707"/>
                  <a:pt x="308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599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4651921" y="2461116"/>
            <a:ext cx="840245" cy="853509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3 w 697"/>
              <a:gd name="T11" fmla="*/ 423 h 707"/>
              <a:gd name="T12" fmla="*/ 309 w 697"/>
              <a:gd name="T13" fmla="*/ 707 h 707"/>
              <a:gd name="T14" fmla="*/ 309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2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1" y="338"/>
                  <a:pt x="253" y="423"/>
                </a:cubicBezTo>
                <a:cubicBezTo>
                  <a:pt x="314" y="508"/>
                  <a:pt x="332" y="612"/>
                  <a:pt x="309" y="707"/>
                </a:cubicBezTo>
                <a:cubicBezTo>
                  <a:pt x="309" y="707"/>
                  <a:pt x="309" y="707"/>
                  <a:pt x="309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00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811168" y="2461116"/>
            <a:ext cx="840755" cy="853509"/>
          </a:xfrm>
          <a:custGeom>
            <a:avLst/>
            <a:gdLst>
              <a:gd name="T0" fmla="*/ 444 w 697"/>
              <a:gd name="T1" fmla="*/ 423 h 707"/>
              <a:gd name="T2" fmla="*/ 697 w 697"/>
              <a:gd name="T3" fmla="*/ 282 h 707"/>
              <a:gd name="T4" fmla="*/ 697 w 697"/>
              <a:gd name="T5" fmla="*/ 282 h 707"/>
              <a:gd name="T6" fmla="*/ 309 w 697"/>
              <a:gd name="T7" fmla="*/ 0 h 707"/>
              <a:gd name="T8" fmla="*/ 309 w 697"/>
              <a:gd name="T9" fmla="*/ 0 h 707"/>
              <a:gd name="T10" fmla="*/ 252 w 697"/>
              <a:gd name="T11" fmla="*/ 284 h 707"/>
              <a:gd name="T12" fmla="*/ 0 w 697"/>
              <a:gd name="T13" fmla="*/ 425 h 707"/>
              <a:gd name="T14" fmla="*/ 0 w 697"/>
              <a:gd name="T15" fmla="*/ 425 h 707"/>
              <a:gd name="T16" fmla="*/ 388 w 697"/>
              <a:gd name="T17" fmla="*/ 707 h 707"/>
              <a:gd name="T18" fmla="*/ 388 w 697"/>
              <a:gd name="T19" fmla="*/ 707 h 707"/>
              <a:gd name="T20" fmla="*/ 444 w 697"/>
              <a:gd name="T21" fmla="*/ 423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423"/>
                </a:moveTo>
                <a:cubicBezTo>
                  <a:pt x="506" y="338"/>
                  <a:pt x="599" y="289"/>
                  <a:pt x="697" y="282"/>
                </a:cubicBezTo>
                <a:cubicBezTo>
                  <a:pt x="697" y="282"/>
                  <a:pt x="697" y="282"/>
                  <a:pt x="697" y="282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31" y="94"/>
                  <a:pt x="314" y="198"/>
                  <a:pt x="252" y="284"/>
                </a:cubicBezTo>
                <a:cubicBezTo>
                  <a:pt x="190" y="369"/>
                  <a:pt x="97" y="417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65" y="612"/>
                  <a:pt x="382" y="508"/>
                  <a:pt x="444" y="4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2129149" y="2461116"/>
            <a:ext cx="841775" cy="853509"/>
          </a:xfrm>
          <a:custGeom>
            <a:avLst/>
            <a:gdLst>
              <a:gd name="T0" fmla="*/ 444 w 698"/>
              <a:gd name="T1" fmla="*/ 423 h 707"/>
              <a:gd name="T2" fmla="*/ 697 w 698"/>
              <a:gd name="T3" fmla="*/ 282 h 707"/>
              <a:gd name="T4" fmla="*/ 698 w 698"/>
              <a:gd name="T5" fmla="*/ 282 h 707"/>
              <a:gd name="T6" fmla="*/ 309 w 698"/>
              <a:gd name="T7" fmla="*/ 0 h 707"/>
              <a:gd name="T8" fmla="*/ 309 w 698"/>
              <a:gd name="T9" fmla="*/ 0 h 707"/>
              <a:gd name="T10" fmla="*/ 253 w 698"/>
              <a:gd name="T11" fmla="*/ 284 h 707"/>
              <a:gd name="T12" fmla="*/ 0 w 698"/>
              <a:gd name="T13" fmla="*/ 425 h 707"/>
              <a:gd name="T14" fmla="*/ 0 w 698"/>
              <a:gd name="T15" fmla="*/ 425 h 707"/>
              <a:gd name="T16" fmla="*/ 388 w 698"/>
              <a:gd name="T17" fmla="*/ 707 h 707"/>
              <a:gd name="T18" fmla="*/ 388 w 698"/>
              <a:gd name="T19" fmla="*/ 707 h 707"/>
              <a:gd name="T20" fmla="*/ 444 w 698"/>
              <a:gd name="T21" fmla="*/ 423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8" h="707">
                <a:moveTo>
                  <a:pt x="444" y="423"/>
                </a:moveTo>
                <a:cubicBezTo>
                  <a:pt x="506" y="338"/>
                  <a:pt x="600" y="289"/>
                  <a:pt x="697" y="282"/>
                </a:cubicBezTo>
                <a:cubicBezTo>
                  <a:pt x="698" y="282"/>
                  <a:pt x="698" y="282"/>
                  <a:pt x="698" y="282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32" y="94"/>
                  <a:pt x="315" y="198"/>
                  <a:pt x="253" y="284"/>
                </a:cubicBezTo>
                <a:cubicBezTo>
                  <a:pt x="191" y="369"/>
                  <a:pt x="98" y="417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66" y="612"/>
                  <a:pt x="382" y="508"/>
                  <a:pt x="444" y="4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95" name="Group 94"/>
          <p:cNvGrpSpPr/>
          <p:nvPr/>
        </p:nvGrpSpPr>
        <p:grpSpPr>
          <a:xfrm>
            <a:off x="2821775" y="2186538"/>
            <a:ext cx="254934" cy="255300"/>
            <a:chOff x="3744850" y="2114968"/>
            <a:chExt cx="472754" cy="473434"/>
          </a:xfrm>
          <a:solidFill>
            <a:schemeClr val="accent3"/>
          </a:solidFill>
        </p:grpSpPr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744850" y="2114968"/>
              <a:ext cx="472754" cy="473434"/>
            </a:xfrm>
            <a:custGeom>
              <a:avLst/>
              <a:gdLst>
                <a:gd name="T0" fmla="*/ 36 w 294"/>
                <a:gd name="T1" fmla="*/ 182 h 294"/>
                <a:gd name="T2" fmla="*/ 33 w 294"/>
                <a:gd name="T3" fmla="*/ 219 h 294"/>
                <a:gd name="T4" fmla="*/ 53 w 294"/>
                <a:gd name="T5" fmla="*/ 260 h 294"/>
                <a:gd name="T6" fmla="*/ 76 w 294"/>
                <a:gd name="T7" fmla="*/ 262 h 294"/>
                <a:gd name="T8" fmla="*/ 113 w 294"/>
                <a:gd name="T9" fmla="*/ 258 h 294"/>
                <a:gd name="T10" fmla="*/ 134 w 294"/>
                <a:gd name="T11" fmla="*/ 294 h 294"/>
                <a:gd name="T12" fmla="*/ 178 w 294"/>
                <a:gd name="T13" fmla="*/ 279 h 294"/>
                <a:gd name="T14" fmla="*/ 201 w 294"/>
                <a:gd name="T15" fmla="*/ 250 h 294"/>
                <a:gd name="T16" fmla="*/ 229 w 294"/>
                <a:gd name="T17" fmla="*/ 265 h 294"/>
                <a:gd name="T18" fmla="*/ 260 w 294"/>
                <a:gd name="T19" fmla="*/ 242 h 294"/>
                <a:gd name="T20" fmla="*/ 250 w 294"/>
                <a:gd name="T21" fmla="*/ 201 h 294"/>
                <a:gd name="T22" fmla="*/ 279 w 294"/>
                <a:gd name="T23" fmla="*/ 178 h 294"/>
                <a:gd name="T24" fmla="*/ 294 w 294"/>
                <a:gd name="T25" fmla="*/ 132 h 294"/>
                <a:gd name="T26" fmla="*/ 258 w 294"/>
                <a:gd name="T27" fmla="*/ 113 h 294"/>
                <a:gd name="T28" fmla="*/ 262 w 294"/>
                <a:gd name="T29" fmla="*/ 76 h 294"/>
                <a:gd name="T30" fmla="*/ 242 w 294"/>
                <a:gd name="T31" fmla="*/ 34 h 294"/>
                <a:gd name="T32" fmla="*/ 219 w 294"/>
                <a:gd name="T33" fmla="*/ 32 h 294"/>
                <a:gd name="T34" fmla="*/ 181 w 294"/>
                <a:gd name="T35" fmla="*/ 36 h 294"/>
                <a:gd name="T36" fmla="*/ 161 w 294"/>
                <a:gd name="T37" fmla="*/ 0 h 294"/>
                <a:gd name="T38" fmla="*/ 116 w 294"/>
                <a:gd name="T39" fmla="*/ 15 h 294"/>
                <a:gd name="T40" fmla="*/ 92 w 294"/>
                <a:gd name="T41" fmla="*/ 45 h 294"/>
                <a:gd name="T42" fmla="*/ 65 w 294"/>
                <a:gd name="T43" fmla="*/ 29 h 294"/>
                <a:gd name="T44" fmla="*/ 34 w 294"/>
                <a:gd name="T45" fmla="*/ 53 h 294"/>
                <a:gd name="T46" fmla="*/ 44 w 294"/>
                <a:gd name="T47" fmla="*/ 93 h 294"/>
                <a:gd name="T48" fmla="*/ 15 w 294"/>
                <a:gd name="T49" fmla="*/ 117 h 294"/>
                <a:gd name="T50" fmla="*/ 0 w 294"/>
                <a:gd name="T51" fmla="*/ 160 h 294"/>
                <a:gd name="T52" fmla="*/ 17 w 294"/>
                <a:gd name="T53" fmla="*/ 135 h 294"/>
                <a:gd name="T54" fmla="*/ 44 w 294"/>
                <a:gd name="T55" fmla="*/ 129 h 294"/>
                <a:gd name="T56" fmla="*/ 61 w 294"/>
                <a:gd name="T57" fmla="*/ 97 h 294"/>
                <a:gd name="T58" fmla="*/ 45 w 294"/>
                <a:gd name="T59" fmla="*/ 66 h 294"/>
                <a:gd name="T60" fmla="*/ 64 w 294"/>
                <a:gd name="T61" fmla="*/ 46 h 294"/>
                <a:gd name="T62" fmla="*/ 66 w 294"/>
                <a:gd name="T63" fmla="*/ 46 h 294"/>
                <a:gd name="T64" fmla="*/ 96 w 294"/>
                <a:gd name="T65" fmla="*/ 61 h 294"/>
                <a:gd name="T66" fmla="*/ 128 w 294"/>
                <a:gd name="T67" fmla="*/ 44 h 294"/>
                <a:gd name="T68" fmla="*/ 134 w 294"/>
                <a:gd name="T69" fmla="*/ 17 h 294"/>
                <a:gd name="T70" fmla="*/ 161 w 294"/>
                <a:gd name="T71" fmla="*/ 18 h 294"/>
                <a:gd name="T72" fmla="*/ 172 w 294"/>
                <a:gd name="T73" fmla="*/ 50 h 294"/>
                <a:gd name="T74" fmla="*/ 207 w 294"/>
                <a:gd name="T75" fmla="*/ 61 h 294"/>
                <a:gd name="T76" fmla="*/ 229 w 294"/>
                <a:gd name="T77" fmla="*/ 45 h 294"/>
                <a:gd name="T78" fmla="*/ 248 w 294"/>
                <a:gd name="T79" fmla="*/ 64 h 294"/>
                <a:gd name="T80" fmla="*/ 233 w 294"/>
                <a:gd name="T81" fmla="*/ 87 h 294"/>
                <a:gd name="T82" fmla="*/ 244 w 294"/>
                <a:gd name="T83" fmla="*/ 122 h 294"/>
                <a:gd name="T84" fmla="*/ 276 w 294"/>
                <a:gd name="T85" fmla="*/ 132 h 294"/>
                <a:gd name="T86" fmla="*/ 277 w 294"/>
                <a:gd name="T87" fmla="*/ 160 h 294"/>
                <a:gd name="T88" fmla="*/ 276 w 294"/>
                <a:gd name="T89" fmla="*/ 161 h 294"/>
                <a:gd name="T90" fmla="*/ 244 w 294"/>
                <a:gd name="T91" fmla="*/ 172 h 294"/>
                <a:gd name="T92" fmla="*/ 233 w 294"/>
                <a:gd name="T93" fmla="*/ 206 h 294"/>
                <a:gd name="T94" fmla="*/ 248 w 294"/>
                <a:gd name="T95" fmla="*/ 230 h 294"/>
                <a:gd name="T96" fmla="*/ 229 w 294"/>
                <a:gd name="T97" fmla="*/ 249 h 294"/>
                <a:gd name="T98" fmla="*/ 207 w 294"/>
                <a:gd name="T99" fmla="*/ 233 h 294"/>
                <a:gd name="T100" fmla="*/ 172 w 294"/>
                <a:gd name="T101" fmla="*/ 244 h 294"/>
                <a:gd name="T102" fmla="*/ 162 w 294"/>
                <a:gd name="T103" fmla="*/ 276 h 294"/>
                <a:gd name="T104" fmla="*/ 134 w 294"/>
                <a:gd name="T105" fmla="*/ 277 h 294"/>
                <a:gd name="T106" fmla="*/ 128 w 294"/>
                <a:gd name="T107" fmla="*/ 250 h 294"/>
                <a:gd name="T108" fmla="*/ 97 w 294"/>
                <a:gd name="T109" fmla="*/ 233 h 294"/>
                <a:gd name="T110" fmla="*/ 88 w 294"/>
                <a:gd name="T111" fmla="*/ 234 h 294"/>
                <a:gd name="T112" fmla="*/ 66 w 294"/>
                <a:gd name="T113" fmla="*/ 249 h 294"/>
                <a:gd name="T114" fmla="*/ 46 w 294"/>
                <a:gd name="T115" fmla="*/ 230 h 294"/>
                <a:gd name="T116" fmla="*/ 61 w 294"/>
                <a:gd name="T117" fmla="*/ 207 h 294"/>
                <a:gd name="T118" fmla="*/ 51 w 294"/>
                <a:gd name="T119" fmla="*/ 172 h 294"/>
                <a:gd name="T120" fmla="*/ 18 w 294"/>
                <a:gd name="T121" fmla="*/ 162 h 294"/>
                <a:gd name="T122" fmla="*/ 17 w 294"/>
                <a:gd name="T123" fmla="*/ 13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94">
                  <a:moveTo>
                    <a:pt x="15" y="178"/>
                  </a:moveTo>
                  <a:cubicBezTo>
                    <a:pt x="36" y="182"/>
                    <a:pt x="36" y="182"/>
                    <a:pt x="36" y="182"/>
                  </a:cubicBezTo>
                  <a:cubicBezTo>
                    <a:pt x="38" y="189"/>
                    <a:pt x="41" y="195"/>
                    <a:pt x="45" y="202"/>
                  </a:cubicBezTo>
                  <a:cubicBezTo>
                    <a:pt x="33" y="219"/>
                    <a:pt x="33" y="219"/>
                    <a:pt x="33" y="219"/>
                  </a:cubicBezTo>
                  <a:cubicBezTo>
                    <a:pt x="27" y="226"/>
                    <a:pt x="28" y="236"/>
                    <a:pt x="35" y="242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6" y="264"/>
                    <a:pt x="61" y="266"/>
                    <a:pt x="66" y="266"/>
                  </a:cubicBezTo>
                  <a:cubicBezTo>
                    <a:pt x="69" y="266"/>
                    <a:pt x="73" y="264"/>
                    <a:pt x="76" y="262"/>
                  </a:cubicBezTo>
                  <a:cubicBezTo>
                    <a:pt x="93" y="250"/>
                    <a:pt x="93" y="250"/>
                    <a:pt x="93" y="250"/>
                  </a:cubicBezTo>
                  <a:cubicBezTo>
                    <a:pt x="100" y="253"/>
                    <a:pt x="106" y="256"/>
                    <a:pt x="113" y="258"/>
                  </a:cubicBezTo>
                  <a:cubicBezTo>
                    <a:pt x="116" y="279"/>
                    <a:pt x="116" y="279"/>
                    <a:pt x="116" y="279"/>
                  </a:cubicBezTo>
                  <a:cubicBezTo>
                    <a:pt x="118" y="287"/>
                    <a:pt x="125" y="294"/>
                    <a:pt x="134" y="294"/>
                  </a:cubicBezTo>
                  <a:cubicBezTo>
                    <a:pt x="160" y="294"/>
                    <a:pt x="160" y="294"/>
                    <a:pt x="160" y="294"/>
                  </a:cubicBezTo>
                  <a:cubicBezTo>
                    <a:pt x="169" y="294"/>
                    <a:pt x="176" y="287"/>
                    <a:pt x="178" y="279"/>
                  </a:cubicBezTo>
                  <a:cubicBezTo>
                    <a:pt x="181" y="258"/>
                    <a:pt x="181" y="258"/>
                    <a:pt x="181" y="258"/>
                  </a:cubicBezTo>
                  <a:cubicBezTo>
                    <a:pt x="188" y="256"/>
                    <a:pt x="195" y="253"/>
                    <a:pt x="201" y="250"/>
                  </a:cubicBezTo>
                  <a:cubicBezTo>
                    <a:pt x="218" y="262"/>
                    <a:pt x="218" y="262"/>
                    <a:pt x="218" y="262"/>
                  </a:cubicBezTo>
                  <a:cubicBezTo>
                    <a:pt x="221" y="264"/>
                    <a:pt x="225" y="265"/>
                    <a:pt x="229" y="265"/>
                  </a:cubicBezTo>
                  <a:cubicBezTo>
                    <a:pt x="234" y="265"/>
                    <a:pt x="238" y="263"/>
                    <a:pt x="242" y="260"/>
                  </a:cubicBezTo>
                  <a:cubicBezTo>
                    <a:pt x="260" y="242"/>
                    <a:pt x="260" y="242"/>
                    <a:pt x="260" y="242"/>
                  </a:cubicBezTo>
                  <a:cubicBezTo>
                    <a:pt x="266" y="235"/>
                    <a:pt x="267" y="225"/>
                    <a:pt x="262" y="218"/>
                  </a:cubicBezTo>
                  <a:cubicBezTo>
                    <a:pt x="250" y="201"/>
                    <a:pt x="250" y="201"/>
                    <a:pt x="250" y="201"/>
                  </a:cubicBezTo>
                  <a:cubicBezTo>
                    <a:pt x="253" y="195"/>
                    <a:pt x="256" y="188"/>
                    <a:pt x="258" y="181"/>
                  </a:cubicBezTo>
                  <a:cubicBezTo>
                    <a:pt x="279" y="178"/>
                    <a:pt x="279" y="178"/>
                    <a:pt x="279" y="178"/>
                  </a:cubicBezTo>
                  <a:cubicBezTo>
                    <a:pt x="287" y="176"/>
                    <a:pt x="293" y="170"/>
                    <a:pt x="294" y="16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3" y="124"/>
                    <a:pt x="287" y="117"/>
                    <a:pt x="279" y="116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6" y="106"/>
                    <a:pt x="253" y="99"/>
                    <a:pt x="250" y="93"/>
                  </a:cubicBezTo>
                  <a:cubicBezTo>
                    <a:pt x="262" y="76"/>
                    <a:pt x="262" y="76"/>
                    <a:pt x="262" y="76"/>
                  </a:cubicBezTo>
                  <a:cubicBezTo>
                    <a:pt x="267" y="68"/>
                    <a:pt x="266" y="58"/>
                    <a:pt x="260" y="52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38" y="31"/>
                    <a:pt x="234" y="29"/>
                    <a:pt x="229" y="29"/>
                  </a:cubicBezTo>
                  <a:cubicBezTo>
                    <a:pt x="225" y="29"/>
                    <a:pt x="222" y="30"/>
                    <a:pt x="219" y="32"/>
                  </a:cubicBezTo>
                  <a:cubicBezTo>
                    <a:pt x="201" y="44"/>
                    <a:pt x="201" y="44"/>
                    <a:pt x="201" y="44"/>
                  </a:cubicBezTo>
                  <a:cubicBezTo>
                    <a:pt x="195" y="41"/>
                    <a:pt x="188" y="38"/>
                    <a:pt x="181" y="3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6" y="7"/>
                    <a:pt x="169" y="1"/>
                    <a:pt x="16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4" y="1"/>
                    <a:pt x="117" y="7"/>
                    <a:pt x="116" y="15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05" y="38"/>
                    <a:pt x="99" y="41"/>
                    <a:pt x="92" y="45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2" y="30"/>
                    <a:pt x="69" y="29"/>
                    <a:pt x="65" y="29"/>
                  </a:cubicBezTo>
                  <a:cubicBezTo>
                    <a:pt x="60" y="29"/>
                    <a:pt x="55" y="31"/>
                    <a:pt x="52" y="3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27" y="59"/>
                    <a:pt x="26" y="69"/>
                    <a:pt x="32" y="76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1" y="100"/>
                    <a:pt x="38" y="106"/>
                    <a:pt x="36" y="113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8"/>
                    <a:pt x="0" y="126"/>
                    <a:pt x="0" y="13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7"/>
                    <a:pt x="15" y="178"/>
                  </a:cubicBezTo>
                  <a:close/>
                  <a:moveTo>
                    <a:pt x="17" y="135"/>
                  </a:moveTo>
                  <a:cubicBezTo>
                    <a:pt x="17" y="134"/>
                    <a:pt x="17" y="133"/>
                    <a:pt x="18" y="133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7" y="128"/>
                    <a:pt x="50" y="126"/>
                    <a:pt x="50" y="123"/>
                  </a:cubicBezTo>
                  <a:cubicBezTo>
                    <a:pt x="53" y="114"/>
                    <a:pt x="56" y="105"/>
                    <a:pt x="61" y="97"/>
                  </a:cubicBezTo>
                  <a:cubicBezTo>
                    <a:pt x="63" y="94"/>
                    <a:pt x="62" y="90"/>
                    <a:pt x="60" y="88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6"/>
                    <a:pt x="45" y="65"/>
                    <a:pt x="45" y="6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6"/>
                    <a:pt x="65" y="46"/>
                    <a:pt x="65" y="46"/>
                  </a:cubicBezTo>
                  <a:cubicBezTo>
                    <a:pt x="65" y="46"/>
                    <a:pt x="66" y="46"/>
                    <a:pt x="66" y="46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90" y="63"/>
                    <a:pt x="93" y="63"/>
                    <a:pt x="96" y="61"/>
                  </a:cubicBezTo>
                  <a:cubicBezTo>
                    <a:pt x="104" y="57"/>
                    <a:pt x="113" y="53"/>
                    <a:pt x="122" y="51"/>
                  </a:cubicBezTo>
                  <a:cubicBezTo>
                    <a:pt x="125" y="50"/>
                    <a:pt x="127" y="47"/>
                    <a:pt x="128" y="44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60" y="17"/>
                    <a:pt x="161" y="17"/>
                    <a:pt x="161" y="18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6" y="47"/>
                    <a:pt x="168" y="49"/>
                    <a:pt x="172" y="50"/>
                  </a:cubicBezTo>
                  <a:cubicBezTo>
                    <a:pt x="181" y="53"/>
                    <a:pt x="190" y="56"/>
                    <a:pt x="198" y="61"/>
                  </a:cubicBezTo>
                  <a:cubicBezTo>
                    <a:pt x="201" y="63"/>
                    <a:pt x="204" y="63"/>
                    <a:pt x="207" y="61"/>
                  </a:cubicBezTo>
                  <a:cubicBezTo>
                    <a:pt x="228" y="45"/>
                    <a:pt x="228" y="45"/>
                    <a:pt x="228" y="45"/>
                  </a:cubicBezTo>
                  <a:cubicBezTo>
                    <a:pt x="228" y="45"/>
                    <a:pt x="229" y="45"/>
                    <a:pt x="229" y="45"/>
                  </a:cubicBezTo>
                  <a:cubicBezTo>
                    <a:pt x="229" y="45"/>
                    <a:pt x="230" y="45"/>
                    <a:pt x="230" y="46"/>
                  </a:cubicBezTo>
                  <a:cubicBezTo>
                    <a:pt x="248" y="64"/>
                    <a:pt x="248" y="64"/>
                    <a:pt x="248" y="64"/>
                  </a:cubicBezTo>
                  <a:cubicBezTo>
                    <a:pt x="249" y="64"/>
                    <a:pt x="249" y="65"/>
                    <a:pt x="249" y="66"/>
                  </a:cubicBezTo>
                  <a:cubicBezTo>
                    <a:pt x="233" y="87"/>
                    <a:pt x="233" y="87"/>
                    <a:pt x="233" y="87"/>
                  </a:cubicBezTo>
                  <a:cubicBezTo>
                    <a:pt x="232" y="90"/>
                    <a:pt x="231" y="93"/>
                    <a:pt x="233" y="96"/>
                  </a:cubicBezTo>
                  <a:cubicBezTo>
                    <a:pt x="238" y="104"/>
                    <a:pt x="241" y="113"/>
                    <a:pt x="244" y="122"/>
                  </a:cubicBezTo>
                  <a:cubicBezTo>
                    <a:pt x="245" y="125"/>
                    <a:pt x="247" y="128"/>
                    <a:pt x="250" y="128"/>
                  </a:cubicBezTo>
                  <a:cubicBezTo>
                    <a:pt x="276" y="132"/>
                    <a:pt x="276" y="132"/>
                    <a:pt x="276" y="132"/>
                  </a:cubicBezTo>
                  <a:cubicBezTo>
                    <a:pt x="277" y="133"/>
                    <a:pt x="277" y="133"/>
                    <a:pt x="277" y="134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1"/>
                    <a:pt x="277" y="161"/>
                    <a:pt x="276" y="161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247" y="166"/>
                    <a:pt x="244" y="169"/>
                    <a:pt x="244" y="172"/>
                  </a:cubicBezTo>
                  <a:cubicBezTo>
                    <a:pt x="241" y="181"/>
                    <a:pt x="238" y="189"/>
                    <a:pt x="233" y="197"/>
                  </a:cubicBezTo>
                  <a:cubicBezTo>
                    <a:pt x="231" y="200"/>
                    <a:pt x="231" y="204"/>
                    <a:pt x="233" y="206"/>
                  </a:cubicBezTo>
                  <a:cubicBezTo>
                    <a:pt x="249" y="228"/>
                    <a:pt x="249" y="228"/>
                    <a:pt x="249" y="228"/>
                  </a:cubicBezTo>
                  <a:cubicBezTo>
                    <a:pt x="249" y="228"/>
                    <a:pt x="249" y="229"/>
                    <a:pt x="248" y="230"/>
                  </a:cubicBezTo>
                  <a:cubicBezTo>
                    <a:pt x="230" y="248"/>
                    <a:pt x="230" y="248"/>
                    <a:pt x="230" y="248"/>
                  </a:cubicBezTo>
                  <a:cubicBezTo>
                    <a:pt x="230" y="249"/>
                    <a:pt x="229" y="249"/>
                    <a:pt x="229" y="249"/>
                  </a:cubicBezTo>
                  <a:cubicBezTo>
                    <a:pt x="229" y="249"/>
                    <a:pt x="228" y="249"/>
                    <a:pt x="228" y="248"/>
                  </a:cubicBezTo>
                  <a:cubicBezTo>
                    <a:pt x="207" y="233"/>
                    <a:pt x="207" y="233"/>
                    <a:pt x="207" y="233"/>
                  </a:cubicBezTo>
                  <a:cubicBezTo>
                    <a:pt x="204" y="231"/>
                    <a:pt x="200" y="231"/>
                    <a:pt x="198" y="233"/>
                  </a:cubicBezTo>
                  <a:cubicBezTo>
                    <a:pt x="190" y="238"/>
                    <a:pt x="181" y="241"/>
                    <a:pt x="172" y="244"/>
                  </a:cubicBezTo>
                  <a:cubicBezTo>
                    <a:pt x="169" y="244"/>
                    <a:pt x="166" y="247"/>
                    <a:pt x="166" y="250"/>
                  </a:cubicBezTo>
                  <a:cubicBezTo>
                    <a:pt x="162" y="276"/>
                    <a:pt x="162" y="276"/>
                    <a:pt x="162" y="276"/>
                  </a:cubicBezTo>
                  <a:cubicBezTo>
                    <a:pt x="161" y="277"/>
                    <a:pt x="161" y="277"/>
                    <a:pt x="160" y="277"/>
                  </a:cubicBezTo>
                  <a:cubicBezTo>
                    <a:pt x="134" y="277"/>
                    <a:pt x="134" y="277"/>
                    <a:pt x="134" y="277"/>
                  </a:cubicBezTo>
                  <a:cubicBezTo>
                    <a:pt x="133" y="277"/>
                    <a:pt x="133" y="277"/>
                    <a:pt x="133" y="276"/>
                  </a:cubicBezTo>
                  <a:cubicBezTo>
                    <a:pt x="128" y="250"/>
                    <a:pt x="128" y="250"/>
                    <a:pt x="128" y="250"/>
                  </a:cubicBezTo>
                  <a:cubicBezTo>
                    <a:pt x="128" y="247"/>
                    <a:pt x="125" y="244"/>
                    <a:pt x="122" y="244"/>
                  </a:cubicBezTo>
                  <a:cubicBezTo>
                    <a:pt x="113" y="241"/>
                    <a:pt x="105" y="238"/>
                    <a:pt x="97" y="233"/>
                  </a:cubicBezTo>
                  <a:cubicBezTo>
                    <a:pt x="96" y="232"/>
                    <a:pt x="94" y="232"/>
                    <a:pt x="93" y="232"/>
                  </a:cubicBezTo>
                  <a:cubicBezTo>
                    <a:pt x="91" y="232"/>
                    <a:pt x="89" y="233"/>
                    <a:pt x="88" y="234"/>
                  </a:cubicBezTo>
                  <a:cubicBezTo>
                    <a:pt x="67" y="249"/>
                    <a:pt x="67" y="249"/>
                    <a:pt x="67" y="249"/>
                  </a:cubicBezTo>
                  <a:cubicBezTo>
                    <a:pt x="66" y="249"/>
                    <a:pt x="66" y="249"/>
                    <a:pt x="66" y="249"/>
                  </a:cubicBezTo>
                  <a:cubicBezTo>
                    <a:pt x="65" y="249"/>
                    <a:pt x="65" y="249"/>
                    <a:pt x="65" y="249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6" y="230"/>
                    <a:pt x="46" y="229"/>
                    <a:pt x="46" y="228"/>
                  </a:cubicBezTo>
                  <a:cubicBezTo>
                    <a:pt x="61" y="207"/>
                    <a:pt x="61" y="207"/>
                    <a:pt x="61" y="207"/>
                  </a:cubicBezTo>
                  <a:cubicBezTo>
                    <a:pt x="63" y="205"/>
                    <a:pt x="63" y="201"/>
                    <a:pt x="62" y="198"/>
                  </a:cubicBezTo>
                  <a:cubicBezTo>
                    <a:pt x="57" y="190"/>
                    <a:pt x="53" y="182"/>
                    <a:pt x="51" y="172"/>
                  </a:cubicBezTo>
                  <a:cubicBezTo>
                    <a:pt x="50" y="169"/>
                    <a:pt x="47" y="167"/>
                    <a:pt x="44" y="166"/>
                  </a:cubicBezTo>
                  <a:cubicBezTo>
                    <a:pt x="18" y="162"/>
                    <a:pt x="18" y="162"/>
                    <a:pt x="18" y="162"/>
                  </a:cubicBezTo>
                  <a:cubicBezTo>
                    <a:pt x="17" y="162"/>
                    <a:pt x="17" y="161"/>
                    <a:pt x="17" y="160"/>
                  </a:cubicBezTo>
                  <a:lnTo>
                    <a:pt x="17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3879534" y="2250333"/>
              <a:ext cx="202706" cy="202706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0 h 126"/>
                <a:gd name="T12" fmla="*/ 16 w 126"/>
                <a:gd name="T13" fmla="*/ 63 h 126"/>
                <a:gd name="T14" fmla="*/ 63 w 126"/>
                <a:gd name="T15" fmla="*/ 16 h 126"/>
                <a:gd name="T16" fmla="*/ 110 w 126"/>
                <a:gd name="T17" fmla="*/ 63 h 126"/>
                <a:gd name="T18" fmla="*/ 63 w 126"/>
                <a:gd name="T19" fmla="*/ 110 h 126"/>
                <a:gd name="T20" fmla="*/ 63 w 126"/>
                <a:gd name="T21" fmla="*/ 110 h 126"/>
                <a:gd name="T22" fmla="*/ 63 w 126"/>
                <a:gd name="T23" fmla="*/ 11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8" y="0"/>
                    <a:pt x="0" y="28"/>
                    <a:pt x="0" y="63"/>
                  </a:cubicBezTo>
                  <a:cubicBezTo>
                    <a:pt x="0" y="98"/>
                    <a:pt x="28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8"/>
                    <a:pt x="98" y="0"/>
                    <a:pt x="63" y="0"/>
                  </a:cubicBezTo>
                  <a:close/>
                  <a:moveTo>
                    <a:pt x="63" y="110"/>
                  </a:moveTo>
                  <a:cubicBezTo>
                    <a:pt x="37" y="110"/>
                    <a:pt x="16" y="89"/>
                    <a:pt x="16" y="63"/>
                  </a:cubicBezTo>
                  <a:cubicBezTo>
                    <a:pt x="16" y="37"/>
                    <a:pt x="37" y="16"/>
                    <a:pt x="63" y="16"/>
                  </a:cubicBezTo>
                  <a:cubicBezTo>
                    <a:pt x="89" y="16"/>
                    <a:pt x="110" y="37"/>
                    <a:pt x="110" y="63"/>
                  </a:cubicBezTo>
                  <a:cubicBezTo>
                    <a:pt x="110" y="89"/>
                    <a:pt x="89" y="110"/>
                    <a:pt x="63" y="110"/>
                  </a:cubicBezTo>
                  <a:close/>
                  <a:moveTo>
                    <a:pt x="63" y="110"/>
                  </a:moveTo>
                  <a:cubicBezTo>
                    <a:pt x="63" y="110"/>
                    <a:pt x="63" y="110"/>
                    <a:pt x="63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521298" y="2192462"/>
            <a:ext cx="250535" cy="249066"/>
            <a:chOff x="6012029" y="2124491"/>
            <a:chExt cx="464593" cy="461871"/>
          </a:xfrm>
          <a:solidFill>
            <a:schemeClr val="accent5"/>
          </a:solidFill>
        </p:grpSpPr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6012029" y="2166665"/>
              <a:ext cx="419697" cy="419697"/>
            </a:xfrm>
            <a:custGeom>
              <a:avLst/>
              <a:gdLst>
                <a:gd name="T0" fmla="*/ 131 w 261"/>
                <a:gd name="T1" fmla="*/ 261 h 261"/>
                <a:gd name="T2" fmla="*/ 261 w 261"/>
                <a:gd name="T3" fmla="*/ 130 h 261"/>
                <a:gd name="T4" fmla="*/ 253 w 261"/>
                <a:gd name="T5" fmla="*/ 122 h 261"/>
                <a:gd name="T6" fmla="*/ 139 w 261"/>
                <a:gd name="T7" fmla="*/ 122 h 261"/>
                <a:gd name="T8" fmla="*/ 139 w 261"/>
                <a:gd name="T9" fmla="*/ 8 h 261"/>
                <a:gd name="T10" fmla="*/ 131 w 261"/>
                <a:gd name="T11" fmla="*/ 0 h 261"/>
                <a:gd name="T12" fmla="*/ 0 w 261"/>
                <a:gd name="T13" fmla="*/ 130 h 261"/>
                <a:gd name="T14" fmla="*/ 131 w 261"/>
                <a:gd name="T15" fmla="*/ 261 h 261"/>
                <a:gd name="T16" fmla="*/ 122 w 261"/>
                <a:gd name="T17" fmla="*/ 17 h 261"/>
                <a:gd name="T18" fmla="*/ 122 w 261"/>
                <a:gd name="T19" fmla="*/ 130 h 261"/>
                <a:gd name="T20" fmla="*/ 131 w 261"/>
                <a:gd name="T21" fmla="*/ 139 h 261"/>
                <a:gd name="T22" fmla="*/ 244 w 261"/>
                <a:gd name="T23" fmla="*/ 139 h 261"/>
                <a:gd name="T24" fmla="*/ 131 w 261"/>
                <a:gd name="T25" fmla="*/ 244 h 261"/>
                <a:gd name="T26" fmla="*/ 17 w 261"/>
                <a:gd name="T27" fmla="*/ 130 h 261"/>
                <a:gd name="T28" fmla="*/ 122 w 261"/>
                <a:gd name="T29" fmla="*/ 1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261">
                  <a:moveTo>
                    <a:pt x="131" y="261"/>
                  </a:moveTo>
                  <a:cubicBezTo>
                    <a:pt x="203" y="261"/>
                    <a:pt x="261" y="202"/>
                    <a:pt x="261" y="130"/>
                  </a:cubicBezTo>
                  <a:cubicBezTo>
                    <a:pt x="261" y="126"/>
                    <a:pt x="257" y="122"/>
                    <a:pt x="253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9" y="4"/>
                    <a:pt x="135" y="0"/>
                    <a:pt x="131" y="0"/>
                  </a:cubicBezTo>
                  <a:cubicBezTo>
                    <a:pt x="59" y="0"/>
                    <a:pt x="0" y="58"/>
                    <a:pt x="0" y="130"/>
                  </a:cubicBezTo>
                  <a:cubicBezTo>
                    <a:pt x="0" y="202"/>
                    <a:pt x="59" y="261"/>
                    <a:pt x="131" y="261"/>
                  </a:cubicBezTo>
                  <a:close/>
                  <a:moveTo>
                    <a:pt x="122" y="17"/>
                  </a:moveTo>
                  <a:cubicBezTo>
                    <a:pt x="122" y="130"/>
                    <a:pt x="122" y="130"/>
                    <a:pt x="122" y="130"/>
                  </a:cubicBezTo>
                  <a:cubicBezTo>
                    <a:pt x="122" y="135"/>
                    <a:pt x="126" y="139"/>
                    <a:pt x="131" y="139"/>
                  </a:cubicBezTo>
                  <a:cubicBezTo>
                    <a:pt x="244" y="139"/>
                    <a:pt x="244" y="139"/>
                    <a:pt x="244" y="139"/>
                  </a:cubicBezTo>
                  <a:cubicBezTo>
                    <a:pt x="240" y="198"/>
                    <a:pt x="191" y="244"/>
                    <a:pt x="131" y="244"/>
                  </a:cubicBezTo>
                  <a:cubicBezTo>
                    <a:pt x="68" y="244"/>
                    <a:pt x="17" y="193"/>
                    <a:pt x="17" y="130"/>
                  </a:cubicBezTo>
                  <a:cubicBezTo>
                    <a:pt x="17" y="70"/>
                    <a:pt x="63" y="21"/>
                    <a:pt x="1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6252829" y="2124491"/>
              <a:ext cx="223793" cy="223793"/>
            </a:xfrm>
            <a:custGeom>
              <a:avLst/>
              <a:gdLst>
                <a:gd name="T0" fmla="*/ 8 w 139"/>
                <a:gd name="T1" fmla="*/ 0 h 139"/>
                <a:gd name="T2" fmla="*/ 0 w 139"/>
                <a:gd name="T3" fmla="*/ 8 h 139"/>
                <a:gd name="T4" fmla="*/ 0 w 139"/>
                <a:gd name="T5" fmla="*/ 130 h 139"/>
                <a:gd name="T6" fmla="*/ 8 w 139"/>
                <a:gd name="T7" fmla="*/ 139 h 139"/>
                <a:gd name="T8" fmla="*/ 131 w 139"/>
                <a:gd name="T9" fmla="*/ 139 h 139"/>
                <a:gd name="T10" fmla="*/ 139 w 139"/>
                <a:gd name="T11" fmla="*/ 131 h 139"/>
                <a:gd name="T12" fmla="*/ 139 w 139"/>
                <a:gd name="T13" fmla="*/ 126 h 139"/>
                <a:gd name="T14" fmla="*/ 106 w 139"/>
                <a:gd name="T15" fmla="*/ 44 h 139"/>
                <a:gd name="T16" fmla="*/ 8 w 139"/>
                <a:gd name="T17" fmla="*/ 0 h 139"/>
                <a:gd name="T18" fmla="*/ 17 w 139"/>
                <a:gd name="T19" fmla="*/ 122 h 139"/>
                <a:gd name="T20" fmla="*/ 17 w 139"/>
                <a:gd name="T21" fmla="*/ 17 h 139"/>
                <a:gd name="T22" fmla="*/ 94 w 139"/>
                <a:gd name="T23" fmla="*/ 55 h 139"/>
                <a:gd name="T24" fmla="*/ 122 w 139"/>
                <a:gd name="T25" fmla="*/ 122 h 139"/>
                <a:gd name="T26" fmla="*/ 17 w 139"/>
                <a:gd name="T27" fmla="*/ 12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39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4" y="139"/>
                    <a:pt x="8" y="139"/>
                  </a:cubicBezTo>
                  <a:cubicBezTo>
                    <a:pt x="131" y="139"/>
                    <a:pt x="131" y="139"/>
                    <a:pt x="131" y="139"/>
                  </a:cubicBezTo>
                  <a:cubicBezTo>
                    <a:pt x="135" y="139"/>
                    <a:pt x="138" y="135"/>
                    <a:pt x="139" y="131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38" y="96"/>
                    <a:pt x="126" y="67"/>
                    <a:pt x="106" y="44"/>
                  </a:cubicBezTo>
                  <a:cubicBezTo>
                    <a:pt x="81" y="16"/>
                    <a:pt x="46" y="0"/>
                    <a:pt x="8" y="0"/>
                  </a:cubicBezTo>
                  <a:close/>
                  <a:moveTo>
                    <a:pt x="17" y="122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46" y="19"/>
                    <a:pt x="74" y="33"/>
                    <a:pt x="94" y="55"/>
                  </a:cubicBezTo>
                  <a:cubicBezTo>
                    <a:pt x="110" y="74"/>
                    <a:pt x="120" y="97"/>
                    <a:pt x="122" y="122"/>
                  </a:cubicBezTo>
                  <a:lnTo>
                    <a:pt x="1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007906" y="3374185"/>
            <a:ext cx="256769" cy="195144"/>
            <a:chOff x="2659214" y="3714171"/>
            <a:chExt cx="476156" cy="361878"/>
          </a:xfrm>
          <a:solidFill>
            <a:schemeClr val="accent2"/>
          </a:solidFill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2659214" y="3714171"/>
              <a:ext cx="476156" cy="361878"/>
            </a:xfrm>
            <a:custGeom>
              <a:avLst/>
              <a:gdLst>
                <a:gd name="T0" fmla="*/ 260 w 296"/>
                <a:gd name="T1" fmla="*/ 0 h 225"/>
                <a:gd name="T2" fmla="*/ 36 w 296"/>
                <a:gd name="T3" fmla="*/ 0 h 225"/>
                <a:gd name="T4" fmla="*/ 0 w 296"/>
                <a:gd name="T5" fmla="*/ 36 h 225"/>
                <a:gd name="T6" fmla="*/ 0 w 296"/>
                <a:gd name="T7" fmla="*/ 189 h 225"/>
                <a:gd name="T8" fmla="*/ 36 w 296"/>
                <a:gd name="T9" fmla="*/ 225 h 225"/>
                <a:gd name="T10" fmla="*/ 260 w 296"/>
                <a:gd name="T11" fmla="*/ 225 h 225"/>
                <a:gd name="T12" fmla="*/ 296 w 296"/>
                <a:gd name="T13" fmla="*/ 189 h 225"/>
                <a:gd name="T14" fmla="*/ 296 w 296"/>
                <a:gd name="T15" fmla="*/ 36 h 225"/>
                <a:gd name="T16" fmla="*/ 260 w 296"/>
                <a:gd name="T17" fmla="*/ 0 h 225"/>
                <a:gd name="T18" fmla="*/ 280 w 296"/>
                <a:gd name="T19" fmla="*/ 189 h 225"/>
                <a:gd name="T20" fmla="*/ 260 w 296"/>
                <a:gd name="T21" fmla="*/ 209 h 225"/>
                <a:gd name="T22" fmla="*/ 36 w 296"/>
                <a:gd name="T23" fmla="*/ 209 h 225"/>
                <a:gd name="T24" fmla="*/ 16 w 296"/>
                <a:gd name="T25" fmla="*/ 189 h 225"/>
                <a:gd name="T26" fmla="*/ 16 w 296"/>
                <a:gd name="T27" fmla="*/ 36 h 225"/>
                <a:gd name="T28" fmla="*/ 36 w 296"/>
                <a:gd name="T29" fmla="*/ 16 h 225"/>
                <a:gd name="T30" fmla="*/ 260 w 296"/>
                <a:gd name="T31" fmla="*/ 16 h 225"/>
                <a:gd name="T32" fmla="*/ 280 w 296"/>
                <a:gd name="T33" fmla="*/ 36 h 225"/>
                <a:gd name="T34" fmla="*/ 280 w 296"/>
                <a:gd name="T35" fmla="*/ 189 h 225"/>
                <a:gd name="T36" fmla="*/ 280 w 296"/>
                <a:gd name="T37" fmla="*/ 189 h 225"/>
                <a:gd name="T38" fmla="*/ 280 w 296"/>
                <a:gd name="T39" fmla="*/ 18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6" h="225">
                  <a:moveTo>
                    <a:pt x="26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9"/>
                    <a:pt x="16" y="225"/>
                    <a:pt x="36" y="225"/>
                  </a:cubicBezTo>
                  <a:cubicBezTo>
                    <a:pt x="260" y="225"/>
                    <a:pt x="260" y="225"/>
                    <a:pt x="260" y="225"/>
                  </a:cubicBezTo>
                  <a:cubicBezTo>
                    <a:pt x="280" y="225"/>
                    <a:pt x="296" y="209"/>
                    <a:pt x="296" y="18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16"/>
                    <a:pt x="280" y="0"/>
                    <a:pt x="260" y="0"/>
                  </a:cubicBezTo>
                  <a:close/>
                  <a:moveTo>
                    <a:pt x="280" y="189"/>
                  </a:moveTo>
                  <a:cubicBezTo>
                    <a:pt x="280" y="200"/>
                    <a:pt x="271" y="209"/>
                    <a:pt x="260" y="209"/>
                  </a:cubicBezTo>
                  <a:cubicBezTo>
                    <a:pt x="36" y="209"/>
                    <a:pt x="36" y="209"/>
                    <a:pt x="36" y="209"/>
                  </a:cubicBezTo>
                  <a:cubicBezTo>
                    <a:pt x="25" y="209"/>
                    <a:pt x="16" y="200"/>
                    <a:pt x="16" y="18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71" y="16"/>
                    <a:pt x="280" y="25"/>
                    <a:pt x="280" y="36"/>
                  </a:cubicBezTo>
                  <a:cubicBezTo>
                    <a:pt x="280" y="189"/>
                    <a:pt x="280" y="189"/>
                    <a:pt x="280" y="189"/>
                  </a:cubicBezTo>
                  <a:close/>
                  <a:moveTo>
                    <a:pt x="280" y="189"/>
                  </a:moveTo>
                  <a:cubicBezTo>
                    <a:pt x="280" y="189"/>
                    <a:pt x="280" y="189"/>
                    <a:pt x="280" y="1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12272" y="3762467"/>
              <a:ext cx="370041" cy="263926"/>
            </a:xfrm>
            <a:custGeom>
              <a:avLst/>
              <a:gdLst>
                <a:gd name="T0" fmla="*/ 154 w 230"/>
                <a:gd name="T1" fmla="*/ 80 h 164"/>
                <a:gd name="T2" fmla="*/ 226 w 230"/>
                <a:gd name="T3" fmla="*/ 15 h 164"/>
                <a:gd name="T4" fmla="*/ 227 w 230"/>
                <a:gd name="T5" fmla="*/ 4 h 164"/>
                <a:gd name="T6" fmla="*/ 215 w 230"/>
                <a:gd name="T7" fmla="*/ 3 h 164"/>
                <a:gd name="T8" fmla="*/ 115 w 230"/>
                <a:gd name="T9" fmla="*/ 93 h 164"/>
                <a:gd name="T10" fmla="*/ 96 w 230"/>
                <a:gd name="T11" fmla="*/ 75 h 164"/>
                <a:gd name="T12" fmla="*/ 96 w 230"/>
                <a:gd name="T13" fmla="*/ 75 h 164"/>
                <a:gd name="T14" fmla="*/ 94 w 230"/>
                <a:gd name="T15" fmla="*/ 74 h 164"/>
                <a:gd name="T16" fmla="*/ 15 w 230"/>
                <a:gd name="T17" fmla="*/ 3 h 164"/>
                <a:gd name="T18" fmla="*/ 3 w 230"/>
                <a:gd name="T19" fmla="*/ 4 h 164"/>
                <a:gd name="T20" fmla="*/ 4 w 230"/>
                <a:gd name="T21" fmla="*/ 15 h 164"/>
                <a:gd name="T22" fmla="*/ 77 w 230"/>
                <a:gd name="T23" fmla="*/ 81 h 164"/>
                <a:gd name="T24" fmla="*/ 4 w 230"/>
                <a:gd name="T25" fmla="*/ 149 h 164"/>
                <a:gd name="T26" fmla="*/ 4 w 230"/>
                <a:gd name="T27" fmla="*/ 161 h 164"/>
                <a:gd name="T28" fmla="*/ 10 w 230"/>
                <a:gd name="T29" fmla="*/ 164 h 164"/>
                <a:gd name="T30" fmla="*/ 15 w 230"/>
                <a:gd name="T31" fmla="*/ 162 h 164"/>
                <a:gd name="T32" fmla="*/ 90 w 230"/>
                <a:gd name="T33" fmla="*/ 92 h 164"/>
                <a:gd name="T34" fmla="*/ 110 w 230"/>
                <a:gd name="T35" fmla="*/ 110 h 164"/>
                <a:gd name="T36" fmla="*/ 115 w 230"/>
                <a:gd name="T37" fmla="*/ 112 h 164"/>
                <a:gd name="T38" fmla="*/ 121 w 230"/>
                <a:gd name="T39" fmla="*/ 110 h 164"/>
                <a:gd name="T40" fmla="*/ 141 w 230"/>
                <a:gd name="T41" fmla="*/ 92 h 164"/>
                <a:gd name="T42" fmla="*/ 215 w 230"/>
                <a:gd name="T43" fmla="*/ 162 h 164"/>
                <a:gd name="T44" fmla="*/ 221 w 230"/>
                <a:gd name="T45" fmla="*/ 164 h 164"/>
                <a:gd name="T46" fmla="*/ 227 w 230"/>
                <a:gd name="T47" fmla="*/ 161 h 164"/>
                <a:gd name="T48" fmla="*/ 227 w 230"/>
                <a:gd name="T49" fmla="*/ 150 h 164"/>
                <a:gd name="T50" fmla="*/ 154 w 230"/>
                <a:gd name="T51" fmla="*/ 80 h 164"/>
                <a:gd name="T52" fmla="*/ 154 w 230"/>
                <a:gd name="T53" fmla="*/ 80 h 164"/>
                <a:gd name="T54" fmla="*/ 154 w 230"/>
                <a:gd name="T55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0" h="164">
                  <a:moveTo>
                    <a:pt x="154" y="80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2"/>
                    <a:pt x="230" y="7"/>
                    <a:pt x="227" y="4"/>
                  </a:cubicBezTo>
                  <a:cubicBezTo>
                    <a:pt x="224" y="0"/>
                    <a:pt x="219" y="0"/>
                    <a:pt x="215" y="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95" y="75"/>
                    <a:pt x="95" y="74"/>
                    <a:pt x="94" y="7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4" y="1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1" y="152"/>
                    <a:pt x="1" y="158"/>
                    <a:pt x="4" y="161"/>
                  </a:cubicBezTo>
                  <a:cubicBezTo>
                    <a:pt x="5" y="163"/>
                    <a:pt x="8" y="164"/>
                    <a:pt x="10" y="164"/>
                  </a:cubicBezTo>
                  <a:cubicBezTo>
                    <a:pt x="12" y="164"/>
                    <a:pt x="14" y="163"/>
                    <a:pt x="15" y="16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2"/>
                    <a:pt x="113" y="112"/>
                    <a:pt x="115" y="112"/>
                  </a:cubicBezTo>
                  <a:cubicBezTo>
                    <a:pt x="117" y="112"/>
                    <a:pt x="119" y="111"/>
                    <a:pt x="121" y="110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215" y="162"/>
                    <a:pt x="215" y="162"/>
                    <a:pt x="215" y="162"/>
                  </a:cubicBezTo>
                  <a:cubicBezTo>
                    <a:pt x="217" y="163"/>
                    <a:pt x="219" y="164"/>
                    <a:pt x="221" y="164"/>
                  </a:cubicBezTo>
                  <a:cubicBezTo>
                    <a:pt x="223" y="164"/>
                    <a:pt x="225" y="163"/>
                    <a:pt x="227" y="161"/>
                  </a:cubicBezTo>
                  <a:cubicBezTo>
                    <a:pt x="230" y="158"/>
                    <a:pt x="230" y="153"/>
                    <a:pt x="227" y="150"/>
                  </a:cubicBezTo>
                  <a:lnTo>
                    <a:pt x="154" y="80"/>
                  </a:lnTo>
                  <a:close/>
                  <a:moveTo>
                    <a:pt x="154" y="80"/>
                  </a:moveTo>
                  <a:cubicBezTo>
                    <a:pt x="154" y="80"/>
                    <a:pt x="154" y="80"/>
                    <a:pt x="154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3668989" y="3343580"/>
            <a:ext cx="240995" cy="260436"/>
          </a:xfrm>
          <a:custGeom>
            <a:avLst/>
            <a:gdLst>
              <a:gd name="T0" fmla="*/ 46 w 278"/>
              <a:gd name="T1" fmla="*/ 34 h 300"/>
              <a:gd name="T2" fmla="*/ 75 w 278"/>
              <a:gd name="T3" fmla="*/ 249 h 300"/>
              <a:gd name="T4" fmla="*/ 104 w 278"/>
              <a:gd name="T5" fmla="*/ 300 h 300"/>
              <a:gd name="T6" fmla="*/ 133 w 278"/>
              <a:gd name="T7" fmla="*/ 249 h 300"/>
              <a:gd name="T8" fmla="*/ 202 w 278"/>
              <a:gd name="T9" fmla="*/ 266 h 300"/>
              <a:gd name="T10" fmla="*/ 269 w 278"/>
              <a:gd name="T11" fmla="*/ 266 h 300"/>
              <a:gd name="T12" fmla="*/ 79 w 278"/>
              <a:gd name="T13" fmla="*/ 233 h 300"/>
              <a:gd name="T14" fmla="*/ 62 w 278"/>
              <a:gd name="T15" fmla="*/ 193 h 300"/>
              <a:gd name="T16" fmla="*/ 244 w 278"/>
              <a:gd name="T17" fmla="*/ 198 h 300"/>
              <a:gd name="T18" fmla="*/ 278 w 278"/>
              <a:gd name="T19" fmla="*/ 94 h 300"/>
              <a:gd name="T20" fmla="*/ 278 w 278"/>
              <a:gd name="T21" fmla="*/ 93 h 300"/>
              <a:gd name="T22" fmla="*/ 277 w 278"/>
              <a:gd name="T23" fmla="*/ 92 h 300"/>
              <a:gd name="T24" fmla="*/ 277 w 278"/>
              <a:gd name="T25" fmla="*/ 92 h 300"/>
              <a:gd name="T26" fmla="*/ 277 w 278"/>
              <a:gd name="T27" fmla="*/ 91 h 300"/>
              <a:gd name="T28" fmla="*/ 276 w 278"/>
              <a:gd name="T29" fmla="*/ 90 h 300"/>
              <a:gd name="T30" fmla="*/ 276 w 278"/>
              <a:gd name="T31" fmla="*/ 90 h 300"/>
              <a:gd name="T32" fmla="*/ 275 w 278"/>
              <a:gd name="T33" fmla="*/ 89 h 300"/>
              <a:gd name="T34" fmla="*/ 275 w 278"/>
              <a:gd name="T35" fmla="*/ 88 h 300"/>
              <a:gd name="T36" fmla="*/ 274 w 278"/>
              <a:gd name="T37" fmla="*/ 88 h 300"/>
              <a:gd name="T38" fmla="*/ 274 w 278"/>
              <a:gd name="T39" fmla="*/ 87 h 300"/>
              <a:gd name="T40" fmla="*/ 272 w 278"/>
              <a:gd name="T41" fmla="*/ 87 h 300"/>
              <a:gd name="T42" fmla="*/ 272 w 278"/>
              <a:gd name="T43" fmla="*/ 87 h 300"/>
              <a:gd name="T44" fmla="*/ 271 w 278"/>
              <a:gd name="T45" fmla="*/ 87 h 300"/>
              <a:gd name="T46" fmla="*/ 62 w 278"/>
              <a:gd name="T47" fmla="*/ 58 h 300"/>
              <a:gd name="T48" fmla="*/ 62 w 278"/>
              <a:gd name="T49" fmla="*/ 28 h 300"/>
              <a:gd name="T50" fmla="*/ 62 w 278"/>
              <a:gd name="T51" fmla="*/ 27 h 300"/>
              <a:gd name="T52" fmla="*/ 62 w 278"/>
              <a:gd name="T53" fmla="*/ 26 h 300"/>
              <a:gd name="T54" fmla="*/ 62 w 278"/>
              <a:gd name="T55" fmla="*/ 25 h 300"/>
              <a:gd name="T56" fmla="*/ 61 w 278"/>
              <a:gd name="T57" fmla="*/ 25 h 300"/>
              <a:gd name="T58" fmla="*/ 61 w 278"/>
              <a:gd name="T59" fmla="*/ 24 h 300"/>
              <a:gd name="T60" fmla="*/ 60 w 278"/>
              <a:gd name="T61" fmla="*/ 23 h 300"/>
              <a:gd name="T62" fmla="*/ 60 w 278"/>
              <a:gd name="T63" fmla="*/ 23 h 300"/>
              <a:gd name="T64" fmla="*/ 59 w 278"/>
              <a:gd name="T65" fmla="*/ 22 h 300"/>
              <a:gd name="T66" fmla="*/ 58 w 278"/>
              <a:gd name="T67" fmla="*/ 21 h 300"/>
              <a:gd name="T68" fmla="*/ 57 w 278"/>
              <a:gd name="T69" fmla="*/ 21 h 300"/>
              <a:gd name="T70" fmla="*/ 1 w 278"/>
              <a:gd name="T71" fmla="*/ 6 h 300"/>
              <a:gd name="T72" fmla="*/ 0 w 278"/>
              <a:gd name="T73" fmla="*/ 10 h 300"/>
              <a:gd name="T74" fmla="*/ 236 w 278"/>
              <a:gd name="T75" fmla="*/ 249 h 300"/>
              <a:gd name="T76" fmla="*/ 236 w 278"/>
              <a:gd name="T77" fmla="*/ 283 h 300"/>
              <a:gd name="T78" fmla="*/ 236 w 278"/>
              <a:gd name="T79" fmla="*/ 249 h 300"/>
              <a:gd name="T80" fmla="*/ 121 w 278"/>
              <a:gd name="T81" fmla="*/ 266 h 300"/>
              <a:gd name="T82" fmla="*/ 87 w 278"/>
              <a:gd name="T83" fmla="*/ 266 h 300"/>
              <a:gd name="T84" fmla="*/ 62 w 278"/>
              <a:gd name="T85" fmla="*/ 74 h 300"/>
              <a:gd name="T86" fmla="*/ 261 w 278"/>
              <a:gd name="T87" fmla="*/ 164 h 300"/>
              <a:gd name="T88" fmla="*/ 79 w 278"/>
              <a:gd name="T89" fmla="*/ 181 h 300"/>
              <a:gd name="T90" fmla="*/ 62 w 278"/>
              <a:gd name="T91" fmla="*/ 7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8" h="300">
                <a:moveTo>
                  <a:pt x="5" y="17"/>
                </a:moveTo>
                <a:cubicBezTo>
                  <a:pt x="46" y="34"/>
                  <a:pt x="46" y="34"/>
                  <a:pt x="46" y="34"/>
                </a:cubicBezTo>
                <a:cubicBezTo>
                  <a:pt x="46" y="216"/>
                  <a:pt x="46" y="216"/>
                  <a:pt x="46" y="216"/>
                </a:cubicBezTo>
                <a:cubicBezTo>
                  <a:pt x="46" y="233"/>
                  <a:pt x="58" y="247"/>
                  <a:pt x="75" y="249"/>
                </a:cubicBezTo>
                <a:cubicBezTo>
                  <a:pt x="72" y="254"/>
                  <a:pt x="70" y="260"/>
                  <a:pt x="70" y="266"/>
                </a:cubicBezTo>
                <a:cubicBezTo>
                  <a:pt x="70" y="285"/>
                  <a:pt x="85" y="300"/>
                  <a:pt x="104" y="300"/>
                </a:cubicBezTo>
                <a:cubicBezTo>
                  <a:pt x="122" y="300"/>
                  <a:pt x="137" y="285"/>
                  <a:pt x="137" y="266"/>
                </a:cubicBezTo>
                <a:cubicBezTo>
                  <a:pt x="137" y="260"/>
                  <a:pt x="135" y="254"/>
                  <a:pt x="133" y="249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04" y="254"/>
                  <a:pt x="202" y="260"/>
                  <a:pt x="202" y="266"/>
                </a:cubicBezTo>
                <a:cubicBezTo>
                  <a:pt x="202" y="285"/>
                  <a:pt x="217" y="300"/>
                  <a:pt x="236" y="300"/>
                </a:cubicBezTo>
                <a:cubicBezTo>
                  <a:pt x="254" y="300"/>
                  <a:pt x="269" y="285"/>
                  <a:pt x="269" y="266"/>
                </a:cubicBezTo>
                <a:cubicBezTo>
                  <a:pt x="269" y="248"/>
                  <a:pt x="254" y="233"/>
                  <a:pt x="236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70" y="233"/>
                  <a:pt x="62" y="225"/>
                  <a:pt x="62" y="216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7" y="196"/>
                  <a:pt x="73" y="198"/>
                  <a:pt x="79" y="198"/>
                </a:cubicBezTo>
                <a:cubicBezTo>
                  <a:pt x="244" y="198"/>
                  <a:pt x="244" y="198"/>
                  <a:pt x="244" y="198"/>
                </a:cubicBezTo>
                <a:cubicBezTo>
                  <a:pt x="262" y="198"/>
                  <a:pt x="278" y="183"/>
                  <a:pt x="278" y="164"/>
                </a:cubicBezTo>
                <a:cubicBezTo>
                  <a:pt x="278" y="94"/>
                  <a:pt x="278" y="94"/>
                  <a:pt x="278" y="94"/>
                </a:cubicBezTo>
                <a:cubicBezTo>
                  <a:pt x="278" y="94"/>
                  <a:pt x="278" y="94"/>
                  <a:pt x="278" y="94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7" y="93"/>
                  <a:pt x="277" y="93"/>
                  <a:pt x="277" y="92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277" y="92"/>
                  <a:pt x="277" y="91"/>
                  <a:pt x="277" y="91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7" y="90"/>
                  <a:pt x="276" y="90"/>
                  <a:pt x="276" y="90"/>
                </a:cubicBezTo>
                <a:cubicBezTo>
                  <a:pt x="276" y="90"/>
                  <a:pt x="276" y="90"/>
                  <a:pt x="276" y="90"/>
                </a:cubicBezTo>
                <a:cubicBezTo>
                  <a:pt x="276" y="90"/>
                  <a:pt x="276" y="90"/>
                  <a:pt x="276" y="90"/>
                </a:cubicBezTo>
                <a:cubicBezTo>
                  <a:pt x="276" y="89"/>
                  <a:pt x="276" y="89"/>
                  <a:pt x="276" y="89"/>
                </a:cubicBezTo>
                <a:cubicBezTo>
                  <a:pt x="276" y="89"/>
                  <a:pt x="275" y="89"/>
                  <a:pt x="275" y="89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275" y="88"/>
                  <a:pt x="275" y="88"/>
                  <a:pt x="275" y="88"/>
                </a:cubicBezTo>
                <a:cubicBezTo>
                  <a:pt x="275" y="88"/>
                  <a:pt x="275" y="88"/>
                  <a:pt x="275" y="88"/>
                </a:cubicBezTo>
                <a:cubicBezTo>
                  <a:pt x="274" y="88"/>
                  <a:pt x="274" y="88"/>
                  <a:pt x="274" y="88"/>
                </a:cubicBezTo>
                <a:cubicBezTo>
                  <a:pt x="274" y="88"/>
                  <a:pt x="274" y="88"/>
                  <a:pt x="274" y="88"/>
                </a:cubicBezTo>
                <a:cubicBezTo>
                  <a:pt x="274" y="88"/>
                  <a:pt x="274" y="88"/>
                  <a:pt x="274" y="87"/>
                </a:cubicBezTo>
                <a:cubicBezTo>
                  <a:pt x="273" y="87"/>
                  <a:pt x="273" y="87"/>
                  <a:pt x="273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1" y="87"/>
                  <a:pt x="271" y="87"/>
                  <a:pt x="271" y="87"/>
                </a:cubicBezTo>
                <a:cubicBezTo>
                  <a:pt x="271" y="87"/>
                  <a:pt x="271" y="87"/>
                  <a:pt x="271" y="87"/>
                </a:cubicBezTo>
                <a:cubicBezTo>
                  <a:pt x="271" y="87"/>
                  <a:pt x="271" y="86"/>
                  <a:pt x="271" y="86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5"/>
                  <a:pt x="62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4"/>
                  <a:pt x="6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8" y="22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7" y="21"/>
                  <a:pt x="57" y="21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2"/>
                  <a:pt x="1" y="6"/>
                </a:cubicBezTo>
                <a:cubicBezTo>
                  <a:pt x="1" y="7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3"/>
                  <a:pt x="2" y="16"/>
                  <a:pt x="5" y="17"/>
                </a:cubicBezTo>
                <a:close/>
                <a:moveTo>
                  <a:pt x="236" y="249"/>
                </a:moveTo>
                <a:cubicBezTo>
                  <a:pt x="245" y="249"/>
                  <a:pt x="253" y="257"/>
                  <a:pt x="253" y="266"/>
                </a:cubicBezTo>
                <a:cubicBezTo>
                  <a:pt x="253" y="276"/>
                  <a:pt x="245" y="283"/>
                  <a:pt x="236" y="283"/>
                </a:cubicBezTo>
                <a:cubicBezTo>
                  <a:pt x="227" y="283"/>
                  <a:pt x="219" y="275"/>
                  <a:pt x="219" y="266"/>
                </a:cubicBezTo>
                <a:cubicBezTo>
                  <a:pt x="219" y="257"/>
                  <a:pt x="227" y="249"/>
                  <a:pt x="236" y="249"/>
                </a:cubicBezTo>
                <a:close/>
                <a:moveTo>
                  <a:pt x="104" y="249"/>
                </a:moveTo>
                <a:cubicBezTo>
                  <a:pt x="113" y="249"/>
                  <a:pt x="121" y="257"/>
                  <a:pt x="121" y="266"/>
                </a:cubicBezTo>
                <a:cubicBezTo>
                  <a:pt x="121" y="276"/>
                  <a:pt x="113" y="283"/>
                  <a:pt x="104" y="283"/>
                </a:cubicBezTo>
                <a:cubicBezTo>
                  <a:pt x="94" y="283"/>
                  <a:pt x="87" y="275"/>
                  <a:pt x="87" y="266"/>
                </a:cubicBezTo>
                <a:cubicBezTo>
                  <a:pt x="87" y="257"/>
                  <a:pt x="94" y="249"/>
                  <a:pt x="104" y="249"/>
                </a:cubicBezTo>
                <a:close/>
                <a:moveTo>
                  <a:pt x="62" y="74"/>
                </a:moveTo>
                <a:cubicBezTo>
                  <a:pt x="261" y="102"/>
                  <a:pt x="261" y="102"/>
                  <a:pt x="261" y="102"/>
                </a:cubicBezTo>
                <a:cubicBezTo>
                  <a:pt x="261" y="164"/>
                  <a:pt x="261" y="164"/>
                  <a:pt x="261" y="164"/>
                </a:cubicBezTo>
                <a:cubicBezTo>
                  <a:pt x="261" y="173"/>
                  <a:pt x="253" y="181"/>
                  <a:pt x="244" y="181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0" y="181"/>
                  <a:pt x="62" y="173"/>
                  <a:pt x="62" y="164"/>
                </a:cubicBezTo>
                <a:lnTo>
                  <a:pt x="62" y="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5363265" y="3324682"/>
            <a:ext cx="259335" cy="244664"/>
          </a:xfrm>
          <a:custGeom>
            <a:avLst/>
            <a:gdLst>
              <a:gd name="T0" fmla="*/ 272 w 299"/>
              <a:gd name="T1" fmla="*/ 101 h 282"/>
              <a:gd name="T2" fmla="*/ 242 w 299"/>
              <a:gd name="T3" fmla="*/ 25 h 282"/>
              <a:gd name="T4" fmla="*/ 228 w 299"/>
              <a:gd name="T5" fmla="*/ 0 h 282"/>
              <a:gd name="T6" fmla="*/ 182 w 299"/>
              <a:gd name="T7" fmla="*/ 22 h 282"/>
              <a:gd name="T8" fmla="*/ 140 w 299"/>
              <a:gd name="T9" fmla="*/ 17 h 282"/>
              <a:gd name="T10" fmla="*/ 0 w 299"/>
              <a:gd name="T11" fmla="*/ 141 h 282"/>
              <a:gd name="T12" fmla="*/ 3 w 299"/>
              <a:gd name="T13" fmla="*/ 167 h 282"/>
              <a:gd name="T14" fmla="*/ 12 w 299"/>
              <a:gd name="T15" fmla="*/ 192 h 282"/>
              <a:gd name="T16" fmla="*/ 50 w 299"/>
              <a:gd name="T17" fmla="*/ 263 h 282"/>
              <a:gd name="T18" fmla="*/ 51 w 299"/>
              <a:gd name="T19" fmla="*/ 268 h 282"/>
              <a:gd name="T20" fmla="*/ 112 w 299"/>
              <a:gd name="T21" fmla="*/ 282 h 282"/>
              <a:gd name="T22" fmla="*/ 128 w 299"/>
              <a:gd name="T23" fmla="*/ 264 h 282"/>
              <a:gd name="T24" fmla="*/ 147 w 299"/>
              <a:gd name="T25" fmla="*/ 266 h 282"/>
              <a:gd name="T26" fmla="*/ 209 w 299"/>
              <a:gd name="T27" fmla="*/ 282 h 282"/>
              <a:gd name="T28" fmla="*/ 224 w 299"/>
              <a:gd name="T29" fmla="*/ 255 h 282"/>
              <a:gd name="T30" fmla="*/ 239 w 299"/>
              <a:gd name="T31" fmla="*/ 228 h 282"/>
              <a:gd name="T32" fmla="*/ 239 w 299"/>
              <a:gd name="T33" fmla="*/ 227 h 282"/>
              <a:gd name="T34" fmla="*/ 276 w 299"/>
              <a:gd name="T35" fmla="*/ 179 h 282"/>
              <a:gd name="T36" fmla="*/ 299 w 299"/>
              <a:gd name="T37" fmla="*/ 123 h 282"/>
              <a:gd name="T38" fmla="*/ 228 w 299"/>
              <a:gd name="T39" fmla="*/ 16 h 282"/>
              <a:gd name="T40" fmla="*/ 228 w 299"/>
              <a:gd name="T41" fmla="*/ 16 h 282"/>
              <a:gd name="T42" fmla="*/ 227 w 299"/>
              <a:gd name="T43" fmla="*/ 8 h 282"/>
              <a:gd name="T44" fmla="*/ 282 w 299"/>
              <a:gd name="T45" fmla="*/ 157 h 282"/>
              <a:gd name="T46" fmla="*/ 267 w 299"/>
              <a:gd name="T47" fmla="*/ 162 h 282"/>
              <a:gd name="T48" fmla="*/ 228 w 299"/>
              <a:gd name="T49" fmla="*/ 215 h 282"/>
              <a:gd name="T50" fmla="*/ 228 w 299"/>
              <a:gd name="T51" fmla="*/ 216 h 282"/>
              <a:gd name="T52" fmla="*/ 226 w 299"/>
              <a:gd name="T53" fmla="*/ 217 h 282"/>
              <a:gd name="T54" fmla="*/ 208 w 299"/>
              <a:gd name="T55" fmla="*/ 265 h 282"/>
              <a:gd name="T56" fmla="*/ 164 w 299"/>
              <a:gd name="T57" fmla="*/ 255 h 282"/>
              <a:gd name="T58" fmla="*/ 155 w 299"/>
              <a:gd name="T59" fmla="*/ 247 h 282"/>
              <a:gd name="T60" fmla="*/ 120 w 299"/>
              <a:gd name="T61" fmla="*/ 247 h 282"/>
              <a:gd name="T62" fmla="*/ 111 w 299"/>
              <a:gd name="T63" fmla="*/ 255 h 282"/>
              <a:gd name="T64" fmla="*/ 67 w 299"/>
              <a:gd name="T65" fmla="*/ 265 h 282"/>
              <a:gd name="T66" fmla="*/ 48 w 299"/>
              <a:gd name="T67" fmla="*/ 216 h 282"/>
              <a:gd name="T68" fmla="*/ 27 w 299"/>
              <a:gd name="T69" fmla="*/ 184 h 282"/>
              <a:gd name="T70" fmla="*/ 19 w 299"/>
              <a:gd name="T71" fmla="*/ 163 h 282"/>
              <a:gd name="T72" fmla="*/ 16 w 299"/>
              <a:gd name="T73" fmla="*/ 141 h 282"/>
              <a:gd name="T74" fmla="*/ 156 w 299"/>
              <a:gd name="T75" fmla="*/ 35 h 282"/>
              <a:gd name="T76" fmla="*/ 181 w 299"/>
              <a:gd name="T77" fmla="*/ 40 h 282"/>
              <a:gd name="T78" fmla="*/ 228 w 299"/>
              <a:gd name="T79" fmla="*/ 17 h 282"/>
              <a:gd name="T80" fmla="*/ 224 w 299"/>
              <a:gd name="T81" fmla="*/ 63 h 282"/>
              <a:gd name="T82" fmla="*/ 266 w 299"/>
              <a:gd name="T83" fmla="*/ 117 h 282"/>
              <a:gd name="T84" fmla="*/ 282 w 299"/>
              <a:gd name="T85" fmla="*/ 123 h 282"/>
              <a:gd name="T86" fmla="*/ 282 w 299"/>
              <a:gd name="T87" fmla="*/ 157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9" h="282">
                <a:moveTo>
                  <a:pt x="277" y="101"/>
                </a:moveTo>
                <a:cubicBezTo>
                  <a:pt x="272" y="101"/>
                  <a:pt x="272" y="101"/>
                  <a:pt x="272" y="101"/>
                </a:cubicBezTo>
                <a:cubicBezTo>
                  <a:pt x="265" y="82"/>
                  <a:pt x="253" y="65"/>
                  <a:pt x="237" y="51"/>
                </a:cubicBezTo>
                <a:cubicBezTo>
                  <a:pt x="234" y="43"/>
                  <a:pt x="236" y="34"/>
                  <a:pt x="242" y="25"/>
                </a:cubicBezTo>
                <a:cubicBezTo>
                  <a:pt x="245" y="20"/>
                  <a:pt x="245" y="14"/>
                  <a:pt x="242" y="8"/>
                </a:cubicBezTo>
                <a:cubicBezTo>
                  <a:pt x="239" y="3"/>
                  <a:pt x="234" y="0"/>
                  <a:pt x="228" y="0"/>
                </a:cubicBezTo>
                <a:cubicBezTo>
                  <a:pt x="227" y="0"/>
                  <a:pt x="227" y="0"/>
                  <a:pt x="226" y="0"/>
                </a:cubicBezTo>
                <a:cubicBezTo>
                  <a:pt x="204" y="3"/>
                  <a:pt x="190" y="13"/>
                  <a:pt x="182" y="22"/>
                </a:cubicBezTo>
                <a:cubicBezTo>
                  <a:pt x="172" y="19"/>
                  <a:pt x="160" y="18"/>
                  <a:pt x="157" y="18"/>
                </a:cubicBezTo>
                <a:cubicBezTo>
                  <a:pt x="151" y="17"/>
                  <a:pt x="146" y="17"/>
                  <a:pt x="140" y="17"/>
                </a:cubicBezTo>
                <a:cubicBezTo>
                  <a:pt x="102" y="17"/>
                  <a:pt x="67" y="30"/>
                  <a:pt x="41" y="53"/>
                </a:cubicBezTo>
                <a:cubicBezTo>
                  <a:pt x="14" y="76"/>
                  <a:pt x="0" y="107"/>
                  <a:pt x="0" y="141"/>
                </a:cubicBezTo>
                <a:cubicBezTo>
                  <a:pt x="0" y="149"/>
                  <a:pt x="1" y="158"/>
                  <a:pt x="3" y="166"/>
                </a:cubicBezTo>
                <a:cubicBezTo>
                  <a:pt x="3" y="166"/>
                  <a:pt x="3" y="167"/>
                  <a:pt x="3" y="167"/>
                </a:cubicBezTo>
                <a:cubicBezTo>
                  <a:pt x="3" y="167"/>
                  <a:pt x="3" y="167"/>
                  <a:pt x="3" y="167"/>
                </a:cubicBezTo>
                <a:cubicBezTo>
                  <a:pt x="5" y="176"/>
                  <a:pt x="8" y="184"/>
                  <a:pt x="12" y="192"/>
                </a:cubicBezTo>
                <a:cubicBezTo>
                  <a:pt x="19" y="206"/>
                  <a:pt x="27" y="218"/>
                  <a:pt x="36" y="227"/>
                </a:cubicBezTo>
                <a:cubicBezTo>
                  <a:pt x="48" y="240"/>
                  <a:pt x="50" y="256"/>
                  <a:pt x="50" y="263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0" y="267"/>
                  <a:pt x="50" y="268"/>
                  <a:pt x="51" y="268"/>
                </a:cubicBezTo>
                <a:cubicBezTo>
                  <a:pt x="52" y="276"/>
                  <a:pt x="58" y="282"/>
                  <a:pt x="66" y="282"/>
                </a:cubicBezTo>
                <a:cubicBezTo>
                  <a:pt x="112" y="282"/>
                  <a:pt x="112" y="282"/>
                  <a:pt x="112" y="282"/>
                </a:cubicBezTo>
                <a:cubicBezTo>
                  <a:pt x="121" y="282"/>
                  <a:pt x="128" y="275"/>
                  <a:pt x="128" y="266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34" y="264"/>
                  <a:pt x="141" y="264"/>
                  <a:pt x="147" y="264"/>
                </a:cubicBezTo>
                <a:cubicBezTo>
                  <a:pt x="147" y="266"/>
                  <a:pt x="147" y="266"/>
                  <a:pt x="147" y="266"/>
                </a:cubicBezTo>
                <a:cubicBezTo>
                  <a:pt x="147" y="275"/>
                  <a:pt x="154" y="282"/>
                  <a:pt x="163" y="282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7" y="282"/>
                  <a:pt x="224" y="275"/>
                  <a:pt x="224" y="266"/>
                </a:cubicBezTo>
                <a:cubicBezTo>
                  <a:pt x="224" y="255"/>
                  <a:pt x="224" y="255"/>
                  <a:pt x="224" y="255"/>
                </a:cubicBezTo>
                <a:cubicBezTo>
                  <a:pt x="225" y="252"/>
                  <a:pt x="225" y="240"/>
                  <a:pt x="237" y="230"/>
                </a:cubicBezTo>
                <a:cubicBezTo>
                  <a:pt x="238" y="229"/>
                  <a:pt x="238" y="229"/>
                  <a:pt x="239" y="228"/>
                </a:cubicBezTo>
                <a:cubicBezTo>
                  <a:pt x="239" y="228"/>
                  <a:pt x="239" y="228"/>
                  <a:pt x="239" y="228"/>
                </a:cubicBezTo>
                <a:cubicBezTo>
                  <a:pt x="239" y="228"/>
                  <a:pt x="239" y="228"/>
                  <a:pt x="239" y="227"/>
                </a:cubicBezTo>
                <a:cubicBezTo>
                  <a:pt x="255" y="214"/>
                  <a:pt x="266" y="197"/>
                  <a:pt x="273" y="179"/>
                </a:cubicBezTo>
                <a:cubicBezTo>
                  <a:pt x="276" y="179"/>
                  <a:pt x="276" y="179"/>
                  <a:pt x="276" y="179"/>
                </a:cubicBezTo>
                <a:cubicBezTo>
                  <a:pt x="289" y="179"/>
                  <a:pt x="299" y="169"/>
                  <a:pt x="299" y="157"/>
                </a:cubicBezTo>
                <a:cubicBezTo>
                  <a:pt x="299" y="123"/>
                  <a:pt x="299" y="123"/>
                  <a:pt x="299" y="123"/>
                </a:cubicBezTo>
                <a:cubicBezTo>
                  <a:pt x="299" y="110"/>
                  <a:pt x="289" y="101"/>
                  <a:pt x="277" y="101"/>
                </a:cubicBezTo>
                <a:close/>
                <a:moveTo>
                  <a:pt x="228" y="16"/>
                </a:moveTo>
                <a:cubicBezTo>
                  <a:pt x="228" y="16"/>
                  <a:pt x="228" y="16"/>
                  <a:pt x="228" y="16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7" y="8"/>
                  <a:pt x="227" y="8"/>
                  <a:pt x="227" y="8"/>
                </a:cubicBezTo>
                <a:lnTo>
                  <a:pt x="228" y="16"/>
                </a:lnTo>
                <a:close/>
                <a:moveTo>
                  <a:pt x="282" y="157"/>
                </a:moveTo>
                <a:cubicBezTo>
                  <a:pt x="282" y="160"/>
                  <a:pt x="280" y="162"/>
                  <a:pt x="277" y="162"/>
                </a:cubicBezTo>
                <a:cubicBezTo>
                  <a:pt x="267" y="162"/>
                  <a:pt x="267" y="162"/>
                  <a:pt x="267" y="162"/>
                </a:cubicBezTo>
                <a:cubicBezTo>
                  <a:pt x="263" y="162"/>
                  <a:pt x="260" y="165"/>
                  <a:pt x="259" y="168"/>
                </a:cubicBezTo>
                <a:cubicBezTo>
                  <a:pt x="254" y="186"/>
                  <a:pt x="243" y="202"/>
                  <a:pt x="228" y="215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6" y="217"/>
                  <a:pt x="226" y="217"/>
                  <a:pt x="226" y="217"/>
                </a:cubicBezTo>
                <a:cubicBezTo>
                  <a:pt x="226" y="217"/>
                  <a:pt x="226" y="217"/>
                  <a:pt x="226" y="217"/>
                </a:cubicBezTo>
                <a:cubicBezTo>
                  <a:pt x="210" y="232"/>
                  <a:pt x="208" y="250"/>
                  <a:pt x="208" y="255"/>
                </a:cubicBezTo>
                <a:cubicBezTo>
                  <a:pt x="208" y="265"/>
                  <a:pt x="208" y="265"/>
                  <a:pt x="208" y="265"/>
                </a:cubicBezTo>
                <a:cubicBezTo>
                  <a:pt x="164" y="265"/>
                  <a:pt x="164" y="265"/>
                  <a:pt x="164" y="265"/>
                </a:cubicBezTo>
                <a:cubicBezTo>
                  <a:pt x="164" y="255"/>
                  <a:pt x="164" y="255"/>
                  <a:pt x="164" y="255"/>
                </a:cubicBezTo>
                <a:cubicBezTo>
                  <a:pt x="164" y="253"/>
                  <a:pt x="163" y="251"/>
                  <a:pt x="161" y="249"/>
                </a:cubicBezTo>
                <a:cubicBezTo>
                  <a:pt x="159" y="248"/>
                  <a:pt x="157" y="247"/>
                  <a:pt x="155" y="247"/>
                </a:cubicBezTo>
                <a:cubicBezTo>
                  <a:pt x="150" y="248"/>
                  <a:pt x="145" y="248"/>
                  <a:pt x="140" y="248"/>
                </a:cubicBezTo>
                <a:cubicBezTo>
                  <a:pt x="133" y="248"/>
                  <a:pt x="127" y="247"/>
                  <a:pt x="120" y="247"/>
                </a:cubicBezTo>
                <a:cubicBezTo>
                  <a:pt x="118" y="246"/>
                  <a:pt x="116" y="247"/>
                  <a:pt x="114" y="249"/>
                </a:cubicBezTo>
                <a:cubicBezTo>
                  <a:pt x="112" y="250"/>
                  <a:pt x="111" y="252"/>
                  <a:pt x="111" y="255"/>
                </a:cubicBezTo>
                <a:cubicBezTo>
                  <a:pt x="111" y="265"/>
                  <a:pt x="111" y="265"/>
                  <a:pt x="111" y="265"/>
                </a:cubicBezTo>
                <a:cubicBezTo>
                  <a:pt x="67" y="265"/>
                  <a:pt x="67" y="265"/>
                  <a:pt x="67" y="265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67" y="254"/>
                  <a:pt x="64" y="233"/>
                  <a:pt x="48" y="216"/>
                </a:cubicBezTo>
                <a:cubicBezTo>
                  <a:pt x="40" y="208"/>
                  <a:pt x="33" y="197"/>
                  <a:pt x="27" y="185"/>
                </a:cubicBezTo>
                <a:cubicBezTo>
                  <a:pt x="27" y="184"/>
                  <a:pt x="27" y="184"/>
                  <a:pt x="27" y="184"/>
                </a:cubicBezTo>
                <a:cubicBezTo>
                  <a:pt x="23" y="178"/>
                  <a:pt x="21" y="170"/>
                  <a:pt x="19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17" y="156"/>
                  <a:pt x="16" y="148"/>
                  <a:pt x="16" y="141"/>
                </a:cubicBezTo>
                <a:cubicBezTo>
                  <a:pt x="16" y="82"/>
                  <a:pt x="72" y="34"/>
                  <a:pt x="140" y="34"/>
                </a:cubicBezTo>
                <a:cubicBezTo>
                  <a:pt x="145" y="34"/>
                  <a:pt x="150" y="34"/>
                  <a:pt x="156" y="35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63" y="35"/>
                  <a:pt x="176" y="37"/>
                  <a:pt x="181" y="40"/>
                </a:cubicBezTo>
                <a:cubicBezTo>
                  <a:pt x="184" y="42"/>
                  <a:pt x="189" y="40"/>
                  <a:pt x="191" y="37"/>
                </a:cubicBezTo>
                <a:cubicBezTo>
                  <a:pt x="197" y="29"/>
                  <a:pt x="207" y="19"/>
                  <a:pt x="228" y="17"/>
                </a:cubicBezTo>
                <a:cubicBezTo>
                  <a:pt x="220" y="30"/>
                  <a:pt x="217" y="43"/>
                  <a:pt x="221" y="56"/>
                </a:cubicBezTo>
                <a:cubicBezTo>
                  <a:pt x="221" y="59"/>
                  <a:pt x="222" y="61"/>
                  <a:pt x="224" y="63"/>
                </a:cubicBezTo>
                <a:cubicBezTo>
                  <a:pt x="240" y="76"/>
                  <a:pt x="252" y="93"/>
                  <a:pt x="259" y="112"/>
                </a:cubicBezTo>
                <a:cubicBezTo>
                  <a:pt x="260" y="115"/>
                  <a:pt x="263" y="117"/>
                  <a:pt x="266" y="117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80" y="117"/>
                  <a:pt x="282" y="120"/>
                  <a:pt x="282" y="123"/>
                </a:cubicBezTo>
                <a:cubicBezTo>
                  <a:pt x="282" y="157"/>
                  <a:pt x="282" y="157"/>
                  <a:pt x="282" y="157"/>
                </a:cubicBezTo>
                <a:close/>
                <a:moveTo>
                  <a:pt x="282" y="157"/>
                </a:moveTo>
                <a:cubicBezTo>
                  <a:pt x="282" y="157"/>
                  <a:pt x="282" y="157"/>
                  <a:pt x="282" y="157"/>
                </a:cubicBezTo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1152479" y="2117746"/>
            <a:ext cx="286113" cy="341868"/>
            <a:chOff x="1510999" y="2000690"/>
            <a:chExt cx="530574" cy="633967"/>
          </a:xfrm>
          <a:solidFill>
            <a:schemeClr val="accent1"/>
          </a:solidFill>
        </p:grpSpPr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760642" y="2192514"/>
              <a:ext cx="88429" cy="185020"/>
            </a:xfrm>
            <a:custGeom>
              <a:avLst/>
              <a:gdLst>
                <a:gd name="T0" fmla="*/ 27 w 55"/>
                <a:gd name="T1" fmla="*/ 24 h 115"/>
                <a:gd name="T2" fmla="*/ 41 w 55"/>
                <a:gd name="T3" fmla="*/ 37 h 115"/>
                <a:gd name="T4" fmla="*/ 47 w 55"/>
                <a:gd name="T5" fmla="*/ 44 h 115"/>
                <a:gd name="T6" fmla="*/ 54 w 55"/>
                <a:gd name="T7" fmla="*/ 37 h 115"/>
                <a:gd name="T8" fmla="*/ 33 w 55"/>
                <a:gd name="T9" fmla="*/ 12 h 115"/>
                <a:gd name="T10" fmla="*/ 33 w 55"/>
                <a:gd name="T11" fmla="*/ 6 h 115"/>
                <a:gd name="T12" fmla="*/ 27 w 55"/>
                <a:gd name="T13" fmla="*/ 0 h 115"/>
                <a:gd name="T14" fmla="*/ 20 w 55"/>
                <a:gd name="T15" fmla="*/ 6 h 115"/>
                <a:gd name="T16" fmla="*/ 20 w 55"/>
                <a:gd name="T17" fmla="*/ 12 h 115"/>
                <a:gd name="T18" fmla="*/ 1 w 55"/>
                <a:gd name="T19" fmla="*/ 41 h 115"/>
                <a:gd name="T20" fmla="*/ 27 w 55"/>
                <a:gd name="T21" fmla="*/ 64 h 115"/>
                <a:gd name="T22" fmla="*/ 41 w 55"/>
                <a:gd name="T23" fmla="*/ 77 h 115"/>
                <a:gd name="T24" fmla="*/ 28 w 55"/>
                <a:gd name="T25" fmla="*/ 91 h 115"/>
                <a:gd name="T26" fmla="*/ 26 w 55"/>
                <a:gd name="T27" fmla="*/ 91 h 115"/>
                <a:gd name="T28" fmla="*/ 13 w 55"/>
                <a:gd name="T29" fmla="*/ 78 h 115"/>
                <a:gd name="T30" fmla="*/ 7 w 55"/>
                <a:gd name="T31" fmla="*/ 71 h 115"/>
                <a:gd name="T32" fmla="*/ 1 w 55"/>
                <a:gd name="T33" fmla="*/ 78 h 115"/>
                <a:gd name="T34" fmla="*/ 20 w 55"/>
                <a:gd name="T35" fmla="*/ 103 h 115"/>
                <a:gd name="T36" fmla="*/ 20 w 55"/>
                <a:gd name="T37" fmla="*/ 109 h 115"/>
                <a:gd name="T38" fmla="*/ 27 w 55"/>
                <a:gd name="T39" fmla="*/ 115 h 115"/>
                <a:gd name="T40" fmla="*/ 33 w 55"/>
                <a:gd name="T41" fmla="*/ 109 h 115"/>
                <a:gd name="T42" fmla="*/ 33 w 55"/>
                <a:gd name="T43" fmla="*/ 103 h 115"/>
                <a:gd name="T44" fmla="*/ 53 w 55"/>
                <a:gd name="T45" fmla="*/ 75 h 115"/>
                <a:gd name="T46" fmla="*/ 27 w 55"/>
                <a:gd name="T47" fmla="*/ 51 h 115"/>
                <a:gd name="T48" fmla="*/ 13 w 55"/>
                <a:gd name="T49" fmla="*/ 37 h 115"/>
                <a:gd name="T50" fmla="*/ 27 w 55"/>
                <a:gd name="T51" fmla="*/ 2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115">
                  <a:moveTo>
                    <a:pt x="27" y="24"/>
                  </a:moveTo>
                  <a:cubicBezTo>
                    <a:pt x="35" y="24"/>
                    <a:pt x="41" y="30"/>
                    <a:pt x="41" y="37"/>
                  </a:cubicBezTo>
                  <a:cubicBezTo>
                    <a:pt x="41" y="41"/>
                    <a:pt x="44" y="44"/>
                    <a:pt x="47" y="44"/>
                  </a:cubicBezTo>
                  <a:cubicBezTo>
                    <a:pt x="51" y="44"/>
                    <a:pt x="54" y="41"/>
                    <a:pt x="54" y="37"/>
                  </a:cubicBezTo>
                  <a:cubicBezTo>
                    <a:pt x="54" y="25"/>
                    <a:pt x="45" y="14"/>
                    <a:pt x="33" y="12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23" y="0"/>
                    <a:pt x="20" y="3"/>
                    <a:pt x="20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8" y="16"/>
                    <a:pt x="0" y="28"/>
                    <a:pt x="1" y="41"/>
                  </a:cubicBezTo>
                  <a:cubicBezTo>
                    <a:pt x="3" y="54"/>
                    <a:pt x="14" y="64"/>
                    <a:pt x="27" y="64"/>
                  </a:cubicBezTo>
                  <a:cubicBezTo>
                    <a:pt x="35" y="64"/>
                    <a:pt x="41" y="70"/>
                    <a:pt x="41" y="77"/>
                  </a:cubicBezTo>
                  <a:cubicBezTo>
                    <a:pt x="41" y="85"/>
                    <a:pt x="35" y="91"/>
                    <a:pt x="28" y="91"/>
                  </a:cubicBezTo>
                  <a:cubicBezTo>
                    <a:pt x="27" y="91"/>
                    <a:pt x="26" y="91"/>
                    <a:pt x="26" y="91"/>
                  </a:cubicBezTo>
                  <a:cubicBezTo>
                    <a:pt x="19" y="91"/>
                    <a:pt x="13" y="85"/>
                    <a:pt x="13" y="78"/>
                  </a:cubicBezTo>
                  <a:cubicBezTo>
                    <a:pt x="13" y="74"/>
                    <a:pt x="11" y="71"/>
                    <a:pt x="7" y="71"/>
                  </a:cubicBezTo>
                  <a:cubicBezTo>
                    <a:pt x="4" y="71"/>
                    <a:pt x="1" y="74"/>
                    <a:pt x="1" y="78"/>
                  </a:cubicBezTo>
                  <a:cubicBezTo>
                    <a:pt x="1" y="89"/>
                    <a:pt x="9" y="100"/>
                    <a:pt x="20" y="103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12"/>
                    <a:pt x="23" y="115"/>
                    <a:pt x="27" y="115"/>
                  </a:cubicBezTo>
                  <a:cubicBezTo>
                    <a:pt x="30" y="115"/>
                    <a:pt x="33" y="112"/>
                    <a:pt x="33" y="109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46" y="100"/>
                    <a:pt x="55" y="88"/>
                    <a:pt x="53" y="75"/>
                  </a:cubicBezTo>
                  <a:cubicBezTo>
                    <a:pt x="52" y="61"/>
                    <a:pt x="41" y="51"/>
                    <a:pt x="27" y="51"/>
                  </a:cubicBezTo>
                  <a:cubicBezTo>
                    <a:pt x="20" y="51"/>
                    <a:pt x="13" y="45"/>
                    <a:pt x="13" y="37"/>
                  </a:cubicBezTo>
                  <a:cubicBezTo>
                    <a:pt x="13" y="30"/>
                    <a:pt x="20" y="24"/>
                    <a:pt x="2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1662689" y="2147618"/>
              <a:ext cx="284333" cy="284332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8 h 177"/>
                <a:gd name="T4" fmla="*/ 88 w 177"/>
                <a:gd name="T5" fmla="*/ 177 h 177"/>
                <a:gd name="T6" fmla="*/ 177 w 177"/>
                <a:gd name="T7" fmla="*/ 88 h 177"/>
                <a:gd name="T8" fmla="*/ 88 w 177"/>
                <a:gd name="T9" fmla="*/ 0 h 177"/>
                <a:gd name="T10" fmla="*/ 88 w 177"/>
                <a:gd name="T11" fmla="*/ 165 h 177"/>
                <a:gd name="T12" fmla="*/ 12 w 177"/>
                <a:gd name="T13" fmla="*/ 88 h 177"/>
                <a:gd name="T14" fmla="*/ 88 w 177"/>
                <a:gd name="T15" fmla="*/ 12 h 177"/>
                <a:gd name="T16" fmla="*/ 165 w 177"/>
                <a:gd name="T17" fmla="*/ 88 h 177"/>
                <a:gd name="T18" fmla="*/ 88 w 177"/>
                <a:gd name="T19" fmla="*/ 1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7"/>
                    <a:pt x="88" y="177"/>
                  </a:cubicBezTo>
                  <a:cubicBezTo>
                    <a:pt x="137" y="177"/>
                    <a:pt x="177" y="137"/>
                    <a:pt x="177" y="88"/>
                  </a:cubicBezTo>
                  <a:cubicBezTo>
                    <a:pt x="177" y="39"/>
                    <a:pt x="137" y="0"/>
                    <a:pt x="88" y="0"/>
                  </a:cubicBezTo>
                  <a:close/>
                  <a:moveTo>
                    <a:pt x="88" y="165"/>
                  </a:moveTo>
                  <a:cubicBezTo>
                    <a:pt x="46" y="165"/>
                    <a:pt x="12" y="131"/>
                    <a:pt x="12" y="88"/>
                  </a:cubicBezTo>
                  <a:cubicBezTo>
                    <a:pt x="12" y="46"/>
                    <a:pt x="46" y="12"/>
                    <a:pt x="88" y="12"/>
                  </a:cubicBezTo>
                  <a:cubicBezTo>
                    <a:pt x="131" y="12"/>
                    <a:pt x="165" y="46"/>
                    <a:pt x="165" y="88"/>
                  </a:cubicBezTo>
                  <a:cubicBezTo>
                    <a:pt x="165" y="131"/>
                    <a:pt x="131" y="165"/>
                    <a:pt x="88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1510999" y="2436713"/>
              <a:ext cx="530574" cy="197944"/>
            </a:xfrm>
            <a:custGeom>
              <a:avLst/>
              <a:gdLst>
                <a:gd name="T0" fmla="*/ 217 w 330"/>
                <a:gd name="T1" fmla="*/ 116 h 123"/>
                <a:gd name="T2" fmla="*/ 326 w 330"/>
                <a:gd name="T3" fmla="*/ 45 h 123"/>
                <a:gd name="T4" fmla="*/ 328 w 330"/>
                <a:gd name="T5" fmla="*/ 37 h 123"/>
                <a:gd name="T6" fmla="*/ 288 w 330"/>
                <a:gd name="T7" fmla="*/ 24 h 123"/>
                <a:gd name="T8" fmla="*/ 240 w 330"/>
                <a:gd name="T9" fmla="*/ 47 h 123"/>
                <a:gd name="T10" fmla="*/ 206 w 330"/>
                <a:gd name="T11" fmla="*/ 26 h 123"/>
                <a:gd name="T12" fmla="*/ 162 w 330"/>
                <a:gd name="T13" fmla="*/ 25 h 123"/>
                <a:gd name="T14" fmla="*/ 142 w 330"/>
                <a:gd name="T15" fmla="*/ 20 h 123"/>
                <a:gd name="T16" fmla="*/ 137 w 330"/>
                <a:gd name="T17" fmla="*/ 18 h 123"/>
                <a:gd name="T18" fmla="*/ 64 w 330"/>
                <a:gd name="T19" fmla="*/ 18 h 123"/>
                <a:gd name="T20" fmla="*/ 64 w 330"/>
                <a:gd name="T21" fmla="*/ 7 h 123"/>
                <a:gd name="T22" fmla="*/ 58 w 330"/>
                <a:gd name="T23" fmla="*/ 1 h 123"/>
                <a:gd name="T24" fmla="*/ 10 w 330"/>
                <a:gd name="T25" fmla="*/ 0 h 123"/>
                <a:gd name="T26" fmla="*/ 3 w 330"/>
                <a:gd name="T27" fmla="*/ 6 h 123"/>
                <a:gd name="T28" fmla="*/ 0 w 330"/>
                <a:gd name="T29" fmla="*/ 112 h 123"/>
                <a:gd name="T30" fmla="*/ 6 w 330"/>
                <a:gd name="T31" fmla="*/ 119 h 123"/>
                <a:gd name="T32" fmla="*/ 55 w 330"/>
                <a:gd name="T33" fmla="*/ 120 h 123"/>
                <a:gd name="T34" fmla="*/ 55 w 330"/>
                <a:gd name="T35" fmla="*/ 120 h 123"/>
                <a:gd name="T36" fmla="*/ 61 w 330"/>
                <a:gd name="T37" fmla="*/ 114 h 123"/>
                <a:gd name="T38" fmla="*/ 61 w 330"/>
                <a:gd name="T39" fmla="*/ 109 h 123"/>
                <a:gd name="T40" fmla="*/ 74 w 330"/>
                <a:gd name="T41" fmla="*/ 102 h 123"/>
                <a:gd name="T42" fmla="*/ 90 w 330"/>
                <a:gd name="T43" fmla="*/ 100 h 123"/>
                <a:gd name="T44" fmla="*/ 165 w 330"/>
                <a:gd name="T45" fmla="*/ 122 h 123"/>
                <a:gd name="T46" fmla="*/ 166 w 330"/>
                <a:gd name="T47" fmla="*/ 122 h 123"/>
                <a:gd name="T48" fmla="*/ 182 w 330"/>
                <a:gd name="T49" fmla="*/ 123 h 123"/>
                <a:gd name="T50" fmla="*/ 216 w 330"/>
                <a:gd name="T51" fmla="*/ 116 h 123"/>
                <a:gd name="T52" fmla="*/ 217 w 330"/>
                <a:gd name="T53" fmla="*/ 116 h 123"/>
                <a:gd name="T54" fmla="*/ 49 w 330"/>
                <a:gd name="T55" fmla="*/ 108 h 123"/>
                <a:gd name="T56" fmla="*/ 13 w 330"/>
                <a:gd name="T57" fmla="*/ 107 h 123"/>
                <a:gd name="T58" fmla="*/ 15 w 330"/>
                <a:gd name="T59" fmla="*/ 12 h 123"/>
                <a:gd name="T60" fmla="*/ 52 w 330"/>
                <a:gd name="T61" fmla="*/ 13 h 123"/>
                <a:gd name="T62" fmla="*/ 49 w 330"/>
                <a:gd name="T63" fmla="*/ 108 h 123"/>
                <a:gd name="T64" fmla="*/ 168 w 330"/>
                <a:gd name="T65" fmla="*/ 110 h 123"/>
                <a:gd name="T66" fmla="*/ 93 w 330"/>
                <a:gd name="T67" fmla="*/ 89 h 123"/>
                <a:gd name="T68" fmla="*/ 68 w 330"/>
                <a:gd name="T69" fmla="*/ 91 h 123"/>
                <a:gd name="T70" fmla="*/ 62 w 330"/>
                <a:gd name="T71" fmla="*/ 95 h 123"/>
                <a:gd name="T72" fmla="*/ 63 w 330"/>
                <a:gd name="T73" fmla="*/ 32 h 123"/>
                <a:gd name="T74" fmla="*/ 132 w 330"/>
                <a:gd name="T75" fmla="*/ 28 h 123"/>
                <a:gd name="T76" fmla="*/ 136 w 330"/>
                <a:gd name="T77" fmla="*/ 31 h 123"/>
                <a:gd name="T78" fmla="*/ 162 w 330"/>
                <a:gd name="T79" fmla="*/ 37 h 123"/>
                <a:gd name="T80" fmla="*/ 206 w 330"/>
                <a:gd name="T81" fmla="*/ 39 h 123"/>
                <a:gd name="T82" fmla="*/ 231 w 330"/>
                <a:gd name="T83" fmla="*/ 60 h 123"/>
                <a:gd name="T84" fmla="*/ 166 w 330"/>
                <a:gd name="T85" fmla="*/ 58 h 123"/>
                <a:gd name="T86" fmla="*/ 159 w 330"/>
                <a:gd name="T87" fmla="*/ 64 h 123"/>
                <a:gd name="T88" fmla="*/ 165 w 330"/>
                <a:gd name="T89" fmla="*/ 70 h 123"/>
                <a:gd name="T90" fmla="*/ 238 w 330"/>
                <a:gd name="T91" fmla="*/ 72 h 123"/>
                <a:gd name="T92" fmla="*/ 238 w 330"/>
                <a:gd name="T93" fmla="*/ 72 h 123"/>
                <a:gd name="T94" fmla="*/ 244 w 330"/>
                <a:gd name="T95" fmla="*/ 66 h 123"/>
                <a:gd name="T96" fmla="*/ 244 w 330"/>
                <a:gd name="T97" fmla="*/ 59 h 123"/>
                <a:gd name="T98" fmla="*/ 293 w 330"/>
                <a:gd name="T99" fmla="*/ 35 h 123"/>
                <a:gd name="T100" fmla="*/ 293 w 330"/>
                <a:gd name="T101" fmla="*/ 35 h 123"/>
                <a:gd name="T102" fmla="*/ 314 w 330"/>
                <a:gd name="T103" fmla="*/ 38 h 123"/>
                <a:gd name="T104" fmla="*/ 211 w 330"/>
                <a:gd name="T105" fmla="*/ 105 h 123"/>
                <a:gd name="T106" fmla="*/ 168 w 330"/>
                <a:gd name="T107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0" h="123">
                  <a:moveTo>
                    <a:pt x="217" y="116"/>
                  </a:moveTo>
                  <a:cubicBezTo>
                    <a:pt x="326" y="45"/>
                    <a:pt x="326" y="45"/>
                    <a:pt x="326" y="45"/>
                  </a:cubicBezTo>
                  <a:cubicBezTo>
                    <a:pt x="329" y="43"/>
                    <a:pt x="330" y="40"/>
                    <a:pt x="328" y="37"/>
                  </a:cubicBezTo>
                  <a:cubicBezTo>
                    <a:pt x="320" y="22"/>
                    <a:pt x="302" y="17"/>
                    <a:pt x="288" y="24"/>
                  </a:cubicBezTo>
                  <a:cubicBezTo>
                    <a:pt x="240" y="47"/>
                    <a:pt x="240" y="47"/>
                    <a:pt x="240" y="47"/>
                  </a:cubicBezTo>
                  <a:cubicBezTo>
                    <a:pt x="233" y="35"/>
                    <a:pt x="220" y="27"/>
                    <a:pt x="206" y="26"/>
                  </a:cubicBezTo>
                  <a:cubicBezTo>
                    <a:pt x="162" y="25"/>
                    <a:pt x="162" y="25"/>
                    <a:pt x="162" y="25"/>
                  </a:cubicBezTo>
                  <a:cubicBezTo>
                    <a:pt x="155" y="25"/>
                    <a:pt x="148" y="23"/>
                    <a:pt x="142" y="20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14" y="6"/>
                    <a:pt x="87" y="6"/>
                    <a:pt x="64" y="1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4"/>
                    <a:pt x="61" y="1"/>
                    <a:pt x="58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2"/>
                    <a:pt x="3" y="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6"/>
                    <a:pt x="3" y="119"/>
                    <a:pt x="6" y="119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8" y="120"/>
                    <a:pt x="61" y="117"/>
                    <a:pt x="61" y="114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9" y="100"/>
                    <a:pt x="85" y="99"/>
                    <a:pt x="90" y="10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5" y="122"/>
                    <a:pt x="166" y="122"/>
                    <a:pt x="166" y="122"/>
                  </a:cubicBezTo>
                  <a:cubicBezTo>
                    <a:pt x="171" y="123"/>
                    <a:pt x="177" y="123"/>
                    <a:pt x="182" y="123"/>
                  </a:cubicBezTo>
                  <a:cubicBezTo>
                    <a:pt x="194" y="123"/>
                    <a:pt x="206" y="121"/>
                    <a:pt x="216" y="116"/>
                  </a:cubicBezTo>
                  <a:cubicBezTo>
                    <a:pt x="217" y="116"/>
                    <a:pt x="217" y="116"/>
                    <a:pt x="217" y="116"/>
                  </a:cubicBezTo>
                  <a:close/>
                  <a:moveTo>
                    <a:pt x="49" y="108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52" y="13"/>
                    <a:pt x="52" y="13"/>
                    <a:pt x="52" y="13"/>
                  </a:cubicBezTo>
                  <a:lnTo>
                    <a:pt x="49" y="108"/>
                  </a:lnTo>
                  <a:close/>
                  <a:moveTo>
                    <a:pt x="168" y="110"/>
                  </a:moveTo>
                  <a:cubicBezTo>
                    <a:pt x="93" y="89"/>
                    <a:pt x="93" y="89"/>
                    <a:pt x="93" y="89"/>
                  </a:cubicBezTo>
                  <a:cubicBezTo>
                    <a:pt x="85" y="86"/>
                    <a:pt x="76" y="87"/>
                    <a:pt x="68" y="91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84" y="19"/>
                    <a:pt x="110" y="17"/>
                    <a:pt x="132" y="28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44" y="35"/>
                    <a:pt x="153" y="37"/>
                    <a:pt x="162" y="37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18" y="39"/>
                    <a:pt x="229" y="48"/>
                    <a:pt x="231" y="60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2" y="58"/>
                    <a:pt x="159" y="61"/>
                    <a:pt x="159" y="64"/>
                  </a:cubicBezTo>
                  <a:cubicBezTo>
                    <a:pt x="159" y="68"/>
                    <a:pt x="162" y="70"/>
                    <a:pt x="165" y="70"/>
                  </a:cubicBezTo>
                  <a:cubicBezTo>
                    <a:pt x="238" y="72"/>
                    <a:pt x="238" y="72"/>
                    <a:pt x="238" y="72"/>
                  </a:cubicBezTo>
                  <a:cubicBezTo>
                    <a:pt x="238" y="72"/>
                    <a:pt x="238" y="72"/>
                    <a:pt x="238" y="72"/>
                  </a:cubicBezTo>
                  <a:cubicBezTo>
                    <a:pt x="241" y="72"/>
                    <a:pt x="244" y="70"/>
                    <a:pt x="244" y="66"/>
                  </a:cubicBezTo>
                  <a:cubicBezTo>
                    <a:pt x="244" y="64"/>
                    <a:pt x="244" y="61"/>
                    <a:pt x="244" y="59"/>
                  </a:cubicBezTo>
                  <a:cubicBezTo>
                    <a:pt x="293" y="35"/>
                    <a:pt x="293" y="35"/>
                    <a:pt x="293" y="35"/>
                  </a:cubicBezTo>
                  <a:cubicBezTo>
                    <a:pt x="293" y="35"/>
                    <a:pt x="293" y="35"/>
                    <a:pt x="293" y="35"/>
                  </a:cubicBezTo>
                  <a:cubicBezTo>
                    <a:pt x="300" y="32"/>
                    <a:pt x="308" y="33"/>
                    <a:pt x="314" y="38"/>
                  </a:cubicBezTo>
                  <a:cubicBezTo>
                    <a:pt x="211" y="105"/>
                    <a:pt x="211" y="105"/>
                    <a:pt x="211" y="105"/>
                  </a:cubicBezTo>
                  <a:cubicBezTo>
                    <a:pt x="198" y="111"/>
                    <a:pt x="183" y="113"/>
                    <a:pt x="16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792612" y="2000690"/>
              <a:ext cx="19046" cy="112917"/>
            </a:xfrm>
            <a:custGeom>
              <a:avLst/>
              <a:gdLst>
                <a:gd name="T0" fmla="*/ 0 w 12"/>
                <a:gd name="T1" fmla="*/ 6 h 70"/>
                <a:gd name="T2" fmla="*/ 0 w 12"/>
                <a:gd name="T3" fmla="*/ 64 h 70"/>
                <a:gd name="T4" fmla="*/ 6 w 12"/>
                <a:gd name="T5" fmla="*/ 70 h 70"/>
                <a:gd name="T6" fmla="*/ 12 w 12"/>
                <a:gd name="T7" fmla="*/ 64 h 70"/>
                <a:gd name="T8" fmla="*/ 12 w 12"/>
                <a:gd name="T9" fmla="*/ 6 h 70"/>
                <a:gd name="T10" fmla="*/ 6 w 12"/>
                <a:gd name="T11" fmla="*/ 0 h 70"/>
                <a:gd name="T12" fmla="*/ 0 w 12"/>
                <a:gd name="T13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0" y="6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3" y="70"/>
                    <a:pt x="6" y="70"/>
                  </a:cubicBezTo>
                  <a:cubicBezTo>
                    <a:pt x="10" y="70"/>
                    <a:pt x="12" y="68"/>
                    <a:pt x="12" y="6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861995" y="2065312"/>
              <a:ext cx="19046" cy="63941"/>
            </a:xfrm>
            <a:custGeom>
              <a:avLst/>
              <a:gdLst>
                <a:gd name="T0" fmla="*/ 6 w 12"/>
                <a:gd name="T1" fmla="*/ 40 h 40"/>
                <a:gd name="T2" fmla="*/ 12 w 12"/>
                <a:gd name="T3" fmla="*/ 33 h 40"/>
                <a:gd name="T4" fmla="*/ 12 w 12"/>
                <a:gd name="T5" fmla="*/ 6 h 40"/>
                <a:gd name="T6" fmla="*/ 6 w 12"/>
                <a:gd name="T7" fmla="*/ 0 h 40"/>
                <a:gd name="T8" fmla="*/ 0 w 12"/>
                <a:gd name="T9" fmla="*/ 6 h 40"/>
                <a:gd name="T10" fmla="*/ 0 w 12"/>
                <a:gd name="T11" fmla="*/ 33 h 40"/>
                <a:gd name="T12" fmla="*/ 6 w 1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">
                  <a:moveTo>
                    <a:pt x="6" y="40"/>
                  </a:moveTo>
                  <a:cubicBezTo>
                    <a:pt x="9" y="40"/>
                    <a:pt x="12" y="37"/>
                    <a:pt x="12" y="3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0"/>
                    <a:pt x="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727991" y="2065312"/>
              <a:ext cx="19727" cy="63941"/>
            </a:xfrm>
            <a:custGeom>
              <a:avLst/>
              <a:gdLst>
                <a:gd name="T0" fmla="*/ 6 w 12"/>
                <a:gd name="T1" fmla="*/ 40 h 40"/>
                <a:gd name="T2" fmla="*/ 12 w 12"/>
                <a:gd name="T3" fmla="*/ 33 h 40"/>
                <a:gd name="T4" fmla="*/ 12 w 12"/>
                <a:gd name="T5" fmla="*/ 6 h 40"/>
                <a:gd name="T6" fmla="*/ 6 w 12"/>
                <a:gd name="T7" fmla="*/ 0 h 40"/>
                <a:gd name="T8" fmla="*/ 0 w 12"/>
                <a:gd name="T9" fmla="*/ 6 h 40"/>
                <a:gd name="T10" fmla="*/ 0 w 12"/>
                <a:gd name="T11" fmla="*/ 33 h 40"/>
                <a:gd name="T12" fmla="*/ 6 w 1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">
                  <a:moveTo>
                    <a:pt x="6" y="40"/>
                  </a:moveTo>
                  <a:cubicBezTo>
                    <a:pt x="9" y="40"/>
                    <a:pt x="12" y="37"/>
                    <a:pt x="12" y="3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2" y="40"/>
                    <a:pt x="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H="1" flipV="1">
            <a:off x="1536067" y="2658297"/>
            <a:ext cx="317349" cy="44469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376821" y="2658297"/>
            <a:ext cx="317349" cy="44469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3203692" y="2658297"/>
            <a:ext cx="317349" cy="44469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4083936" y="2658297"/>
            <a:ext cx="317349" cy="44469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 flipV="1">
            <a:off x="4892951" y="2658297"/>
            <a:ext cx="317349" cy="44469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743400" y="174643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667312" y="160020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418832" y="174643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342744" y="160020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256195" y="380030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180107" y="365407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5"/>
                </a:solidFill>
              </a:rPr>
              <a:t>Your Text Here </a:t>
            </a:r>
          </a:p>
        </p:txBody>
      </p:sp>
      <p:sp>
        <p:nvSpPr>
          <p:cNvPr id="74" name="Rectangle 73"/>
          <p:cNvSpPr/>
          <p:nvPr/>
        </p:nvSpPr>
        <p:spPr>
          <a:xfrm>
            <a:off x="2568650" y="380030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89" name="Rectangle 88"/>
          <p:cNvSpPr/>
          <p:nvPr/>
        </p:nvSpPr>
        <p:spPr>
          <a:xfrm>
            <a:off x="2492563" y="365407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871238" y="380030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4" name="Rectangle 93"/>
          <p:cNvSpPr/>
          <p:nvPr/>
        </p:nvSpPr>
        <p:spPr>
          <a:xfrm>
            <a:off x="795151" y="365407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089222" y="1746436"/>
            <a:ext cx="790947" cy="3635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9" name="Rectangle 98"/>
          <p:cNvSpPr/>
          <p:nvPr/>
        </p:nvSpPr>
        <p:spPr>
          <a:xfrm>
            <a:off x="5013134" y="1600200"/>
            <a:ext cx="943122" cy="1269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25" b="1" dirty="0">
                <a:solidFill>
                  <a:schemeClr val="accent6"/>
                </a:solidFill>
              </a:rPr>
              <a:t>Your Text Here </a:t>
            </a:r>
          </a:p>
        </p:txBody>
      </p:sp>
    </p:spTree>
    <p:extLst>
      <p:ext uri="{BB962C8B-B14F-4D97-AF65-F5344CB8AC3E}">
        <p14:creationId xmlns:p14="http://schemas.microsoft.com/office/powerpoint/2010/main" val="6899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 headline here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Career Timeline</a:t>
            </a:r>
            <a:endParaRPr lang="en-US" dirty="0"/>
          </a:p>
        </p:txBody>
      </p:sp>
      <p:sp>
        <p:nvSpPr>
          <p:cNvPr id="89" name="Freeform 498"/>
          <p:cNvSpPr>
            <a:spLocks/>
          </p:cNvSpPr>
          <p:nvPr/>
        </p:nvSpPr>
        <p:spPr bwMode="auto">
          <a:xfrm>
            <a:off x="586452" y="3873206"/>
            <a:ext cx="1029290" cy="28740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0" name="Freeform 499"/>
          <p:cNvSpPr>
            <a:spLocks/>
          </p:cNvSpPr>
          <p:nvPr/>
        </p:nvSpPr>
        <p:spPr bwMode="auto">
          <a:xfrm>
            <a:off x="561364" y="3966641"/>
            <a:ext cx="184673" cy="10053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2" name="Freeform 501"/>
          <p:cNvSpPr>
            <a:spLocks/>
          </p:cNvSpPr>
          <p:nvPr/>
        </p:nvSpPr>
        <p:spPr bwMode="auto">
          <a:xfrm>
            <a:off x="1454763" y="3966641"/>
            <a:ext cx="186066" cy="10053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5" name="Freeform 506"/>
          <p:cNvSpPr>
            <a:spLocks/>
          </p:cNvSpPr>
          <p:nvPr/>
        </p:nvSpPr>
        <p:spPr bwMode="auto">
          <a:xfrm>
            <a:off x="1749358" y="3873912"/>
            <a:ext cx="1029290" cy="28599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6" name="Freeform 507"/>
          <p:cNvSpPr>
            <a:spLocks/>
          </p:cNvSpPr>
          <p:nvPr/>
        </p:nvSpPr>
        <p:spPr bwMode="auto">
          <a:xfrm>
            <a:off x="1724270" y="3967119"/>
            <a:ext cx="186066" cy="995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99" name="Freeform 509"/>
          <p:cNvSpPr>
            <a:spLocks/>
          </p:cNvSpPr>
          <p:nvPr/>
        </p:nvSpPr>
        <p:spPr bwMode="auto">
          <a:xfrm>
            <a:off x="2619063" y="3967119"/>
            <a:ext cx="186066" cy="995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08" name="Freeform 514"/>
          <p:cNvSpPr>
            <a:spLocks/>
          </p:cNvSpPr>
          <p:nvPr/>
        </p:nvSpPr>
        <p:spPr bwMode="auto">
          <a:xfrm>
            <a:off x="2915051" y="3872970"/>
            <a:ext cx="1027896" cy="28788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09" name="Freeform 515"/>
          <p:cNvSpPr>
            <a:spLocks/>
          </p:cNvSpPr>
          <p:nvPr/>
        </p:nvSpPr>
        <p:spPr bwMode="auto">
          <a:xfrm>
            <a:off x="2888570" y="3966401"/>
            <a:ext cx="186066" cy="1010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2" name="Freeform 517"/>
          <p:cNvSpPr>
            <a:spLocks/>
          </p:cNvSpPr>
          <p:nvPr/>
        </p:nvSpPr>
        <p:spPr bwMode="auto">
          <a:xfrm>
            <a:off x="3783363" y="3966401"/>
            <a:ext cx="186066" cy="1010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5" name="Freeform 522"/>
          <p:cNvSpPr>
            <a:spLocks/>
          </p:cNvSpPr>
          <p:nvPr/>
        </p:nvSpPr>
        <p:spPr bwMode="auto">
          <a:xfrm>
            <a:off x="4079351" y="3873206"/>
            <a:ext cx="1029290" cy="28740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6" name="Freeform 523"/>
          <p:cNvSpPr>
            <a:spLocks/>
          </p:cNvSpPr>
          <p:nvPr/>
        </p:nvSpPr>
        <p:spPr bwMode="auto">
          <a:xfrm>
            <a:off x="4052870" y="3966641"/>
            <a:ext cx="186066" cy="10053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18" name="Freeform 525"/>
          <p:cNvSpPr>
            <a:spLocks/>
          </p:cNvSpPr>
          <p:nvPr/>
        </p:nvSpPr>
        <p:spPr bwMode="auto">
          <a:xfrm>
            <a:off x="4947663" y="3966641"/>
            <a:ext cx="186066" cy="10053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21" name="Freeform 530"/>
          <p:cNvSpPr>
            <a:spLocks/>
          </p:cNvSpPr>
          <p:nvPr/>
        </p:nvSpPr>
        <p:spPr bwMode="auto">
          <a:xfrm>
            <a:off x="5242258" y="3873677"/>
            <a:ext cx="1029290" cy="28646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22" name="Freeform 531"/>
          <p:cNvSpPr>
            <a:spLocks/>
          </p:cNvSpPr>
          <p:nvPr/>
        </p:nvSpPr>
        <p:spPr bwMode="auto">
          <a:xfrm>
            <a:off x="5217171" y="3966401"/>
            <a:ext cx="186066" cy="1010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24" name="Freeform 533"/>
          <p:cNvSpPr>
            <a:spLocks/>
          </p:cNvSpPr>
          <p:nvPr/>
        </p:nvSpPr>
        <p:spPr bwMode="auto">
          <a:xfrm>
            <a:off x="6111964" y="3966401"/>
            <a:ext cx="184673" cy="1010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26" name="Rectangle 34"/>
          <p:cNvSpPr>
            <a:spLocks noChangeArrowheads="1"/>
          </p:cNvSpPr>
          <p:nvPr/>
        </p:nvSpPr>
        <p:spPr bwMode="auto">
          <a:xfrm>
            <a:off x="773912" y="3913036"/>
            <a:ext cx="654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2020</a:t>
            </a:r>
            <a:endParaRPr lang="en-US" sz="788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7" name="Rectangle 37"/>
          <p:cNvSpPr>
            <a:spLocks noChangeArrowheads="1"/>
          </p:cNvSpPr>
          <p:nvPr/>
        </p:nvSpPr>
        <p:spPr bwMode="auto">
          <a:xfrm>
            <a:off x="1937515" y="3913036"/>
            <a:ext cx="654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2021</a:t>
            </a:r>
            <a:endParaRPr lang="en-US" sz="788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8" name="Rectangle 40"/>
          <p:cNvSpPr>
            <a:spLocks noChangeArrowheads="1"/>
          </p:cNvSpPr>
          <p:nvPr/>
        </p:nvSpPr>
        <p:spPr bwMode="auto">
          <a:xfrm>
            <a:off x="3101815" y="3913036"/>
            <a:ext cx="654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>
                <a:solidFill>
                  <a:schemeClr val="bg1"/>
                </a:solidFill>
                <a:latin typeface="+mj-lt"/>
              </a:rPr>
              <a:t>2022</a:t>
            </a:r>
            <a:endParaRPr lang="en-US" sz="788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9" name="Rectangle 43"/>
          <p:cNvSpPr>
            <a:spLocks noChangeArrowheads="1"/>
          </p:cNvSpPr>
          <p:nvPr/>
        </p:nvSpPr>
        <p:spPr bwMode="auto">
          <a:xfrm>
            <a:off x="4266115" y="3913036"/>
            <a:ext cx="654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2023</a:t>
            </a:r>
            <a:endParaRPr lang="en-US" sz="788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0" name="Rectangle 46"/>
          <p:cNvSpPr>
            <a:spLocks noChangeArrowheads="1"/>
          </p:cNvSpPr>
          <p:nvPr/>
        </p:nvSpPr>
        <p:spPr bwMode="auto">
          <a:xfrm>
            <a:off x="5429719" y="3913036"/>
            <a:ext cx="65436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sz="1350" dirty="0">
                <a:solidFill>
                  <a:schemeClr val="bg1"/>
                </a:solidFill>
                <a:latin typeface="+mj-lt"/>
              </a:rPr>
              <a:t>2024</a:t>
            </a:r>
            <a:endParaRPr lang="en-US" sz="788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609482" y="3716042"/>
            <a:ext cx="563903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678776" y="3021670"/>
            <a:ext cx="0" cy="612853"/>
          </a:xfrm>
          <a:prstGeom prst="line">
            <a:avLst/>
          </a:prstGeom>
          <a:ln w="12700">
            <a:solidFill>
              <a:schemeClr val="accent5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2305639" y="3293133"/>
            <a:ext cx="0" cy="341390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554458" y="3196673"/>
            <a:ext cx="0" cy="437850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429956" y="2890225"/>
            <a:ext cx="0" cy="744298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181506" y="3004525"/>
            <a:ext cx="0" cy="629998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>
            <a:spLocks/>
          </p:cNvSpPr>
          <p:nvPr/>
        </p:nvSpPr>
        <p:spPr bwMode="auto">
          <a:xfrm>
            <a:off x="834249" y="2308640"/>
            <a:ext cx="694514" cy="789975"/>
          </a:xfrm>
          <a:custGeom>
            <a:avLst/>
            <a:gdLst>
              <a:gd name="T0" fmla="*/ 2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6 w 726"/>
              <a:gd name="T9" fmla="*/ 818 h 826"/>
              <a:gd name="T10" fmla="*/ 700 w 726"/>
              <a:gd name="T11" fmla="*/ 638 h 826"/>
              <a:gd name="T12" fmla="*/ 725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1 w 726"/>
              <a:gd name="T21" fmla="*/ 9 h 826"/>
              <a:gd name="T22" fmla="*/ 26 w 726"/>
              <a:gd name="T23" fmla="*/ 189 h 826"/>
              <a:gd name="T24" fmla="*/ 2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1" y="826"/>
                  <a:pt x="386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5" y="613"/>
                  <a:pt x="725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1131824" y="3665803"/>
            <a:ext cx="99363" cy="9862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85" name="Group 84"/>
          <p:cNvGrpSpPr/>
          <p:nvPr/>
        </p:nvGrpSpPr>
        <p:grpSpPr>
          <a:xfrm>
            <a:off x="996450" y="2516642"/>
            <a:ext cx="370112" cy="353292"/>
            <a:chOff x="2523461" y="4284511"/>
            <a:chExt cx="183514" cy="175173"/>
          </a:xfrm>
          <a:solidFill>
            <a:schemeClr val="accent1"/>
          </a:solidFill>
        </p:grpSpPr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2542107" y="4332107"/>
              <a:ext cx="151130" cy="127577"/>
            </a:xfrm>
            <a:custGeom>
              <a:avLst/>
              <a:gdLst>
                <a:gd name="T0" fmla="*/ 106 w 130"/>
                <a:gd name="T1" fmla="*/ 7 h 110"/>
                <a:gd name="T2" fmla="*/ 25 w 130"/>
                <a:gd name="T3" fmla="*/ 4 h 110"/>
                <a:gd name="T4" fmla="*/ 2 w 130"/>
                <a:gd name="T5" fmla="*/ 33 h 110"/>
                <a:gd name="T6" fmla="*/ 3 w 130"/>
                <a:gd name="T7" fmla="*/ 42 h 110"/>
                <a:gd name="T8" fmla="*/ 63 w 130"/>
                <a:gd name="T9" fmla="*/ 105 h 110"/>
                <a:gd name="T10" fmla="*/ 122 w 130"/>
                <a:gd name="T11" fmla="*/ 42 h 110"/>
                <a:gd name="T12" fmla="*/ 106 w 130"/>
                <a:gd name="T13" fmla="*/ 7 h 110"/>
                <a:gd name="T14" fmla="*/ 78 w 130"/>
                <a:gd name="T15" fmla="*/ 41 h 110"/>
                <a:gd name="T16" fmla="*/ 63 w 130"/>
                <a:gd name="T17" fmla="*/ 91 h 110"/>
                <a:gd name="T18" fmla="*/ 47 w 130"/>
                <a:gd name="T19" fmla="*/ 41 h 110"/>
                <a:gd name="T20" fmla="*/ 78 w 130"/>
                <a:gd name="T21" fmla="*/ 41 h 110"/>
                <a:gd name="T22" fmla="*/ 48 w 130"/>
                <a:gd name="T23" fmla="*/ 34 h 110"/>
                <a:gd name="T24" fmla="*/ 63 w 130"/>
                <a:gd name="T25" fmla="*/ 12 h 110"/>
                <a:gd name="T26" fmla="*/ 77 w 130"/>
                <a:gd name="T27" fmla="*/ 34 h 110"/>
                <a:gd name="T28" fmla="*/ 48 w 130"/>
                <a:gd name="T29" fmla="*/ 34 h 110"/>
                <a:gd name="T30" fmla="*/ 68 w 130"/>
                <a:gd name="T31" fmla="*/ 10 h 110"/>
                <a:gd name="T32" fmla="*/ 97 w 130"/>
                <a:gd name="T33" fmla="*/ 10 h 110"/>
                <a:gd name="T34" fmla="*/ 82 w 130"/>
                <a:gd name="T35" fmla="*/ 32 h 110"/>
                <a:gd name="T36" fmla="*/ 68 w 130"/>
                <a:gd name="T37" fmla="*/ 10 h 110"/>
                <a:gd name="T38" fmla="*/ 43 w 130"/>
                <a:gd name="T39" fmla="*/ 32 h 110"/>
                <a:gd name="T40" fmla="*/ 29 w 130"/>
                <a:gd name="T41" fmla="*/ 10 h 110"/>
                <a:gd name="T42" fmla="*/ 57 w 130"/>
                <a:gd name="T43" fmla="*/ 10 h 110"/>
                <a:gd name="T44" fmla="*/ 43 w 130"/>
                <a:gd name="T45" fmla="*/ 32 h 110"/>
                <a:gd name="T46" fmla="*/ 57 w 130"/>
                <a:gd name="T47" fmla="*/ 93 h 110"/>
                <a:gd name="T48" fmla="*/ 10 w 130"/>
                <a:gd name="T49" fmla="*/ 41 h 110"/>
                <a:gd name="T50" fmla="*/ 40 w 130"/>
                <a:gd name="T51" fmla="*/ 41 h 110"/>
                <a:gd name="T52" fmla="*/ 57 w 130"/>
                <a:gd name="T53" fmla="*/ 93 h 110"/>
                <a:gd name="T54" fmla="*/ 85 w 130"/>
                <a:gd name="T55" fmla="*/ 41 h 110"/>
                <a:gd name="T56" fmla="*/ 115 w 130"/>
                <a:gd name="T57" fmla="*/ 41 h 110"/>
                <a:gd name="T58" fmla="*/ 68 w 130"/>
                <a:gd name="T59" fmla="*/ 93 h 110"/>
                <a:gd name="T60" fmla="*/ 85 w 130"/>
                <a:gd name="T61" fmla="*/ 41 h 110"/>
                <a:gd name="T62" fmla="*/ 117 w 130"/>
                <a:gd name="T63" fmla="*/ 34 h 110"/>
                <a:gd name="T64" fmla="*/ 88 w 130"/>
                <a:gd name="T65" fmla="*/ 34 h 110"/>
                <a:gd name="T66" fmla="*/ 102 w 130"/>
                <a:gd name="T67" fmla="*/ 12 h 110"/>
                <a:gd name="T68" fmla="*/ 117 w 130"/>
                <a:gd name="T69" fmla="*/ 34 h 110"/>
                <a:gd name="T70" fmla="*/ 23 w 130"/>
                <a:gd name="T71" fmla="*/ 12 h 110"/>
                <a:gd name="T72" fmla="*/ 37 w 130"/>
                <a:gd name="T73" fmla="*/ 34 h 110"/>
                <a:gd name="T74" fmla="*/ 8 w 130"/>
                <a:gd name="T75" fmla="*/ 34 h 110"/>
                <a:gd name="T76" fmla="*/ 23 w 130"/>
                <a:gd name="T77" fmla="*/ 1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110">
                  <a:moveTo>
                    <a:pt x="106" y="7"/>
                  </a:moveTo>
                  <a:cubicBezTo>
                    <a:pt x="108" y="0"/>
                    <a:pt x="27" y="5"/>
                    <a:pt x="25" y="4"/>
                  </a:cubicBezTo>
                  <a:cubicBezTo>
                    <a:pt x="18" y="2"/>
                    <a:pt x="6" y="30"/>
                    <a:pt x="2" y="33"/>
                  </a:cubicBezTo>
                  <a:cubicBezTo>
                    <a:pt x="0" y="36"/>
                    <a:pt x="1" y="39"/>
                    <a:pt x="3" y="42"/>
                  </a:cubicBezTo>
                  <a:cubicBezTo>
                    <a:pt x="5" y="43"/>
                    <a:pt x="60" y="110"/>
                    <a:pt x="63" y="105"/>
                  </a:cubicBezTo>
                  <a:cubicBezTo>
                    <a:pt x="64" y="110"/>
                    <a:pt x="121" y="42"/>
                    <a:pt x="122" y="42"/>
                  </a:cubicBezTo>
                  <a:cubicBezTo>
                    <a:pt x="130" y="35"/>
                    <a:pt x="108" y="13"/>
                    <a:pt x="106" y="7"/>
                  </a:cubicBezTo>
                  <a:close/>
                  <a:moveTo>
                    <a:pt x="78" y="41"/>
                  </a:moveTo>
                  <a:cubicBezTo>
                    <a:pt x="63" y="91"/>
                    <a:pt x="63" y="91"/>
                    <a:pt x="63" y="9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78" y="41"/>
                  </a:lnTo>
                  <a:close/>
                  <a:moveTo>
                    <a:pt x="48" y="34"/>
                  </a:moveTo>
                  <a:cubicBezTo>
                    <a:pt x="63" y="12"/>
                    <a:pt x="63" y="12"/>
                    <a:pt x="63" y="12"/>
                  </a:cubicBezTo>
                  <a:cubicBezTo>
                    <a:pt x="77" y="34"/>
                    <a:pt x="77" y="34"/>
                    <a:pt x="77" y="34"/>
                  </a:cubicBezTo>
                  <a:lnTo>
                    <a:pt x="48" y="34"/>
                  </a:lnTo>
                  <a:close/>
                  <a:moveTo>
                    <a:pt x="68" y="10"/>
                  </a:moveTo>
                  <a:cubicBezTo>
                    <a:pt x="97" y="10"/>
                    <a:pt x="97" y="10"/>
                    <a:pt x="97" y="10"/>
                  </a:cubicBezTo>
                  <a:cubicBezTo>
                    <a:pt x="82" y="32"/>
                    <a:pt x="82" y="32"/>
                    <a:pt x="82" y="32"/>
                  </a:cubicBezTo>
                  <a:lnTo>
                    <a:pt x="68" y="10"/>
                  </a:lnTo>
                  <a:close/>
                  <a:moveTo>
                    <a:pt x="43" y="32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57" y="10"/>
                    <a:pt x="57" y="10"/>
                    <a:pt x="57" y="10"/>
                  </a:cubicBezTo>
                  <a:lnTo>
                    <a:pt x="43" y="32"/>
                  </a:lnTo>
                  <a:close/>
                  <a:moveTo>
                    <a:pt x="57" y="93"/>
                  </a:moveTo>
                  <a:cubicBezTo>
                    <a:pt x="10" y="41"/>
                    <a:pt x="10" y="41"/>
                    <a:pt x="10" y="41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57" y="93"/>
                  </a:lnTo>
                  <a:close/>
                  <a:moveTo>
                    <a:pt x="85" y="41"/>
                  </a:moveTo>
                  <a:cubicBezTo>
                    <a:pt x="115" y="41"/>
                    <a:pt x="115" y="41"/>
                    <a:pt x="115" y="41"/>
                  </a:cubicBezTo>
                  <a:cubicBezTo>
                    <a:pt x="68" y="93"/>
                    <a:pt x="68" y="93"/>
                    <a:pt x="68" y="93"/>
                  </a:cubicBezTo>
                  <a:lnTo>
                    <a:pt x="85" y="41"/>
                  </a:lnTo>
                  <a:close/>
                  <a:moveTo>
                    <a:pt x="117" y="34"/>
                  </a:moveTo>
                  <a:cubicBezTo>
                    <a:pt x="88" y="34"/>
                    <a:pt x="88" y="34"/>
                    <a:pt x="88" y="34"/>
                  </a:cubicBezTo>
                  <a:cubicBezTo>
                    <a:pt x="102" y="12"/>
                    <a:pt x="102" y="12"/>
                    <a:pt x="102" y="12"/>
                  </a:cubicBezTo>
                  <a:lnTo>
                    <a:pt x="117" y="34"/>
                  </a:lnTo>
                  <a:close/>
                  <a:moveTo>
                    <a:pt x="23" y="12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8" y="34"/>
                    <a:pt x="8" y="34"/>
                    <a:pt x="8" y="34"/>
                  </a:cubicBezTo>
                  <a:lnTo>
                    <a:pt x="2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523461" y="4370380"/>
              <a:ext cx="16683" cy="10795"/>
            </a:xfrm>
            <a:custGeom>
              <a:avLst/>
              <a:gdLst>
                <a:gd name="T0" fmla="*/ 10 w 14"/>
                <a:gd name="T1" fmla="*/ 1 h 9"/>
                <a:gd name="T2" fmla="*/ 0 w 14"/>
                <a:gd name="T3" fmla="*/ 4 h 9"/>
                <a:gd name="T4" fmla="*/ 10 w 14"/>
                <a:gd name="T5" fmla="*/ 8 h 9"/>
                <a:gd name="T6" fmla="*/ 10 w 14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0" y="1"/>
                  </a:moveTo>
                  <a:cubicBezTo>
                    <a:pt x="7" y="2"/>
                    <a:pt x="0" y="0"/>
                    <a:pt x="0" y="4"/>
                  </a:cubicBezTo>
                  <a:cubicBezTo>
                    <a:pt x="0" y="9"/>
                    <a:pt x="7" y="7"/>
                    <a:pt x="10" y="8"/>
                  </a:cubicBezTo>
                  <a:cubicBezTo>
                    <a:pt x="14" y="8"/>
                    <a:pt x="14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690783" y="4370380"/>
              <a:ext cx="16192" cy="10795"/>
            </a:xfrm>
            <a:custGeom>
              <a:avLst/>
              <a:gdLst>
                <a:gd name="T0" fmla="*/ 10 w 14"/>
                <a:gd name="T1" fmla="*/ 1 h 9"/>
                <a:gd name="T2" fmla="*/ 0 w 14"/>
                <a:gd name="T3" fmla="*/ 4 h 9"/>
                <a:gd name="T4" fmla="*/ 10 w 14"/>
                <a:gd name="T5" fmla="*/ 8 h 9"/>
                <a:gd name="T6" fmla="*/ 10 w 14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0" y="1"/>
                  </a:moveTo>
                  <a:cubicBezTo>
                    <a:pt x="7" y="2"/>
                    <a:pt x="0" y="0"/>
                    <a:pt x="0" y="4"/>
                  </a:cubicBezTo>
                  <a:cubicBezTo>
                    <a:pt x="0" y="9"/>
                    <a:pt x="7" y="7"/>
                    <a:pt x="10" y="8"/>
                  </a:cubicBezTo>
                  <a:cubicBezTo>
                    <a:pt x="14" y="8"/>
                    <a:pt x="14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653491" y="4308063"/>
              <a:ext cx="28950" cy="22081"/>
            </a:xfrm>
            <a:custGeom>
              <a:avLst/>
              <a:gdLst>
                <a:gd name="T0" fmla="*/ 10 w 25"/>
                <a:gd name="T1" fmla="*/ 19 h 19"/>
                <a:gd name="T2" fmla="*/ 22 w 25"/>
                <a:gd name="T3" fmla="*/ 8 h 19"/>
                <a:gd name="T4" fmla="*/ 18 w 25"/>
                <a:gd name="T5" fmla="*/ 3 h 19"/>
                <a:gd name="T6" fmla="*/ 10 w 2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9">
                  <a:moveTo>
                    <a:pt x="10" y="19"/>
                  </a:moveTo>
                  <a:cubicBezTo>
                    <a:pt x="11" y="19"/>
                    <a:pt x="20" y="8"/>
                    <a:pt x="22" y="8"/>
                  </a:cubicBezTo>
                  <a:cubicBezTo>
                    <a:pt x="25" y="5"/>
                    <a:pt x="20" y="0"/>
                    <a:pt x="18" y="3"/>
                  </a:cubicBezTo>
                  <a:cubicBezTo>
                    <a:pt x="16" y="6"/>
                    <a:pt x="0" y="17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45541" y="4306591"/>
              <a:ext cx="25515" cy="24534"/>
            </a:xfrm>
            <a:custGeom>
              <a:avLst/>
              <a:gdLst>
                <a:gd name="T0" fmla="*/ 15 w 22"/>
                <a:gd name="T1" fmla="*/ 19 h 21"/>
                <a:gd name="T2" fmla="*/ 19 w 22"/>
                <a:gd name="T3" fmla="*/ 14 h 21"/>
                <a:gd name="T4" fmla="*/ 4 w 22"/>
                <a:gd name="T5" fmla="*/ 4 h 21"/>
                <a:gd name="T6" fmla="*/ 15 w 22"/>
                <a:gd name="T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1">
                  <a:moveTo>
                    <a:pt x="15" y="19"/>
                  </a:moveTo>
                  <a:cubicBezTo>
                    <a:pt x="17" y="21"/>
                    <a:pt x="22" y="17"/>
                    <a:pt x="19" y="14"/>
                  </a:cubicBezTo>
                  <a:cubicBezTo>
                    <a:pt x="16" y="13"/>
                    <a:pt x="8" y="0"/>
                    <a:pt x="4" y="4"/>
                  </a:cubicBezTo>
                  <a:cubicBezTo>
                    <a:pt x="0" y="8"/>
                    <a:pt x="13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608349" y="4284511"/>
              <a:ext cx="13739" cy="31404"/>
            </a:xfrm>
            <a:custGeom>
              <a:avLst/>
              <a:gdLst>
                <a:gd name="T0" fmla="*/ 6 w 12"/>
                <a:gd name="T1" fmla="*/ 26 h 27"/>
                <a:gd name="T2" fmla="*/ 9 w 12"/>
                <a:gd name="T3" fmla="*/ 3 h 27"/>
                <a:gd name="T4" fmla="*/ 6 w 12"/>
                <a:gd name="T5" fmla="*/ 0 h 27"/>
                <a:gd name="T6" fmla="*/ 3 w 12"/>
                <a:gd name="T7" fmla="*/ 23 h 27"/>
                <a:gd name="T8" fmla="*/ 6 w 12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6" y="26"/>
                  </a:moveTo>
                  <a:cubicBezTo>
                    <a:pt x="12" y="27"/>
                    <a:pt x="8" y="6"/>
                    <a:pt x="9" y="3"/>
                  </a:cubicBezTo>
                  <a:cubicBezTo>
                    <a:pt x="9" y="2"/>
                    <a:pt x="7" y="0"/>
                    <a:pt x="6" y="0"/>
                  </a:cubicBezTo>
                  <a:cubicBezTo>
                    <a:pt x="0" y="0"/>
                    <a:pt x="4" y="21"/>
                    <a:pt x="3" y="23"/>
                  </a:cubicBezTo>
                  <a:cubicBezTo>
                    <a:pt x="3" y="25"/>
                    <a:pt x="4" y="26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610802" y="4319349"/>
              <a:ext cx="9323" cy="834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1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1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9" name="Freeform 8"/>
          <p:cNvSpPr>
            <a:spLocks/>
          </p:cNvSpPr>
          <p:nvPr/>
        </p:nvSpPr>
        <p:spPr bwMode="auto">
          <a:xfrm>
            <a:off x="1957977" y="2613715"/>
            <a:ext cx="695324" cy="790380"/>
          </a:xfrm>
          <a:custGeom>
            <a:avLst/>
            <a:gdLst>
              <a:gd name="T0" fmla="*/ 2 w 727"/>
              <a:gd name="T1" fmla="*/ 230 h 826"/>
              <a:gd name="T2" fmla="*/ 1 w 727"/>
              <a:gd name="T3" fmla="*/ 593 h 826"/>
              <a:gd name="T4" fmla="*/ 25 w 727"/>
              <a:gd name="T5" fmla="*/ 635 h 826"/>
              <a:gd name="T6" fmla="*/ 338 w 727"/>
              <a:gd name="T7" fmla="*/ 817 h 826"/>
              <a:gd name="T8" fmla="*/ 386 w 727"/>
              <a:gd name="T9" fmla="*/ 818 h 826"/>
              <a:gd name="T10" fmla="*/ 701 w 727"/>
              <a:gd name="T11" fmla="*/ 638 h 826"/>
              <a:gd name="T12" fmla="*/ 725 w 727"/>
              <a:gd name="T13" fmla="*/ 596 h 826"/>
              <a:gd name="T14" fmla="*/ 727 w 727"/>
              <a:gd name="T15" fmla="*/ 234 h 826"/>
              <a:gd name="T16" fmla="*/ 703 w 727"/>
              <a:gd name="T17" fmla="*/ 192 h 826"/>
              <a:gd name="T18" fmla="*/ 390 w 727"/>
              <a:gd name="T19" fmla="*/ 9 h 826"/>
              <a:gd name="T20" fmla="*/ 341 w 727"/>
              <a:gd name="T21" fmla="*/ 9 h 826"/>
              <a:gd name="T22" fmla="*/ 27 w 727"/>
              <a:gd name="T23" fmla="*/ 189 h 826"/>
              <a:gd name="T24" fmla="*/ 2 w 727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7" h="826">
                <a:moveTo>
                  <a:pt x="2" y="230"/>
                </a:moveTo>
                <a:cubicBezTo>
                  <a:pt x="1" y="593"/>
                  <a:pt x="1" y="593"/>
                  <a:pt x="1" y="593"/>
                </a:cubicBezTo>
                <a:cubicBezTo>
                  <a:pt x="0" y="610"/>
                  <a:pt x="10" y="626"/>
                  <a:pt x="25" y="635"/>
                </a:cubicBezTo>
                <a:cubicBezTo>
                  <a:pt x="338" y="817"/>
                  <a:pt x="338" y="817"/>
                  <a:pt x="338" y="817"/>
                </a:cubicBezTo>
                <a:cubicBezTo>
                  <a:pt x="353" y="826"/>
                  <a:pt x="371" y="826"/>
                  <a:pt x="386" y="818"/>
                </a:cubicBezTo>
                <a:cubicBezTo>
                  <a:pt x="701" y="638"/>
                  <a:pt x="701" y="638"/>
                  <a:pt x="701" y="638"/>
                </a:cubicBezTo>
                <a:cubicBezTo>
                  <a:pt x="716" y="629"/>
                  <a:pt x="725" y="613"/>
                  <a:pt x="725" y="596"/>
                </a:cubicBezTo>
                <a:cubicBezTo>
                  <a:pt x="727" y="234"/>
                  <a:pt x="727" y="234"/>
                  <a:pt x="727" y="234"/>
                </a:cubicBezTo>
                <a:cubicBezTo>
                  <a:pt x="727" y="216"/>
                  <a:pt x="718" y="200"/>
                  <a:pt x="703" y="192"/>
                </a:cubicBezTo>
                <a:cubicBezTo>
                  <a:pt x="390" y="9"/>
                  <a:pt x="390" y="9"/>
                  <a:pt x="390" y="9"/>
                </a:cubicBezTo>
                <a:cubicBezTo>
                  <a:pt x="375" y="0"/>
                  <a:pt x="356" y="0"/>
                  <a:pt x="341" y="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12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2256509" y="3665803"/>
            <a:ext cx="98259" cy="98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78" name="Group 77"/>
          <p:cNvGrpSpPr/>
          <p:nvPr/>
        </p:nvGrpSpPr>
        <p:grpSpPr>
          <a:xfrm>
            <a:off x="2135920" y="2835855"/>
            <a:ext cx="339438" cy="325583"/>
            <a:chOff x="3503840" y="4287945"/>
            <a:chExt cx="168304" cy="161434"/>
          </a:xfrm>
          <a:solidFill>
            <a:schemeClr val="accent2"/>
          </a:solidFill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503840" y="4337995"/>
              <a:ext cx="148676" cy="79000"/>
            </a:xfrm>
            <a:custGeom>
              <a:avLst/>
              <a:gdLst>
                <a:gd name="T0" fmla="*/ 124 w 128"/>
                <a:gd name="T1" fmla="*/ 15 h 68"/>
                <a:gd name="T2" fmla="*/ 126 w 128"/>
                <a:gd name="T3" fmla="*/ 6 h 68"/>
                <a:gd name="T4" fmla="*/ 124 w 128"/>
                <a:gd name="T5" fmla="*/ 4 h 68"/>
                <a:gd name="T6" fmla="*/ 3 w 128"/>
                <a:gd name="T7" fmla="*/ 6 h 68"/>
                <a:gd name="T8" fmla="*/ 5 w 128"/>
                <a:gd name="T9" fmla="*/ 65 h 68"/>
                <a:gd name="T10" fmla="*/ 86 w 128"/>
                <a:gd name="T11" fmla="*/ 65 h 68"/>
                <a:gd name="T12" fmla="*/ 7 w 128"/>
                <a:gd name="T13" fmla="*/ 61 h 68"/>
                <a:gd name="T14" fmla="*/ 7 w 128"/>
                <a:gd name="T15" fmla="*/ 8 h 68"/>
                <a:gd name="T16" fmla="*/ 122 w 128"/>
                <a:gd name="T17" fmla="*/ 8 h 68"/>
                <a:gd name="T18" fmla="*/ 124 w 128"/>
                <a:gd name="T19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68">
                  <a:moveTo>
                    <a:pt x="124" y="15"/>
                  </a:moveTo>
                  <a:cubicBezTo>
                    <a:pt x="128" y="15"/>
                    <a:pt x="126" y="8"/>
                    <a:pt x="126" y="6"/>
                  </a:cubicBezTo>
                  <a:cubicBezTo>
                    <a:pt x="126" y="5"/>
                    <a:pt x="125" y="4"/>
                    <a:pt x="124" y="4"/>
                  </a:cubicBezTo>
                  <a:cubicBezTo>
                    <a:pt x="122" y="6"/>
                    <a:pt x="3" y="0"/>
                    <a:pt x="3" y="6"/>
                  </a:cubicBezTo>
                  <a:cubicBezTo>
                    <a:pt x="4" y="7"/>
                    <a:pt x="0" y="68"/>
                    <a:pt x="5" y="65"/>
                  </a:cubicBezTo>
                  <a:cubicBezTo>
                    <a:pt x="5" y="65"/>
                    <a:pt x="86" y="65"/>
                    <a:pt x="86" y="65"/>
                  </a:cubicBezTo>
                  <a:cubicBezTo>
                    <a:pt x="102" y="57"/>
                    <a:pt x="5" y="63"/>
                    <a:pt x="7" y="6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10"/>
                    <a:pt x="121" y="15"/>
                    <a:pt x="1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512182" y="4305610"/>
              <a:ext cx="121689" cy="31404"/>
            </a:xfrm>
            <a:custGeom>
              <a:avLst/>
              <a:gdLst>
                <a:gd name="T0" fmla="*/ 6 w 105"/>
                <a:gd name="T1" fmla="*/ 1 h 27"/>
                <a:gd name="T2" fmla="*/ 1 w 105"/>
                <a:gd name="T3" fmla="*/ 24 h 27"/>
                <a:gd name="T4" fmla="*/ 5 w 105"/>
                <a:gd name="T5" fmla="*/ 25 h 27"/>
                <a:gd name="T6" fmla="*/ 5 w 105"/>
                <a:gd name="T7" fmla="*/ 25 h 27"/>
                <a:gd name="T8" fmla="*/ 9 w 105"/>
                <a:gd name="T9" fmla="*/ 5 h 27"/>
                <a:gd name="T10" fmla="*/ 102 w 105"/>
                <a:gd name="T11" fmla="*/ 26 h 27"/>
                <a:gd name="T12" fmla="*/ 105 w 105"/>
                <a:gd name="T13" fmla="*/ 24 h 27"/>
                <a:gd name="T14" fmla="*/ 103 w 105"/>
                <a:gd name="T15" fmla="*/ 22 h 27"/>
                <a:gd name="T16" fmla="*/ 6 w 105"/>
                <a:gd name="T1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7">
                  <a:moveTo>
                    <a:pt x="6" y="1"/>
                  </a:moveTo>
                  <a:cubicBezTo>
                    <a:pt x="5" y="1"/>
                    <a:pt x="1" y="23"/>
                    <a:pt x="1" y="24"/>
                  </a:cubicBezTo>
                  <a:cubicBezTo>
                    <a:pt x="0" y="26"/>
                    <a:pt x="4" y="27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7"/>
                    <a:pt x="105" y="26"/>
                    <a:pt x="105" y="24"/>
                  </a:cubicBezTo>
                  <a:cubicBezTo>
                    <a:pt x="105" y="23"/>
                    <a:pt x="104" y="23"/>
                    <a:pt x="103" y="22"/>
                  </a:cubicBezTo>
                  <a:cubicBezTo>
                    <a:pt x="102" y="23"/>
                    <a:pt x="8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542113" y="4287945"/>
              <a:ext cx="88322" cy="45633"/>
            </a:xfrm>
            <a:custGeom>
              <a:avLst/>
              <a:gdLst>
                <a:gd name="T0" fmla="*/ 5 w 76"/>
                <a:gd name="T1" fmla="*/ 14 h 39"/>
                <a:gd name="T2" fmla="*/ 9 w 76"/>
                <a:gd name="T3" fmla="*/ 6 h 39"/>
                <a:gd name="T4" fmla="*/ 66 w 76"/>
                <a:gd name="T5" fmla="*/ 26 h 39"/>
                <a:gd name="T6" fmla="*/ 8 w 76"/>
                <a:gd name="T7" fmla="*/ 2 h 39"/>
                <a:gd name="T8" fmla="*/ 1 w 76"/>
                <a:gd name="T9" fmla="*/ 12 h 39"/>
                <a:gd name="T10" fmla="*/ 5 w 76"/>
                <a:gd name="T1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39">
                  <a:moveTo>
                    <a:pt x="5" y="14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4"/>
                    <a:pt x="76" y="39"/>
                    <a:pt x="66" y="26"/>
                  </a:cubicBezTo>
                  <a:cubicBezTo>
                    <a:pt x="66" y="26"/>
                    <a:pt x="8" y="2"/>
                    <a:pt x="8" y="2"/>
                  </a:cubicBezTo>
                  <a:cubicBezTo>
                    <a:pt x="5" y="0"/>
                    <a:pt x="2" y="11"/>
                    <a:pt x="1" y="12"/>
                  </a:cubicBezTo>
                  <a:cubicBezTo>
                    <a:pt x="0" y="15"/>
                    <a:pt x="4" y="17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94125" y="4350752"/>
              <a:ext cx="28950" cy="10304"/>
            </a:xfrm>
            <a:custGeom>
              <a:avLst/>
              <a:gdLst>
                <a:gd name="T0" fmla="*/ 24 w 25"/>
                <a:gd name="T1" fmla="*/ 4 h 9"/>
                <a:gd name="T2" fmla="*/ 3 w 25"/>
                <a:gd name="T3" fmla="*/ 2 h 9"/>
                <a:gd name="T4" fmla="*/ 3 w 25"/>
                <a:gd name="T5" fmla="*/ 6 h 9"/>
                <a:gd name="T6" fmla="*/ 24 w 25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9">
                  <a:moveTo>
                    <a:pt x="24" y="4"/>
                  </a:moveTo>
                  <a:cubicBezTo>
                    <a:pt x="25" y="0"/>
                    <a:pt x="5" y="3"/>
                    <a:pt x="3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5" y="6"/>
                    <a:pt x="25" y="9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550455" y="4353206"/>
              <a:ext cx="56428" cy="50049"/>
            </a:xfrm>
            <a:custGeom>
              <a:avLst/>
              <a:gdLst>
                <a:gd name="T0" fmla="*/ 22 w 49"/>
                <a:gd name="T1" fmla="*/ 42 h 43"/>
                <a:gd name="T2" fmla="*/ 22 w 49"/>
                <a:gd name="T3" fmla="*/ 0 h 43"/>
                <a:gd name="T4" fmla="*/ 1 w 49"/>
                <a:gd name="T5" fmla="*/ 21 h 43"/>
                <a:gd name="T6" fmla="*/ 1 w 49"/>
                <a:gd name="T7" fmla="*/ 21 h 43"/>
                <a:gd name="T8" fmla="*/ 22 w 49"/>
                <a:gd name="T9" fmla="*/ 42 h 43"/>
                <a:gd name="T10" fmla="*/ 22 w 49"/>
                <a:gd name="T11" fmla="*/ 4 h 43"/>
                <a:gd name="T12" fmla="*/ 22 w 49"/>
                <a:gd name="T13" fmla="*/ 39 h 43"/>
                <a:gd name="T14" fmla="*/ 22 w 49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3">
                  <a:moveTo>
                    <a:pt x="22" y="42"/>
                  </a:moveTo>
                  <a:cubicBezTo>
                    <a:pt x="49" y="43"/>
                    <a:pt x="49" y="0"/>
                    <a:pt x="22" y="0"/>
                  </a:cubicBezTo>
                  <a:cubicBezTo>
                    <a:pt x="10" y="0"/>
                    <a:pt x="1" y="1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3"/>
                    <a:pt x="10" y="42"/>
                    <a:pt x="22" y="42"/>
                  </a:cubicBezTo>
                  <a:close/>
                  <a:moveTo>
                    <a:pt x="22" y="4"/>
                  </a:moveTo>
                  <a:cubicBezTo>
                    <a:pt x="44" y="4"/>
                    <a:pt x="44" y="39"/>
                    <a:pt x="22" y="39"/>
                  </a:cubicBezTo>
                  <a:cubicBezTo>
                    <a:pt x="0" y="39"/>
                    <a:pt x="0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610318" y="4361057"/>
              <a:ext cx="61826" cy="88322"/>
            </a:xfrm>
            <a:custGeom>
              <a:avLst/>
              <a:gdLst>
                <a:gd name="T0" fmla="*/ 27 w 53"/>
                <a:gd name="T1" fmla="*/ 0 h 76"/>
                <a:gd name="T2" fmla="*/ 1 w 53"/>
                <a:gd name="T3" fmla="*/ 10 h 76"/>
                <a:gd name="T4" fmla="*/ 1 w 53"/>
                <a:gd name="T5" fmla="*/ 67 h 76"/>
                <a:gd name="T6" fmla="*/ 27 w 53"/>
                <a:gd name="T7" fmla="*/ 76 h 76"/>
                <a:gd name="T8" fmla="*/ 53 w 53"/>
                <a:gd name="T9" fmla="*/ 67 h 76"/>
                <a:gd name="T10" fmla="*/ 53 w 53"/>
                <a:gd name="T11" fmla="*/ 10 h 76"/>
                <a:gd name="T12" fmla="*/ 27 w 53"/>
                <a:gd name="T13" fmla="*/ 0 h 76"/>
                <a:gd name="T14" fmla="*/ 49 w 53"/>
                <a:gd name="T15" fmla="*/ 57 h 76"/>
                <a:gd name="T16" fmla="*/ 6 w 53"/>
                <a:gd name="T17" fmla="*/ 54 h 76"/>
                <a:gd name="T18" fmla="*/ 49 w 53"/>
                <a:gd name="T19" fmla="*/ 54 h 76"/>
                <a:gd name="T20" fmla="*/ 49 w 53"/>
                <a:gd name="T21" fmla="*/ 57 h 76"/>
                <a:gd name="T22" fmla="*/ 49 w 53"/>
                <a:gd name="T23" fmla="*/ 48 h 76"/>
                <a:gd name="T24" fmla="*/ 6 w 53"/>
                <a:gd name="T25" fmla="*/ 44 h 76"/>
                <a:gd name="T26" fmla="*/ 49 w 53"/>
                <a:gd name="T27" fmla="*/ 44 h 76"/>
                <a:gd name="T28" fmla="*/ 49 w 53"/>
                <a:gd name="T29" fmla="*/ 48 h 76"/>
                <a:gd name="T30" fmla="*/ 49 w 53"/>
                <a:gd name="T31" fmla="*/ 38 h 76"/>
                <a:gd name="T32" fmla="*/ 6 w 53"/>
                <a:gd name="T33" fmla="*/ 35 h 76"/>
                <a:gd name="T34" fmla="*/ 49 w 53"/>
                <a:gd name="T35" fmla="*/ 35 h 76"/>
                <a:gd name="T36" fmla="*/ 49 w 53"/>
                <a:gd name="T37" fmla="*/ 38 h 76"/>
                <a:gd name="T38" fmla="*/ 49 w 53"/>
                <a:gd name="T39" fmla="*/ 29 h 76"/>
                <a:gd name="T40" fmla="*/ 6 w 53"/>
                <a:gd name="T41" fmla="*/ 25 h 76"/>
                <a:gd name="T42" fmla="*/ 49 w 53"/>
                <a:gd name="T43" fmla="*/ 25 h 76"/>
                <a:gd name="T44" fmla="*/ 49 w 53"/>
                <a:gd name="T45" fmla="*/ 29 h 76"/>
                <a:gd name="T46" fmla="*/ 49 w 53"/>
                <a:gd name="T47" fmla="*/ 19 h 76"/>
                <a:gd name="T48" fmla="*/ 6 w 53"/>
                <a:gd name="T49" fmla="*/ 15 h 76"/>
                <a:gd name="T50" fmla="*/ 49 w 53"/>
                <a:gd name="T51" fmla="*/ 15 h 76"/>
                <a:gd name="T52" fmla="*/ 49 w 53"/>
                <a:gd name="T53" fmla="*/ 19 h 76"/>
                <a:gd name="T54" fmla="*/ 27 w 53"/>
                <a:gd name="T55" fmla="*/ 5 h 76"/>
                <a:gd name="T56" fmla="*/ 49 w 53"/>
                <a:gd name="T57" fmla="*/ 10 h 76"/>
                <a:gd name="T58" fmla="*/ 6 w 53"/>
                <a:gd name="T59" fmla="*/ 10 h 76"/>
                <a:gd name="T60" fmla="*/ 27 w 53"/>
                <a:gd name="T61" fmla="*/ 5 h 76"/>
                <a:gd name="T62" fmla="*/ 27 w 53"/>
                <a:gd name="T63" fmla="*/ 72 h 76"/>
                <a:gd name="T64" fmla="*/ 6 w 53"/>
                <a:gd name="T65" fmla="*/ 63 h 76"/>
                <a:gd name="T66" fmla="*/ 49 w 53"/>
                <a:gd name="T67" fmla="*/ 63 h 76"/>
                <a:gd name="T68" fmla="*/ 27 w 53"/>
                <a:gd name="T69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76">
                  <a:moveTo>
                    <a:pt x="27" y="0"/>
                  </a:moveTo>
                  <a:cubicBezTo>
                    <a:pt x="15" y="0"/>
                    <a:pt x="1" y="3"/>
                    <a:pt x="1" y="10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73"/>
                    <a:pt x="15" y="76"/>
                    <a:pt x="27" y="76"/>
                  </a:cubicBezTo>
                  <a:cubicBezTo>
                    <a:pt x="40" y="76"/>
                    <a:pt x="53" y="73"/>
                    <a:pt x="53" y="67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3"/>
                    <a:pt x="40" y="0"/>
                    <a:pt x="27" y="0"/>
                  </a:cubicBezTo>
                  <a:close/>
                  <a:moveTo>
                    <a:pt x="49" y="57"/>
                  </a:moveTo>
                  <a:cubicBezTo>
                    <a:pt x="49" y="63"/>
                    <a:pt x="0" y="65"/>
                    <a:pt x="6" y="54"/>
                  </a:cubicBezTo>
                  <a:cubicBezTo>
                    <a:pt x="16" y="59"/>
                    <a:pt x="38" y="59"/>
                    <a:pt x="49" y="54"/>
                  </a:cubicBezTo>
                  <a:lnTo>
                    <a:pt x="49" y="57"/>
                  </a:lnTo>
                  <a:close/>
                  <a:moveTo>
                    <a:pt x="49" y="48"/>
                  </a:moveTo>
                  <a:cubicBezTo>
                    <a:pt x="49" y="53"/>
                    <a:pt x="0" y="56"/>
                    <a:pt x="6" y="44"/>
                  </a:cubicBezTo>
                  <a:cubicBezTo>
                    <a:pt x="16" y="49"/>
                    <a:pt x="38" y="49"/>
                    <a:pt x="49" y="44"/>
                  </a:cubicBezTo>
                  <a:lnTo>
                    <a:pt x="49" y="48"/>
                  </a:lnTo>
                  <a:close/>
                  <a:moveTo>
                    <a:pt x="49" y="38"/>
                  </a:moveTo>
                  <a:cubicBezTo>
                    <a:pt x="49" y="43"/>
                    <a:pt x="0" y="46"/>
                    <a:pt x="6" y="35"/>
                  </a:cubicBezTo>
                  <a:cubicBezTo>
                    <a:pt x="16" y="40"/>
                    <a:pt x="38" y="40"/>
                    <a:pt x="49" y="35"/>
                  </a:cubicBezTo>
                  <a:lnTo>
                    <a:pt x="49" y="38"/>
                  </a:lnTo>
                  <a:close/>
                  <a:moveTo>
                    <a:pt x="49" y="29"/>
                  </a:moveTo>
                  <a:cubicBezTo>
                    <a:pt x="49" y="34"/>
                    <a:pt x="0" y="37"/>
                    <a:pt x="6" y="25"/>
                  </a:cubicBezTo>
                  <a:cubicBezTo>
                    <a:pt x="16" y="30"/>
                    <a:pt x="38" y="30"/>
                    <a:pt x="49" y="25"/>
                  </a:cubicBezTo>
                  <a:lnTo>
                    <a:pt x="49" y="29"/>
                  </a:lnTo>
                  <a:close/>
                  <a:moveTo>
                    <a:pt x="49" y="19"/>
                  </a:moveTo>
                  <a:cubicBezTo>
                    <a:pt x="49" y="24"/>
                    <a:pt x="0" y="27"/>
                    <a:pt x="6" y="15"/>
                  </a:cubicBezTo>
                  <a:cubicBezTo>
                    <a:pt x="16" y="20"/>
                    <a:pt x="38" y="20"/>
                    <a:pt x="49" y="15"/>
                  </a:cubicBezTo>
                  <a:lnTo>
                    <a:pt x="49" y="19"/>
                  </a:lnTo>
                  <a:close/>
                  <a:moveTo>
                    <a:pt x="27" y="5"/>
                  </a:moveTo>
                  <a:cubicBezTo>
                    <a:pt x="41" y="5"/>
                    <a:pt x="48" y="8"/>
                    <a:pt x="49" y="10"/>
                  </a:cubicBezTo>
                  <a:cubicBezTo>
                    <a:pt x="49" y="15"/>
                    <a:pt x="5" y="15"/>
                    <a:pt x="6" y="10"/>
                  </a:cubicBezTo>
                  <a:cubicBezTo>
                    <a:pt x="6" y="8"/>
                    <a:pt x="13" y="5"/>
                    <a:pt x="27" y="5"/>
                  </a:cubicBezTo>
                  <a:close/>
                  <a:moveTo>
                    <a:pt x="27" y="72"/>
                  </a:moveTo>
                  <a:cubicBezTo>
                    <a:pt x="11" y="70"/>
                    <a:pt x="5" y="70"/>
                    <a:pt x="6" y="63"/>
                  </a:cubicBezTo>
                  <a:cubicBezTo>
                    <a:pt x="16" y="68"/>
                    <a:pt x="38" y="68"/>
                    <a:pt x="49" y="63"/>
                  </a:cubicBezTo>
                  <a:cubicBezTo>
                    <a:pt x="50" y="70"/>
                    <a:pt x="44" y="70"/>
                    <a:pt x="2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516598" y="4349771"/>
              <a:ext cx="48577" cy="53484"/>
            </a:xfrm>
            <a:custGeom>
              <a:avLst/>
              <a:gdLst>
                <a:gd name="T0" fmla="*/ 15 w 42"/>
                <a:gd name="T1" fmla="*/ 7 h 46"/>
                <a:gd name="T2" fmla="*/ 32 w 42"/>
                <a:gd name="T3" fmla="*/ 3 h 46"/>
                <a:gd name="T4" fmla="*/ 2 w 42"/>
                <a:gd name="T5" fmla="*/ 14 h 46"/>
                <a:gd name="T6" fmla="*/ 1 w 42"/>
                <a:gd name="T7" fmla="*/ 33 h 46"/>
                <a:gd name="T8" fmla="*/ 12 w 42"/>
                <a:gd name="T9" fmla="*/ 45 h 46"/>
                <a:gd name="T10" fmla="*/ 32 w 42"/>
                <a:gd name="T11" fmla="*/ 46 h 46"/>
                <a:gd name="T12" fmla="*/ 14 w 42"/>
                <a:gd name="T13" fmla="*/ 41 h 46"/>
                <a:gd name="T14" fmla="*/ 5 w 42"/>
                <a:gd name="T15" fmla="*/ 32 h 46"/>
                <a:gd name="T16" fmla="*/ 5 w 42"/>
                <a:gd name="T17" fmla="*/ 17 h 46"/>
                <a:gd name="T18" fmla="*/ 15 w 42"/>
                <a:gd name="T19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6">
                  <a:moveTo>
                    <a:pt x="15" y="7"/>
                  </a:moveTo>
                  <a:cubicBezTo>
                    <a:pt x="16" y="7"/>
                    <a:pt x="42" y="9"/>
                    <a:pt x="32" y="3"/>
                  </a:cubicBezTo>
                  <a:cubicBezTo>
                    <a:pt x="14" y="4"/>
                    <a:pt x="15" y="0"/>
                    <a:pt x="2" y="14"/>
                  </a:cubicBezTo>
                  <a:cubicBezTo>
                    <a:pt x="1" y="14"/>
                    <a:pt x="2" y="32"/>
                    <a:pt x="1" y="33"/>
                  </a:cubicBezTo>
                  <a:cubicBezTo>
                    <a:pt x="0" y="34"/>
                    <a:pt x="11" y="44"/>
                    <a:pt x="12" y="45"/>
                  </a:cubicBezTo>
                  <a:cubicBezTo>
                    <a:pt x="12" y="46"/>
                    <a:pt x="31" y="45"/>
                    <a:pt x="32" y="46"/>
                  </a:cubicBezTo>
                  <a:cubicBezTo>
                    <a:pt x="42" y="39"/>
                    <a:pt x="15" y="42"/>
                    <a:pt x="14" y="4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564194" y="4364982"/>
              <a:ext cx="23062" cy="26497"/>
            </a:xfrm>
            <a:custGeom>
              <a:avLst/>
              <a:gdLst>
                <a:gd name="T0" fmla="*/ 11 w 20"/>
                <a:gd name="T1" fmla="*/ 15 h 23"/>
                <a:gd name="T2" fmla="*/ 5 w 20"/>
                <a:gd name="T3" fmla="*/ 15 h 23"/>
                <a:gd name="T4" fmla="*/ 8 w 20"/>
                <a:gd name="T5" fmla="*/ 20 h 23"/>
                <a:gd name="T6" fmla="*/ 12 w 20"/>
                <a:gd name="T7" fmla="*/ 20 h 23"/>
                <a:gd name="T8" fmla="*/ 11 w 20"/>
                <a:gd name="T9" fmla="*/ 9 h 23"/>
                <a:gd name="T10" fmla="*/ 8 w 20"/>
                <a:gd name="T11" fmla="*/ 8 h 23"/>
                <a:gd name="T12" fmla="*/ 15 w 20"/>
                <a:gd name="T13" fmla="*/ 8 h 23"/>
                <a:gd name="T14" fmla="*/ 12 w 20"/>
                <a:gd name="T15" fmla="*/ 3 h 23"/>
                <a:gd name="T16" fmla="*/ 8 w 20"/>
                <a:gd name="T17" fmla="*/ 3 h 23"/>
                <a:gd name="T18" fmla="*/ 9 w 20"/>
                <a:gd name="T19" fmla="*/ 14 h 23"/>
                <a:gd name="T20" fmla="*/ 11 w 20"/>
                <a:gd name="T21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1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0" y="16"/>
                    <a:pt x="4" y="21"/>
                    <a:pt x="8" y="20"/>
                  </a:cubicBezTo>
                  <a:cubicBezTo>
                    <a:pt x="8" y="23"/>
                    <a:pt x="13" y="23"/>
                    <a:pt x="12" y="20"/>
                  </a:cubicBezTo>
                  <a:cubicBezTo>
                    <a:pt x="19" y="19"/>
                    <a:pt x="18" y="9"/>
                    <a:pt x="11" y="9"/>
                  </a:cubicBezTo>
                  <a:cubicBezTo>
                    <a:pt x="11" y="9"/>
                    <a:pt x="8" y="9"/>
                    <a:pt x="8" y="8"/>
                  </a:cubicBezTo>
                  <a:cubicBezTo>
                    <a:pt x="8" y="7"/>
                    <a:pt x="14" y="8"/>
                    <a:pt x="15" y="8"/>
                  </a:cubicBezTo>
                  <a:cubicBezTo>
                    <a:pt x="20" y="7"/>
                    <a:pt x="16" y="2"/>
                    <a:pt x="12" y="3"/>
                  </a:cubicBezTo>
                  <a:cubicBezTo>
                    <a:pt x="12" y="0"/>
                    <a:pt x="7" y="0"/>
                    <a:pt x="8" y="3"/>
                  </a:cubicBezTo>
                  <a:cubicBezTo>
                    <a:pt x="1" y="4"/>
                    <a:pt x="2" y="14"/>
                    <a:pt x="9" y="14"/>
                  </a:cubicBezTo>
                  <a:cubicBezTo>
                    <a:pt x="10" y="14"/>
                    <a:pt x="15" y="14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11" name="Freeform 10"/>
          <p:cNvSpPr>
            <a:spLocks/>
          </p:cNvSpPr>
          <p:nvPr/>
        </p:nvSpPr>
        <p:spPr bwMode="auto">
          <a:xfrm>
            <a:off x="3082901" y="2234353"/>
            <a:ext cx="694110" cy="789975"/>
          </a:xfrm>
          <a:custGeom>
            <a:avLst/>
            <a:gdLst>
              <a:gd name="T0" fmla="*/ 2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5 w 726"/>
              <a:gd name="T9" fmla="*/ 818 h 826"/>
              <a:gd name="T10" fmla="*/ 700 w 726"/>
              <a:gd name="T11" fmla="*/ 638 h 826"/>
              <a:gd name="T12" fmla="*/ 724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1 w 726"/>
              <a:gd name="T21" fmla="*/ 9 h 826"/>
              <a:gd name="T22" fmla="*/ 26 w 726"/>
              <a:gd name="T23" fmla="*/ 189 h 826"/>
              <a:gd name="T24" fmla="*/ 2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0" y="826"/>
                  <a:pt x="385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4" y="613"/>
                  <a:pt x="724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3380643" y="3665803"/>
            <a:ext cx="98627" cy="986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3250838" y="2463954"/>
            <a:ext cx="358236" cy="306780"/>
          </a:xfrm>
          <a:custGeom>
            <a:avLst/>
            <a:gdLst>
              <a:gd name="T0" fmla="*/ 141 w 153"/>
              <a:gd name="T1" fmla="*/ 22 h 131"/>
              <a:gd name="T2" fmla="*/ 110 w 153"/>
              <a:gd name="T3" fmla="*/ 22 h 131"/>
              <a:gd name="T4" fmla="*/ 98 w 153"/>
              <a:gd name="T5" fmla="*/ 1 h 131"/>
              <a:gd name="T6" fmla="*/ 55 w 153"/>
              <a:gd name="T7" fmla="*/ 1 h 131"/>
              <a:gd name="T8" fmla="*/ 43 w 153"/>
              <a:gd name="T9" fmla="*/ 22 h 131"/>
              <a:gd name="T10" fmla="*/ 4 w 153"/>
              <a:gd name="T11" fmla="*/ 29 h 131"/>
              <a:gd name="T12" fmla="*/ 9 w 153"/>
              <a:gd name="T13" fmla="*/ 90 h 131"/>
              <a:gd name="T14" fmla="*/ 16 w 153"/>
              <a:gd name="T15" fmla="*/ 130 h 131"/>
              <a:gd name="T16" fmla="*/ 136 w 153"/>
              <a:gd name="T17" fmla="*/ 130 h 131"/>
              <a:gd name="T18" fmla="*/ 144 w 153"/>
              <a:gd name="T19" fmla="*/ 90 h 131"/>
              <a:gd name="T20" fmla="*/ 148 w 153"/>
              <a:gd name="T21" fmla="*/ 29 h 131"/>
              <a:gd name="T22" fmla="*/ 141 w 153"/>
              <a:gd name="T23" fmla="*/ 22 h 131"/>
              <a:gd name="T24" fmla="*/ 48 w 153"/>
              <a:gd name="T25" fmla="*/ 13 h 131"/>
              <a:gd name="T26" fmla="*/ 55 w 153"/>
              <a:gd name="T27" fmla="*/ 5 h 131"/>
              <a:gd name="T28" fmla="*/ 98 w 153"/>
              <a:gd name="T29" fmla="*/ 5 h 131"/>
              <a:gd name="T30" fmla="*/ 105 w 153"/>
              <a:gd name="T31" fmla="*/ 22 h 131"/>
              <a:gd name="T32" fmla="*/ 100 w 153"/>
              <a:gd name="T33" fmla="*/ 22 h 131"/>
              <a:gd name="T34" fmla="*/ 98 w 153"/>
              <a:gd name="T35" fmla="*/ 10 h 131"/>
              <a:gd name="T36" fmla="*/ 55 w 153"/>
              <a:gd name="T37" fmla="*/ 10 h 131"/>
              <a:gd name="T38" fmla="*/ 52 w 153"/>
              <a:gd name="T39" fmla="*/ 22 h 131"/>
              <a:gd name="T40" fmla="*/ 48 w 153"/>
              <a:gd name="T41" fmla="*/ 22 h 131"/>
              <a:gd name="T42" fmla="*/ 48 w 153"/>
              <a:gd name="T43" fmla="*/ 13 h 131"/>
              <a:gd name="T44" fmla="*/ 96 w 153"/>
              <a:gd name="T45" fmla="*/ 22 h 131"/>
              <a:gd name="T46" fmla="*/ 57 w 153"/>
              <a:gd name="T47" fmla="*/ 22 h 131"/>
              <a:gd name="T48" fmla="*/ 57 w 153"/>
              <a:gd name="T49" fmla="*/ 15 h 131"/>
              <a:gd name="T50" fmla="*/ 96 w 153"/>
              <a:gd name="T51" fmla="*/ 15 h 131"/>
              <a:gd name="T52" fmla="*/ 96 w 153"/>
              <a:gd name="T53" fmla="*/ 22 h 131"/>
              <a:gd name="T54" fmla="*/ 139 w 153"/>
              <a:gd name="T55" fmla="*/ 123 h 131"/>
              <a:gd name="T56" fmla="*/ 136 w 153"/>
              <a:gd name="T57" fmla="*/ 125 h 131"/>
              <a:gd name="T58" fmla="*/ 16 w 153"/>
              <a:gd name="T59" fmla="*/ 125 h 131"/>
              <a:gd name="T60" fmla="*/ 14 w 153"/>
              <a:gd name="T61" fmla="*/ 90 h 131"/>
              <a:gd name="T62" fmla="*/ 67 w 153"/>
              <a:gd name="T63" fmla="*/ 98 h 131"/>
              <a:gd name="T64" fmla="*/ 79 w 153"/>
              <a:gd name="T65" fmla="*/ 111 h 131"/>
              <a:gd name="T66" fmla="*/ 86 w 153"/>
              <a:gd name="T67" fmla="*/ 98 h 131"/>
              <a:gd name="T68" fmla="*/ 139 w 153"/>
              <a:gd name="T69" fmla="*/ 90 h 131"/>
              <a:gd name="T70" fmla="*/ 139 w 153"/>
              <a:gd name="T71" fmla="*/ 123 h 131"/>
              <a:gd name="T72" fmla="*/ 81 w 153"/>
              <a:gd name="T73" fmla="*/ 104 h 131"/>
              <a:gd name="T74" fmla="*/ 72 w 153"/>
              <a:gd name="T75" fmla="*/ 104 h 131"/>
              <a:gd name="T76" fmla="*/ 74 w 153"/>
              <a:gd name="T77" fmla="*/ 87 h 131"/>
              <a:gd name="T78" fmla="*/ 81 w 153"/>
              <a:gd name="T79" fmla="*/ 89 h 131"/>
              <a:gd name="T80" fmla="*/ 81 w 153"/>
              <a:gd name="T81" fmla="*/ 104 h 131"/>
              <a:gd name="T82" fmla="*/ 144 w 153"/>
              <a:gd name="T83" fmla="*/ 83 h 131"/>
              <a:gd name="T84" fmla="*/ 86 w 153"/>
              <a:gd name="T85" fmla="*/ 93 h 131"/>
              <a:gd name="T86" fmla="*/ 74 w 153"/>
              <a:gd name="T87" fmla="*/ 82 h 131"/>
              <a:gd name="T88" fmla="*/ 67 w 153"/>
              <a:gd name="T89" fmla="*/ 93 h 131"/>
              <a:gd name="T90" fmla="*/ 9 w 153"/>
              <a:gd name="T91" fmla="*/ 83 h 131"/>
              <a:gd name="T92" fmla="*/ 12 w 153"/>
              <a:gd name="T93" fmla="*/ 27 h 131"/>
              <a:gd name="T94" fmla="*/ 141 w 153"/>
              <a:gd name="T95" fmla="*/ 27 h 131"/>
              <a:gd name="T96" fmla="*/ 144 w 153"/>
              <a:gd name="T97" fmla="*/ 29 h 131"/>
              <a:gd name="T98" fmla="*/ 144 w 153"/>
              <a:gd name="T99" fmla="*/ 83 h 131"/>
              <a:gd name="T100" fmla="*/ 144 w 153"/>
              <a:gd name="T101" fmla="*/ 83 h 131"/>
              <a:gd name="T102" fmla="*/ 144 w 153"/>
              <a:gd name="T103" fmla="*/ 8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3" h="131">
                <a:moveTo>
                  <a:pt x="141" y="22"/>
                </a:moveTo>
                <a:cubicBezTo>
                  <a:pt x="110" y="22"/>
                  <a:pt x="110" y="22"/>
                  <a:pt x="110" y="22"/>
                </a:cubicBezTo>
                <a:cubicBezTo>
                  <a:pt x="111" y="13"/>
                  <a:pt x="110" y="0"/>
                  <a:pt x="98" y="1"/>
                </a:cubicBezTo>
                <a:cubicBezTo>
                  <a:pt x="98" y="1"/>
                  <a:pt x="55" y="1"/>
                  <a:pt x="55" y="1"/>
                </a:cubicBezTo>
                <a:cubicBezTo>
                  <a:pt x="43" y="0"/>
                  <a:pt x="42" y="13"/>
                  <a:pt x="43" y="22"/>
                </a:cubicBezTo>
                <a:cubicBezTo>
                  <a:pt x="36" y="24"/>
                  <a:pt x="4" y="17"/>
                  <a:pt x="4" y="29"/>
                </a:cubicBezTo>
                <a:cubicBezTo>
                  <a:pt x="6" y="35"/>
                  <a:pt x="0" y="89"/>
                  <a:pt x="9" y="90"/>
                </a:cubicBezTo>
                <a:cubicBezTo>
                  <a:pt x="11" y="96"/>
                  <a:pt x="3" y="131"/>
                  <a:pt x="16" y="130"/>
                </a:cubicBezTo>
                <a:cubicBezTo>
                  <a:pt x="16" y="130"/>
                  <a:pt x="136" y="130"/>
                  <a:pt x="136" y="130"/>
                </a:cubicBezTo>
                <a:cubicBezTo>
                  <a:pt x="149" y="131"/>
                  <a:pt x="142" y="96"/>
                  <a:pt x="144" y="90"/>
                </a:cubicBezTo>
                <a:cubicBezTo>
                  <a:pt x="153" y="89"/>
                  <a:pt x="147" y="35"/>
                  <a:pt x="148" y="29"/>
                </a:cubicBezTo>
                <a:cubicBezTo>
                  <a:pt x="148" y="25"/>
                  <a:pt x="145" y="22"/>
                  <a:pt x="141" y="22"/>
                </a:cubicBezTo>
                <a:close/>
                <a:moveTo>
                  <a:pt x="48" y="13"/>
                </a:moveTo>
                <a:cubicBezTo>
                  <a:pt x="48" y="9"/>
                  <a:pt x="51" y="5"/>
                  <a:pt x="55" y="5"/>
                </a:cubicBezTo>
                <a:cubicBezTo>
                  <a:pt x="98" y="5"/>
                  <a:pt x="98" y="5"/>
                  <a:pt x="98" y="5"/>
                </a:cubicBezTo>
                <a:cubicBezTo>
                  <a:pt x="107" y="5"/>
                  <a:pt x="105" y="16"/>
                  <a:pt x="105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20"/>
                  <a:pt x="102" y="10"/>
                  <a:pt x="98" y="10"/>
                </a:cubicBezTo>
                <a:cubicBezTo>
                  <a:pt x="98" y="10"/>
                  <a:pt x="55" y="10"/>
                  <a:pt x="55" y="10"/>
                </a:cubicBezTo>
                <a:cubicBezTo>
                  <a:pt x="51" y="10"/>
                  <a:pt x="53" y="20"/>
                  <a:pt x="52" y="22"/>
                </a:cubicBezTo>
                <a:cubicBezTo>
                  <a:pt x="48" y="22"/>
                  <a:pt x="48" y="22"/>
                  <a:pt x="48" y="22"/>
                </a:cubicBezTo>
                <a:lnTo>
                  <a:pt x="48" y="13"/>
                </a:lnTo>
                <a:close/>
                <a:moveTo>
                  <a:pt x="96" y="22"/>
                </a:moveTo>
                <a:cubicBezTo>
                  <a:pt x="57" y="22"/>
                  <a:pt x="57" y="22"/>
                  <a:pt x="57" y="22"/>
                </a:cubicBezTo>
                <a:cubicBezTo>
                  <a:pt x="57" y="15"/>
                  <a:pt x="57" y="15"/>
                  <a:pt x="57" y="15"/>
                </a:cubicBezTo>
                <a:cubicBezTo>
                  <a:pt x="96" y="15"/>
                  <a:pt x="96" y="15"/>
                  <a:pt x="96" y="15"/>
                </a:cubicBezTo>
                <a:lnTo>
                  <a:pt x="96" y="22"/>
                </a:lnTo>
                <a:close/>
                <a:moveTo>
                  <a:pt x="139" y="123"/>
                </a:moveTo>
                <a:cubicBezTo>
                  <a:pt x="139" y="124"/>
                  <a:pt x="138" y="125"/>
                  <a:pt x="136" y="125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11" y="127"/>
                  <a:pt x="15" y="92"/>
                  <a:pt x="14" y="90"/>
                </a:cubicBezTo>
                <a:cubicBezTo>
                  <a:pt x="67" y="98"/>
                  <a:pt x="67" y="98"/>
                  <a:pt x="67" y="98"/>
                </a:cubicBezTo>
                <a:cubicBezTo>
                  <a:pt x="66" y="107"/>
                  <a:pt x="69" y="112"/>
                  <a:pt x="79" y="111"/>
                </a:cubicBezTo>
                <a:cubicBezTo>
                  <a:pt x="86" y="111"/>
                  <a:pt x="87" y="103"/>
                  <a:pt x="86" y="98"/>
                </a:cubicBezTo>
                <a:cubicBezTo>
                  <a:pt x="139" y="90"/>
                  <a:pt x="139" y="90"/>
                  <a:pt x="139" y="90"/>
                </a:cubicBezTo>
                <a:lnTo>
                  <a:pt x="139" y="123"/>
                </a:lnTo>
                <a:close/>
                <a:moveTo>
                  <a:pt x="81" y="104"/>
                </a:moveTo>
                <a:cubicBezTo>
                  <a:pt x="81" y="107"/>
                  <a:pt x="71" y="107"/>
                  <a:pt x="72" y="104"/>
                </a:cubicBezTo>
                <a:cubicBezTo>
                  <a:pt x="72" y="102"/>
                  <a:pt x="69" y="87"/>
                  <a:pt x="74" y="87"/>
                </a:cubicBezTo>
                <a:cubicBezTo>
                  <a:pt x="76" y="87"/>
                  <a:pt x="81" y="86"/>
                  <a:pt x="81" y="89"/>
                </a:cubicBezTo>
                <a:lnTo>
                  <a:pt x="81" y="104"/>
                </a:lnTo>
                <a:close/>
                <a:moveTo>
                  <a:pt x="144" y="83"/>
                </a:moveTo>
                <a:cubicBezTo>
                  <a:pt x="146" y="87"/>
                  <a:pt x="87" y="92"/>
                  <a:pt x="86" y="93"/>
                </a:cubicBezTo>
                <a:cubicBezTo>
                  <a:pt x="87" y="85"/>
                  <a:pt x="82" y="81"/>
                  <a:pt x="74" y="82"/>
                </a:cubicBezTo>
                <a:cubicBezTo>
                  <a:pt x="68" y="82"/>
                  <a:pt x="66" y="88"/>
                  <a:pt x="67" y="93"/>
                </a:cubicBezTo>
                <a:cubicBezTo>
                  <a:pt x="66" y="92"/>
                  <a:pt x="7" y="87"/>
                  <a:pt x="9" y="83"/>
                </a:cubicBezTo>
                <a:cubicBezTo>
                  <a:pt x="10" y="82"/>
                  <a:pt x="6" y="25"/>
                  <a:pt x="12" y="27"/>
                </a:cubicBezTo>
                <a:cubicBezTo>
                  <a:pt x="12" y="27"/>
                  <a:pt x="141" y="27"/>
                  <a:pt x="141" y="27"/>
                </a:cubicBezTo>
                <a:cubicBezTo>
                  <a:pt x="143" y="27"/>
                  <a:pt x="144" y="28"/>
                  <a:pt x="144" y="29"/>
                </a:cubicBezTo>
                <a:lnTo>
                  <a:pt x="144" y="83"/>
                </a:lnTo>
                <a:close/>
                <a:moveTo>
                  <a:pt x="144" y="83"/>
                </a:moveTo>
                <a:cubicBezTo>
                  <a:pt x="144" y="83"/>
                  <a:pt x="144" y="83"/>
                  <a:pt x="144" y="8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207000" y="2613715"/>
            <a:ext cx="694919" cy="790379"/>
          </a:xfrm>
          <a:custGeom>
            <a:avLst/>
            <a:gdLst>
              <a:gd name="T0" fmla="*/ 2 w 727"/>
              <a:gd name="T1" fmla="*/ 230 h 826"/>
              <a:gd name="T2" fmla="*/ 0 w 727"/>
              <a:gd name="T3" fmla="*/ 593 h 826"/>
              <a:gd name="T4" fmla="*/ 24 w 727"/>
              <a:gd name="T5" fmla="*/ 635 h 826"/>
              <a:gd name="T6" fmla="*/ 337 w 727"/>
              <a:gd name="T7" fmla="*/ 817 h 826"/>
              <a:gd name="T8" fmla="*/ 386 w 727"/>
              <a:gd name="T9" fmla="*/ 818 h 826"/>
              <a:gd name="T10" fmla="*/ 700 w 727"/>
              <a:gd name="T11" fmla="*/ 638 h 826"/>
              <a:gd name="T12" fmla="*/ 725 w 727"/>
              <a:gd name="T13" fmla="*/ 596 h 826"/>
              <a:gd name="T14" fmla="*/ 726 w 727"/>
              <a:gd name="T15" fmla="*/ 234 h 826"/>
              <a:gd name="T16" fmla="*/ 702 w 727"/>
              <a:gd name="T17" fmla="*/ 192 h 826"/>
              <a:gd name="T18" fmla="*/ 389 w 727"/>
              <a:gd name="T19" fmla="*/ 9 h 826"/>
              <a:gd name="T20" fmla="*/ 341 w 727"/>
              <a:gd name="T21" fmla="*/ 9 h 826"/>
              <a:gd name="T22" fmla="*/ 26 w 727"/>
              <a:gd name="T23" fmla="*/ 189 h 826"/>
              <a:gd name="T24" fmla="*/ 2 w 727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7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7"/>
                  <a:pt x="337" y="817"/>
                  <a:pt x="337" y="817"/>
                </a:cubicBezTo>
                <a:cubicBezTo>
                  <a:pt x="352" y="826"/>
                  <a:pt x="371" y="826"/>
                  <a:pt x="386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5" y="613"/>
                  <a:pt x="725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7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4505329" y="3665803"/>
            <a:ext cx="98259" cy="986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77" name="Group 76"/>
          <p:cNvGrpSpPr/>
          <p:nvPr/>
        </p:nvGrpSpPr>
        <p:grpSpPr>
          <a:xfrm>
            <a:off x="4386225" y="2869112"/>
            <a:ext cx="336467" cy="327561"/>
            <a:chOff x="5459692" y="4291871"/>
            <a:chExt cx="166832" cy="162415"/>
          </a:xfrm>
          <a:solidFill>
            <a:schemeClr val="accent4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464109" y="4291871"/>
              <a:ext cx="152111" cy="71639"/>
            </a:xfrm>
            <a:custGeom>
              <a:avLst/>
              <a:gdLst>
                <a:gd name="T0" fmla="*/ 127 w 131"/>
                <a:gd name="T1" fmla="*/ 3 h 62"/>
                <a:gd name="T2" fmla="*/ 0 w 131"/>
                <a:gd name="T3" fmla="*/ 6 h 62"/>
                <a:gd name="T4" fmla="*/ 0 w 131"/>
                <a:gd name="T5" fmla="*/ 48 h 62"/>
                <a:gd name="T6" fmla="*/ 5 w 131"/>
                <a:gd name="T7" fmla="*/ 48 h 62"/>
                <a:gd name="T8" fmla="*/ 5 w 131"/>
                <a:gd name="T9" fmla="*/ 8 h 62"/>
                <a:gd name="T10" fmla="*/ 125 w 131"/>
                <a:gd name="T11" fmla="*/ 7 h 62"/>
                <a:gd name="T12" fmla="*/ 125 w 131"/>
                <a:gd name="T13" fmla="*/ 54 h 62"/>
                <a:gd name="T14" fmla="*/ 50 w 131"/>
                <a:gd name="T15" fmla="*/ 55 h 62"/>
                <a:gd name="T16" fmla="*/ 50 w 131"/>
                <a:gd name="T17" fmla="*/ 59 h 62"/>
                <a:gd name="T18" fmla="*/ 129 w 131"/>
                <a:gd name="T19" fmla="*/ 57 h 62"/>
                <a:gd name="T20" fmla="*/ 127 w 131"/>
                <a:gd name="T21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2">
                  <a:moveTo>
                    <a:pt x="127" y="3"/>
                  </a:moveTo>
                  <a:cubicBezTo>
                    <a:pt x="125" y="5"/>
                    <a:pt x="0" y="0"/>
                    <a:pt x="0" y="6"/>
                  </a:cubicBezTo>
                  <a:cubicBezTo>
                    <a:pt x="0" y="6"/>
                    <a:pt x="0" y="48"/>
                    <a:pt x="0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3" y="58"/>
                    <a:pt x="129" y="62"/>
                    <a:pt x="129" y="57"/>
                  </a:cubicBezTo>
                  <a:cubicBezTo>
                    <a:pt x="128" y="55"/>
                    <a:pt x="131" y="1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5546543" y="4308063"/>
              <a:ext cx="49559" cy="44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5554394" y="4322784"/>
              <a:ext cx="49068" cy="49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5544089" y="4337995"/>
              <a:ext cx="50049" cy="49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5459692" y="4297268"/>
              <a:ext cx="89304" cy="149658"/>
            </a:xfrm>
            <a:custGeom>
              <a:avLst/>
              <a:gdLst>
                <a:gd name="T0" fmla="*/ 7 w 77"/>
                <a:gd name="T1" fmla="*/ 127 h 129"/>
                <a:gd name="T2" fmla="*/ 30 w 77"/>
                <a:gd name="T3" fmla="*/ 125 h 129"/>
                <a:gd name="T4" fmla="*/ 27 w 77"/>
                <a:gd name="T5" fmla="*/ 99 h 129"/>
                <a:gd name="T6" fmla="*/ 43 w 77"/>
                <a:gd name="T7" fmla="*/ 99 h 129"/>
                <a:gd name="T8" fmla="*/ 39 w 77"/>
                <a:gd name="T9" fmla="*/ 125 h 129"/>
                <a:gd name="T10" fmla="*/ 63 w 77"/>
                <a:gd name="T11" fmla="*/ 127 h 129"/>
                <a:gd name="T12" fmla="*/ 65 w 77"/>
                <a:gd name="T13" fmla="*/ 125 h 129"/>
                <a:gd name="T14" fmla="*/ 59 w 77"/>
                <a:gd name="T15" fmla="*/ 98 h 129"/>
                <a:gd name="T16" fmla="*/ 50 w 77"/>
                <a:gd name="T17" fmla="*/ 80 h 129"/>
                <a:gd name="T18" fmla="*/ 49 w 77"/>
                <a:gd name="T19" fmla="*/ 36 h 129"/>
                <a:gd name="T20" fmla="*/ 73 w 77"/>
                <a:gd name="T21" fmla="*/ 17 h 129"/>
                <a:gd name="T22" fmla="*/ 46 w 77"/>
                <a:gd name="T23" fmla="*/ 22 h 129"/>
                <a:gd name="T24" fmla="*/ 28 w 77"/>
                <a:gd name="T25" fmla="*/ 24 h 129"/>
                <a:gd name="T26" fmla="*/ 9 w 77"/>
                <a:gd name="T27" fmla="*/ 53 h 129"/>
                <a:gd name="T28" fmla="*/ 18 w 77"/>
                <a:gd name="T29" fmla="*/ 62 h 129"/>
                <a:gd name="T30" fmla="*/ 24 w 77"/>
                <a:gd name="T31" fmla="*/ 51 h 129"/>
                <a:gd name="T32" fmla="*/ 24 w 77"/>
                <a:gd name="T33" fmla="*/ 82 h 129"/>
                <a:gd name="T34" fmla="*/ 10 w 77"/>
                <a:gd name="T35" fmla="*/ 98 h 129"/>
                <a:gd name="T36" fmla="*/ 5 w 77"/>
                <a:gd name="T37" fmla="*/ 107 h 129"/>
                <a:gd name="T38" fmla="*/ 7 w 77"/>
                <a:gd name="T39" fmla="*/ 127 h 129"/>
                <a:gd name="T40" fmla="*/ 60 w 77"/>
                <a:gd name="T41" fmla="*/ 123 h 129"/>
                <a:gd name="T42" fmla="*/ 43 w 77"/>
                <a:gd name="T43" fmla="*/ 123 h 129"/>
                <a:gd name="T44" fmla="*/ 55 w 77"/>
                <a:gd name="T45" fmla="*/ 101 h 129"/>
                <a:gd name="T46" fmla="*/ 60 w 77"/>
                <a:gd name="T47" fmla="*/ 123 h 129"/>
                <a:gd name="T48" fmla="*/ 58 w 77"/>
                <a:gd name="T49" fmla="*/ 90 h 129"/>
                <a:gd name="T50" fmla="*/ 45 w 77"/>
                <a:gd name="T51" fmla="*/ 90 h 129"/>
                <a:gd name="T52" fmla="*/ 58 w 77"/>
                <a:gd name="T53" fmla="*/ 90 h 129"/>
                <a:gd name="T54" fmla="*/ 30 w 77"/>
                <a:gd name="T55" fmla="*/ 18 h 129"/>
                <a:gd name="T56" fmla="*/ 43 w 77"/>
                <a:gd name="T57" fmla="*/ 18 h 129"/>
                <a:gd name="T58" fmla="*/ 30 w 77"/>
                <a:gd name="T59" fmla="*/ 18 h 129"/>
                <a:gd name="T60" fmla="*/ 18 w 77"/>
                <a:gd name="T61" fmla="*/ 57 h 129"/>
                <a:gd name="T62" fmla="*/ 18 w 77"/>
                <a:gd name="T63" fmla="*/ 35 h 129"/>
                <a:gd name="T64" fmla="*/ 44 w 77"/>
                <a:gd name="T65" fmla="*/ 28 h 129"/>
                <a:gd name="T66" fmla="*/ 65 w 77"/>
                <a:gd name="T67" fmla="*/ 17 h 129"/>
                <a:gd name="T68" fmla="*/ 67 w 77"/>
                <a:gd name="T69" fmla="*/ 22 h 129"/>
                <a:gd name="T70" fmla="*/ 45 w 77"/>
                <a:gd name="T71" fmla="*/ 35 h 129"/>
                <a:gd name="T72" fmla="*/ 45 w 77"/>
                <a:gd name="T73" fmla="*/ 82 h 129"/>
                <a:gd name="T74" fmla="*/ 42 w 77"/>
                <a:gd name="T75" fmla="*/ 95 h 129"/>
                <a:gd name="T76" fmla="*/ 39 w 77"/>
                <a:gd name="T77" fmla="*/ 95 h 129"/>
                <a:gd name="T78" fmla="*/ 39 w 77"/>
                <a:gd name="T79" fmla="*/ 58 h 129"/>
                <a:gd name="T80" fmla="*/ 35 w 77"/>
                <a:gd name="T81" fmla="*/ 58 h 129"/>
                <a:gd name="T82" fmla="*/ 35 w 77"/>
                <a:gd name="T83" fmla="*/ 95 h 129"/>
                <a:gd name="T84" fmla="*/ 27 w 77"/>
                <a:gd name="T85" fmla="*/ 95 h 129"/>
                <a:gd name="T86" fmla="*/ 28 w 77"/>
                <a:gd name="T87" fmla="*/ 91 h 129"/>
                <a:gd name="T88" fmla="*/ 28 w 77"/>
                <a:gd name="T89" fmla="*/ 91 h 129"/>
                <a:gd name="T90" fmla="*/ 24 w 77"/>
                <a:gd name="T91" fmla="*/ 36 h 129"/>
                <a:gd name="T92" fmla="*/ 18 w 77"/>
                <a:gd name="T93" fmla="*/ 57 h 129"/>
                <a:gd name="T94" fmla="*/ 17 w 77"/>
                <a:gd name="T95" fmla="*/ 84 h 129"/>
                <a:gd name="T96" fmla="*/ 18 w 77"/>
                <a:gd name="T97" fmla="*/ 97 h 129"/>
                <a:gd name="T98" fmla="*/ 17 w 77"/>
                <a:gd name="T99" fmla="*/ 84 h 129"/>
                <a:gd name="T100" fmla="*/ 9 w 77"/>
                <a:gd name="T101" fmla="*/ 107 h 129"/>
                <a:gd name="T102" fmla="*/ 20 w 77"/>
                <a:gd name="T103" fmla="*/ 101 h 129"/>
                <a:gd name="T104" fmla="*/ 26 w 77"/>
                <a:gd name="T105" fmla="*/ 123 h 129"/>
                <a:gd name="T106" fmla="*/ 9 w 77"/>
                <a:gd name="T107" fmla="*/ 123 h 129"/>
                <a:gd name="T108" fmla="*/ 9 w 77"/>
                <a:gd name="T10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129">
                  <a:moveTo>
                    <a:pt x="7" y="127"/>
                  </a:moveTo>
                  <a:cubicBezTo>
                    <a:pt x="9" y="126"/>
                    <a:pt x="31" y="129"/>
                    <a:pt x="30" y="125"/>
                  </a:cubicBezTo>
                  <a:cubicBezTo>
                    <a:pt x="30" y="119"/>
                    <a:pt x="33" y="103"/>
                    <a:pt x="27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36" y="103"/>
                    <a:pt x="40" y="119"/>
                    <a:pt x="39" y="125"/>
                  </a:cubicBezTo>
                  <a:cubicBezTo>
                    <a:pt x="38" y="129"/>
                    <a:pt x="61" y="126"/>
                    <a:pt x="63" y="127"/>
                  </a:cubicBezTo>
                  <a:cubicBezTo>
                    <a:pt x="64" y="127"/>
                    <a:pt x="65" y="126"/>
                    <a:pt x="65" y="125"/>
                  </a:cubicBezTo>
                  <a:cubicBezTo>
                    <a:pt x="64" y="118"/>
                    <a:pt x="68" y="101"/>
                    <a:pt x="59" y="98"/>
                  </a:cubicBezTo>
                  <a:cubicBezTo>
                    <a:pt x="67" y="91"/>
                    <a:pt x="60" y="77"/>
                    <a:pt x="50" y="80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4" y="32"/>
                    <a:pt x="77" y="27"/>
                    <a:pt x="73" y="17"/>
                  </a:cubicBezTo>
                  <a:cubicBezTo>
                    <a:pt x="69" y="6"/>
                    <a:pt x="52" y="20"/>
                    <a:pt x="46" y="22"/>
                  </a:cubicBezTo>
                  <a:cubicBezTo>
                    <a:pt x="54" y="0"/>
                    <a:pt x="16" y="4"/>
                    <a:pt x="28" y="24"/>
                  </a:cubicBezTo>
                  <a:cubicBezTo>
                    <a:pt x="14" y="23"/>
                    <a:pt x="12" y="44"/>
                    <a:pt x="9" y="53"/>
                  </a:cubicBezTo>
                  <a:cubicBezTo>
                    <a:pt x="6" y="59"/>
                    <a:pt x="12" y="65"/>
                    <a:pt x="18" y="62"/>
                  </a:cubicBezTo>
                  <a:cubicBezTo>
                    <a:pt x="22" y="61"/>
                    <a:pt x="23" y="54"/>
                    <a:pt x="24" y="5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4" y="74"/>
                    <a:pt x="0" y="89"/>
                    <a:pt x="10" y="98"/>
                  </a:cubicBezTo>
                  <a:cubicBezTo>
                    <a:pt x="7" y="100"/>
                    <a:pt x="5" y="103"/>
                    <a:pt x="5" y="107"/>
                  </a:cubicBezTo>
                  <a:cubicBezTo>
                    <a:pt x="6" y="109"/>
                    <a:pt x="3" y="128"/>
                    <a:pt x="7" y="127"/>
                  </a:cubicBezTo>
                  <a:close/>
                  <a:moveTo>
                    <a:pt x="60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4" y="113"/>
                    <a:pt x="39" y="99"/>
                    <a:pt x="55" y="101"/>
                  </a:cubicBezTo>
                  <a:cubicBezTo>
                    <a:pt x="64" y="101"/>
                    <a:pt x="59" y="118"/>
                    <a:pt x="60" y="123"/>
                  </a:cubicBezTo>
                  <a:close/>
                  <a:moveTo>
                    <a:pt x="58" y="90"/>
                  </a:moveTo>
                  <a:cubicBezTo>
                    <a:pt x="58" y="99"/>
                    <a:pt x="45" y="99"/>
                    <a:pt x="45" y="90"/>
                  </a:cubicBezTo>
                  <a:cubicBezTo>
                    <a:pt x="45" y="82"/>
                    <a:pt x="58" y="82"/>
                    <a:pt x="58" y="90"/>
                  </a:cubicBezTo>
                  <a:close/>
                  <a:moveTo>
                    <a:pt x="30" y="18"/>
                  </a:moveTo>
                  <a:cubicBezTo>
                    <a:pt x="30" y="9"/>
                    <a:pt x="43" y="9"/>
                    <a:pt x="43" y="18"/>
                  </a:cubicBezTo>
                  <a:cubicBezTo>
                    <a:pt x="43" y="26"/>
                    <a:pt x="30" y="26"/>
                    <a:pt x="30" y="18"/>
                  </a:cubicBezTo>
                  <a:close/>
                  <a:moveTo>
                    <a:pt x="18" y="57"/>
                  </a:moveTo>
                  <a:cubicBezTo>
                    <a:pt x="7" y="66"/>
                    <a:pt x="18" y="37"/>
                    <a:pt x="18" y="35"/>
                  </a:cubicBezTo>
                  <a:cubicBezTo>
                    <a:pt x="21" y="25"/>
                    <a:pt x="37" y="30"/>
                    <a:pt x="44" y="2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9" y="16"/>
                    <a:pt x="71" y="21"/>
                    <a:pt x="67" y="22"/>
                  </a:cubicBezTo>
                  <a:cubicBezTo>
                    <a:pt x="67" y="23"/>
                    <a:pt x="44" y="33"/>
                    <a:pt x="45" y="35"/>
                  </a:cubicBezTo>
                  <a:cubicBezTo>
                    <a:pt x="45" y="35"/>
                    <a:pt x="45" y="82"/>
                    <a:pt x="45" y="82"/>
                  </a:cubicBezTo>
                  <a:cubicBezTo>
                    <a:pt x="41" y="85"/>
                    <a:pt x="40" y="90"/>
                    <a:pt x="42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3"/>
                    <a:pt x="28" y="92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7" y="90"/>
                    <a:pt x="32" y="24"/>
                    <a:pt x="24" y="36"/>
                  </a:cubicBezTo>
                  <a:cubicBezTo>
                    <a:pt x="24" y="36"/>
                    <a:pt x="18" y="57"/>
                    <a:pt x="18" y="57"/>
                  </a:cubicBezTo>
                  <a:close/>
                  <a:moveTo>
                    <a:pt x="17" y="84"/>
                  </a:moveTo>
                  <a:cubicBezTo>
                    <a:pt x="26" y="84"/>
                    <a:pt x="26" y="97"/>
                    <a:pt x="18" y="97"/>
                  </a:cubicBezTo>
                  <a:cubicBezTo>
                    <a:pt x="9" y="97"/>
                    <a:pt x="9" y="84"/>
                    <a:pt x="17" y="84"/>
                  </a:cubicBezTo>
                  <a:close/>
                  <a:moveTo>
                    <a:pt x="9" y="107"/>
                  </a:moveTo>
                  <a:cubicBezTo>
                    <a:pt x="9" y="101"/>
                    <a:pt x="16" y="101"/>
                    <a:pt x="20" y="101"/>
                  </a:cubicBezTo>
                  <a:cubicBezTo>
                    <a:pt x="30" y="101"/>
                    <a:pt x="25" y="118"/>
                    <a:pt x="26" y="123"/>
                  </a:cubicBezTo>
                  <a:cubicBezTo>
                    <a:pt x="9" y="123"/>
                    <a:pt x="9" y="123"/>
                    <a:pt x="9" y="123"/>
                  </a:cubicBezTo>
                  <a:lnTo>
                    <a:pt x="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5532313" y="4383137"/>
              <a:ext cx="53484" cy="71149"/>
            </a:xfrm>
            <a:custGeom>
              <a:avLst/>
              <a:gdLst>
                <a:gd name="T0" fmla="*/ 10 w 46"/>
                <a:gd name="T1" fmla="*/ 33 h 61"/>
                <a:gd name="T2" fmla="*/ 34 w 46"/>
                <a:gd name="T3" fmla="*/ 53 h 61"/>
                <a:gd name="T4" fmla="*/ 36 w 46"/>
                <a:gd name="T5" fmla="*/ 51 h 61"/>
                <a:gd name="T6" fmla="*/ 31 w 46"/>
                <a:gd name="T7" fmla="*/ 24 h 61"/>
                <a:gd name="T8" fmla="*/ 16 w 46"/>
                <a:gd name="T9" fmla="*/ 24 h 61"/>
                <a:gd name="T10" fmla="*/ 10 w 46"/>
                <a:gd name="T11" fmla="*/ 33 h 61"/>
                <a:gd name="T12" fmla="*/ 23 w 46"/>
                <a:gd name="T13" fmla="*/ 10 h 61"/>
                <a:gd name="T14" fmla="*/ 23 w 46"/>
                <a:gd name="T15" fmla="*/ 23 h 61"/>
                <a:gd name="T16" fmla="*/ 23 w 46"/>
                <a:gd name="T17" fmla="*/ 10 h 61"/>
                <a:gd name="T18" fmla="*/ 15 w 46"/>
                <a:gd name="T19" fmla="*/ 33 h 61"/>
                <a:gd name="T20" fmla="*/ 26 w 46"/>
                <a:gd name="T21" fmla="*/ 27 h 61"/>
                <a:gd name="T22" fmla="*/ 32 w 46"/>
                <a:gd name="T23" fmla="*/ 48 h 61"/>
                <a:gd name="T24" fmla="*/ 15 w 46"/>
                <a:gd name="T25" fmla="*/ 49 h 61"/>
                <a:gd name="T26" fmla="*/ 15 w 46"/>
                <a:gd name="T27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61">
                  <a:moveTo>
                    <a:pt x="10" y="33"/>
                  </a:moveTo>
                  <a:cubicBezTo>
                    <a:pt x="10" y="61"/>
                    <a:pt x="9" y="51"/>
                    <a:pt x="34" y="53"/>
                  </a:cubicBezTo>
                  <a:cubicBezTo>
                    <a:pt x="35" y="53"/>
                    <a:pt x="36" y="52"/>
                    <a:pt x="36" y="51"/>
                  </a:cubicBezTo>
                  <a:cubicBezTo>
                    <a:pt x="35" y="44"/>
                    <a:pt x="39" y="27"/>
                    <a:pt x="31" y="24"/>
                  </a:cubicBezTo>
                  <a:cubicBezTo>
                    <a:pt x="46" y="0"/>
                    <a:pt x="0" y="0"/>
                    <a:pt x="16" y="24"/>
                  </a:cubicBezTo>
                  <a:cubicBezTo>
                    <a:pt x="12" y="26"/>
                    <a:pt x="10" y="29"/>
                    <a:pt x="10" y="33"/>
                  </a:cubicBezTo>
                  <a:close/>
                  <a:moveTo>
                    <a:pt x="23" y="10"/>
                  </a:moveTo>
                  <a:cubicBezTo>
                    <a:pt x="31" y="10"/>
                    <a:pt x="31" y="23"/>
                    <a:pt x="23" y="23"/>
                  </a:cubicBezTo>
                  <a:cubicBezTo>
                    <a:pt x="15" y="23"/>
                    <a:pt x="15" y="10"/>
                    <a:pt x="23" y="10"/>
                  </a:cubicBezTo>
                  <a:close/>
                  <a:moveTo>
                    <a:pt x="15" y="33"/>
                  </a:moveTo>
                  <a:cubicBezTo>
                    <a:pt x="14" y="26"/>
                    <a:pt x="22" y="27"/>
                    <a:pt x="26" y="27"/>
                  </a:cubicBezTo>
                  <a:cubicBezTo>
                    <a:pt x="35" y="27"/>
                    <a:pt x="31" y="44"/>
                    <a:pt x="32" y="48"/>
                  </a:cubicBezTo>
                  <a:cubicBezTo>
                    <a:pt x="15" y="49"/>
                    <a:pt x="15" y="49"/>
                    <a:pt x="15" y="49"/>
                  </a:cubicBez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572058" y="4383137"/>
              <a:ext cx="54466" cy="63788"/>
            </a:xfrm>
            <a:custGeom>
              <a:avLst/>
              <a:gdLst>
                <a:gd name="T0" fmla="*/ 31 w 47"/>
                <a:gd name="T1" fmla="*/ 24 h 55"/>
                <a:gd name="T2" fmla="*/ 16 w 47"/>
                <a:gd name="T3" fmla="*/ 24 h 55"/>
                <a:gd name="T4" fmla="*/ 11 w 47"/>
                <a:gd name="T5" fmla="*/ 51 h 55"/>
                <a:gd name="T6" fmla="*/ 34 w 47"/>
                <a:gd name="T7" fmla="*/ 53 h 55"/>
                <a:gd name="T8" fmla="*/ 36 w 47"/>
                <a:gd name="T9" fmla="*/ 50 h 55"/>
                <a:gd name="T10" fmla="*/ 31 w 47"/>
                <a:gd name="T11" fmla="*/ 24 h 55"/>
                <a:gd name="T12" fmla="*/ 23 w 47"/>
                <a:gd name="T13" fmla="*/ 10 h 55"/>
                <a:gd name="T14" fmla="*/ 23 w 47"/>
                <a:gd name="T15" fmla="*/ 23 h 55"/>
                <a:gd name="T16" fmla="*/ 23 w 47"/>
                <a:gd name="T17" fmla="*/ 10 h 55"/>
                <a:gd name="T18" fmla="*/ 32 w 47"/>
                <a:gd name="T19" fmla="*/ 48 h 55"/>
                <a:gd name="T20" fmla="*/ 15 w 47"/>
                <a:gd name="T21" fmla="*/ 48 h 55"/>
                <a:gd name="T22" fmla="*/ 26 w 47"/>
                <a:gd name="T23" fmla="*/ 27 h 55"/>
                <a:gd name="T24" fmla="*/ 32 w 47"/>
                <a:gd name="T25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55">
                  <a:moveTo>
                    <a:pt x="31" y="24"/>
                  </a:moveTo>
                  <a:cubicBezTo>
                    <a:pt x="47" y="0"/>
                    <a:pt x="0" y="0"/>
                    <a:pt x="16" y="24"/>
                  </a:cubicBezTo>
                  <a:cubicBezTo>
                    <a:pt x="7" y="27"/>
                    <a:pt x="11" y="44"/>
                    <a:pt x="11" y="51"/>
                  </a:cubicBezTo>
                  <a:cubicBezTo>
                    <a:pt x="10" y="55"/>
                    <a:pt x="33" y="52"/>
                    <a:pt x="34" y="53"/>
                  </a:cubicBezTo>
                  <a:cubicBezTo>
                    <a:pt x="35" y="53"/>
                    <a:pt x="36" y="52"/>
                    <a:pt x="36" y="50"/>
                  </a:cubicBezTo>
                  <a:cubicBezTo>
                    <a:pt x="35" y="44"/>
                    <a:pt x="39" y="27"/>
                    <a:pt x="31" y="24"/>
                  </a:cubicBezTo>
                  <a:close/>
                  <a:moveTo>
                    <a:pt x="23" y="10"/>
                  </a:moveTo>
                  <a:cubicBezTo>
                    <a:pt x="32" y="10"/>
                    <a:pt x="32" y="23"/>
                    <a:pt x="23" y="23"/>
                  </a:cubicBezTo>
                  <a:cubicBezTo>
                    <a:pt x="15" y="23"/>
                    <a:pt x="15" y="10"/>
                    <a:pt x="23" y="10"/>
                  </a:cubicBezTo>
                  <a:close/>
                  <a:moveTo>
                    <a:pt x="32" y="48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6" y="38"/>
                    <a:pt x="10" y="24"/>
                    <a:pt x="26" y="27"/>
                  </a:cubicBezTo>
                  <a:cubicBezTo>
                    <a:pt x="35" y="27"/>
                    <a:pt x="31" y="43"/>
                    <a:pt x="3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15" name="Freeform 14"/>
          <p:cNvSpPr>
            <a:spLocks/>
          </p:cNvSpPr>
          <p:nvPr/>
        </p:nvSpPr>
        <p:spPr bwMode="auto">
          <a:xfrm>
            <a:off x="5331721" y="2348862"/>
            <a:ext cx="694110" cy="789975"/>
          </a:xfrm>
          <a:custGeom>
            <a:avLst/>
            <a:gdLst>
              <a:gd name="T0" fmla="*/ 1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5 w 726"/>
              <a:gd name="T9" fmla="*/ 818 h 826"/>
              <a:gd name="T10" fmla="*/ 700 w 726"/>
              <a:gd name="T11" fmla="*/ 638 h 826"/>
              <a:gd name="T12" fmla="*/ 724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0 w 726"/>
              <a:gd name="T21" fmla="*/ 9 h 826"/>
              <a:gd name="T22" fmla="*/ 26 w 726"/>
              <a:gd name="T23" fmla="*/ 189 h 826"/>
              <a:gd name="T24" fmla="*/ 1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1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0" y="826"/>
                  <a:pt x="385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4" y="613"/>
                  <a:pt x="724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5" y="0"/>
                  <a:pt x="340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1" y="213"/>
                  <a:pt x="1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5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5629646" y="3665803"/>
            <a:ext cx="98259" cy="9862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350"/>
          </a:p>
        </p:txBody>
      </p:sp>
      <p:grpSp>
        <p:nvGrpSpPr>
          <p:cNvPr id="76" name="Group 75"/>
          <p:cNvGrpSpPr/>
          <p:nvPr/>
        </p:nvGrpSpPr>
        <p:grpSpPr>
          <a:xfrm>
            <a:off x="5515985" y="2528419"/>
            <a:ext cx="325581" cy="408710"/>
            <a:chOff x="6433693" y="4269790"/>
            <a:chExt cx="161433" cy="202651"/>
          </a:xfrm>
          <a:solidFill>
            <a:schemeClr val="accent5"/>
          </a:solidFill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469513" y="4305610"/>
              <a:ext cx="89304" cy="88322"/>
            </a:xfrm>
            <a:custGeom>
              <a:avLst/>
              <a:gdLst>
                <a:gd name="T0" fmla="*/ 43 w 77"/>
                <a:gd name="T1" fmla="*/ 1 h 76"/>
                <a:gd name="T2" fmla="*/ 30 w 77"/>
                <a:gd name="T3" fmla="*/ 13 h 76"/>
                <a:gd name="T4" fmla="*/ 26 w 77"/>
                <a:gd name="T5" fmla="*/ 14 h 76"/>
                <a:gd name="T6" fmla="*/ 9 w 77"/>
                <a:gd name="T7" fmla="*/ 15 h 76"/>
                <a:gd name="T8" fmla="*/ 15 w 77"/>
                <a:gd name="T9" fmla="*/ 26 h 76"/>
                <a:gd name="T10" fmla="*/ 13 w 77"/>
                <a:gd name="T11" fmla="*/ 30 h 76"/>
                <a:gd name="T12" fmla="*/ 2 w 77"/>
                <a:gd name="T13" fmla="*/ 43 h 76"/>
                <a:gd name="T14" fmla="*/ 13 w 77"/>
                <a:gd name="T15" fmla="*/ 46 h 76"/>
                <a:gd name="T16" fmla="*/ 15 w 77"/>
                <a:gd name="T17" fmla="*/ 51 h 76"/>
                <a:gd name="T18" fmla="*/ 16 w 77"/>
                <a:gd name="T19" fmla="*/ 67 h 76"/>
                <a:gd name="T20" fmla="*/ 26 w 77"/>
                <a:gd name="T21" fmla="*/ 62 h 76"/>
                <a:gd name="T22" fmla="*/ 30 w 77"/>
                <a:gd name="T23" fmla="*/ 64 h 76"/>
                <a:gd name="T24" fmla="*/ 43 w 77"/>
                <a:gd name="T25" fmla="*/ 75 h 76"/>
                <a:gd name="T26" fmla="*/ 47 w 77"/>
                <a:gd name="T27" fmla="*/ 64 h 76"/>
                <a:gd name="T28" fmla="*/ 51 w 77"/>
                <a:gd name="T29" fmla="*/ 62 h 76"/>
                <a:gd name="T30" fmla="*/ 68 w 77"/>
                <a:gd name="T31" fmla="*/ 61 h 76"/>
                <a:gd name="T32" fmla="*/ 62 w 77"/>
                <a:gd name="T33" fmla="*/ 51 h 76"/>
                <a:gd name="T34" fmla="*/ 64 w 77"/>
                <a:gd name="T35" fmla="*/ 46 h 76"/>
                <a:gd name="T36" fmla="*/ 75 w 77"/>
                <a:gd name="T37" fmla="*/ 34 h 76"/>
                <a:gd name="T38" fmla="*/ 64 w 77"/>
                <a:gd name="T39" fmla="*/ 30 h 76"/>
                <a:gd name="T40" fmla="*/ 62 w 77"/>
                <a:gd name="T41" fmla="*/ 26 h 76"/>
                <a:gd name="T42" fmla="*/ 61 w 77"/>
                <a:gd name="T43" fmla="*/ 9 h 76"/>
                <a:gd name="T44" fmla="*/ 51 w 77"/>
                <a:gd name="T45" fmla="*/ 14 h 76"/>
                <a:gd name="T46" fmla="*/ 47 w 77"/>
                <a:gd name="T47" fmla="*/ 13 h 76"/>
                <a:gd name="T48" fmla="*/ 43 w 77"/>
                <a:gd name="T49" fmla="*/ 1 h 76"/>
                <a:gd name="T50" fmla="*/ 50 w 77"/>
                <a:gd name="T51" fmla="*/ 20 h 76"/>
                <a:gd name="T52" fmla="*/ 59 w 77"/>
                <a:gd name="T53" fmla="*/ 13 h 76"/>
                <a:gd name="T54" fmla="*/ 63 w 77"/>
                <a:gd name="T55" fmla="*/ 18 h 76"/>
                <a:gd name="T56" fmla="*/ 60 w 77"/>
                <a:gd name="T57" fmla="*/ 33 h 76"/>
                <a:gd name="T58" fmla="*/ 70 w 77"/>
                <a:gd name="T59" fmla="*/ 35 h 76"/>
                <a:gd name="T60" fmla="*/ 70 w 77"/>
                <a:gd name="T61" fmla="*/ 41 h 76"/>
                <a:gd name="T62" fmla="*/ 60 w 77"/>
                <a:gd name="T63" fmla="*/ 43 h 76"/>
                <a:gd name="T64" fmla="*/ 63 w 77"/>
                <a:gd name="T65" fmla="*/ 58 h 76"/>
                <a:gd name="T66" fmla="*/ 59 w 77"/>
                <a:gd name="T67" fmla="*/ 63 h 76"/>
                <a:gd name="T68" fmla="*/ 43 w 77"/>
                <a:gd name="T69" fmla="*/ 59 h 76"/>
                <a:gd name="T70" fmla="*/ 41 w 77"/>
                <a:gd name="T71" fmla="*/ 70 h 76"/>
                <a:gd name="T72" fmla="*/ 35 w 77"/>
                <a:gd name="T73" fmla="*/ 70 h 76"/>
                <a:gd name="T74" fmla="*/ 33 w 77"/>
                <a:gd name="T75" fmla="*/ 59 h 76"/>
                <a:gd name="T76" fmla="*/ 18 w 77"/>
                <a:gd name="T77" fmla="*/ 63 h 76"/>
                <a:gd name="T78" fmla="*/ 14 w 77"/>
                <a:gd name="T79" fmla="*/ 58 h 76"/>
                <a:gd name="T80" fmla="*/ 17 w 77"/>
                <a:gd name="T81" fmla="*/ 43 h 76"/>
                <a:gd name="T82" fmla="*/ 7 w 77"/>
                <a:gd name="T83" fmla="*/ 41 h 76"/>
                <a:gd name="T84" fmla="*/ 7 w 77"/>
                <a:gd name="T85" fmla="*/ 35 h 76"/>
                <a:gd name="T86" fmla="*/ 17 w 77"/>
                <a:gd name="T87" fmla="*/ 33 h 76"/>
                <a:gd name="T88" fmla="*/ 14 w 77"/>
                <a:gd name="T89" fmla="*/ 18 h 76"/>
                <a:gd name="T90" fmla="*/ 18 w 77"/>
                <a:gd name="T91" fmla="*/ 13 h 76"/>
                <a:gd name="T92" fmla="*/ 33 w 77"/>
                <a:gd name="T93" fmla="*/ 17 h 76"/>
                <a:gd name="T94" fmla="*/ 35 w 77"/>
                <a:gd name="T95" fmla="*/ 6 h 76"/>
                <a:gd name="T96" fmla="*/ 41 w 77"/>
                <a:gd name="T97" fmla="*/ 6 h 76"/>
                <a:gd name="T98" fmla="*/ 50 w 77"/>
                <a:gd name="T99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" h="76">
                  <a:moveTo>
                    <a:pt x="43" y="1"/>
                  </a:moveTo>
                  <a:cubicBezTo>
                    <a:pt x="32" y="1"/>
                    <a:pt x="29" y="0"/>
                    <a:pt x="30" y="13"/>
                  </a:cubicBezTo>
                  <a:cubicBezTo>
                    <a:pt x="29" y="13"/>
                    <a:pt x="27" y="14"/>
                    <a:pt x="26" y="14"/>
                  </a:cubicBezTo>
                  <a:cubicBezTo>
                    <a:pt x="18" y="5"/>
                    <a:pt x="17" y="7"/>
                    <a:pt x="9" y="15"/>
                  </a:cubicBezTo>
                  <a:cubicBezTo>
                    <a:pt x="5" y="19"/>
                    <a:pt x="13" y="23"/>
                    <a:pt x="15" y="26"/>
                  </a:cubicBezTo>
                  <a:cubicBezTo>
                    <a:pt x="14" y="27"/>
                    <a:pt x="13" y="29"/>
                    <a:pt x="13" y="30"/>
                  </a:cubicBezTo>
                  <a:cubicBezTo>
                    <a:pt x="0" y="29"/>
                    <a:pt x="1" y="31"/>
                    <a:pt x="2" y="43"/>
                  </a:cubicBezTo>
                  <a:cubicBezTo>
                    <a:pt x="1" y="48"/>
                    <a:pt x="10" y="46"/>
                    <a:pt x="13" y="46"/>
                  </a:cubicBezTo>
                  <a:cubicBezTo>
                    <a:pt x="13" y="48"/>
                    <a:pt x="14" y="49"/>
                    <a:pt x="15" y="51"/>
                  </a:cubicBezTo>
                  <a:cubicBezTo>
                    <a:pt x="5" y="59"/>
                    <a:pt x="8" y="60"/>
                    <a:pt x="16" y="67"/>
                  </a:cubicBezTo>
                  <a:cubicBezTo>
                    <a:pt x="19" y="71"/>
                    <a:pt x="24" y="64"/>
                    <a:pt x="26" y="62"/>
                  </a:cubicBezTo>
                  <a:cubicBezTo>
                    <a:pt x="27" y="63"/>
                    <a:pt x="29" y="63"/>
                    <a:pt x="30" y="64"/>
                  </a:cubicBezTo>
                  <a:cubicBezTo>
                    <a:pt x="29" y="76"/>
                    <a:pt x="32" y="75"/>
                    <a:pt x="43" y="75"/>
                  </a:cubicBezTo>
                  <a:cubicBezTo>
                    <a:pt x="48" y="75"/>
                    <a:pt x="46" y="67"/>
                    <a:pt x="47" y="64"/>
                  </a:cubicBezTo>
                  <a:cubicBezTo>
                    <a:pt x="48" y="63"/>
                    <a:pt x="49" y="63"/>
                    <a:pt x="51" y="62"/>
                  </a:cubicBezTo>
                  <a:cubicBezTo>
                    <a:pt x="59" y="72"/>
                    <a:pt x="60" y="69"/>
                    <a:pt x="68" y="61"/>
                  </a:cubicBezTo>
                  <a:cubicBezTo>
                    <a:pt x="72" y="57"/>
                    <a:pt x="64" y="53"/>
                    <a:pt x="62" y="51"/>
                  </a:cubicBezTo>
                  <a:cubicBezTo>
                    <a:pt x="63" y="49"/>
                    <a:pt x="64" y="48"/>
                    <a:pt x="64" y="46"/>
                  </a:cubicBezTo>
                  <a:cubicBezTo>
                    <a:pt x="77" y="47"/>
                    <a:pt x="76" y="45"/>
                    <a:pt x="75" y="34"/>
                  </a:cubicBezTo>
                  <a:cubicBezTo>
                    <a:pt x="75" y="28"/>
                    <a:pt x="67" y="30"/>
                    <a:pt x="64" y="30"/>
                  </a:cubicBezTo>
                  <a:cubicBezTo>
                    <a:pt x="64" y="29"/>
                    <a:pt x="63" y="27"/>
                    <a:pt x="62" y="26"/>
                  </a:cubicBezTo>
                  <a:cubicBezTo>
                    <a:pt x="72" y="18"/>
                    <a:pt x="69" y="17"/>
                    <a:pt x="61" y="9"/>
                  </a:cubicBezTo>
                  <a:cubicBezTo>
                    <a:pt x="58" y="5"/>
                    <a:pt x="53" y="12"/>
                    <a:pt x="51" y="14"/>
                  </a:cubicBezTo>
                  <a:cubicBezTo>
                    <a:pt x="49" y="14"/>
                    <a:pt x="48" y="13"/>
                    <a:pt x="47" y="13"/>
                  </a:cubicBezTo>
                  <a:cubicBezTo>
                    <a:pt x="46" y="9"/>
                    <a:pt x="48" y="1"/>
                    <a:pt x="43" y="1"/>
                  </a:cubicBezTo>
                  <a:close/>
                  <a:moveTo>
                    <a:pt x="50" y="20"/>
                  </a:moveTo>
                  <a:cubicBezTo>
                    <a:pt x="53" y="22"/>
                    <a:pt x="57" y="15"/>
                    <a:pt x="59" y="13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5" y="25"/>
                    <a:pt x="56" y="24"/>
                    <a:pt x="60" y="33"/>
                  </a:cubicBezTo>
                  <a:cubicBezTo>
                    <a:pt x="60" y="37"/>
                    <a:pt x="68" y="35"/>
                    <a:pt x="70" y="35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8" y="42"/>
                    <a:pt x="60" y="40"/>
                    <a:pt x="60" y="43"/>
                  </a:cubicBezTo>
                  <a:cubicBezTo>
                    <a:pt x="56" y="52"/>
                    <a:pt x="55" y="51"/>
                    <a:pt x="63" y="58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2" y="55"/>
                    <a:pt x="53" y="56"/>
                    <a:pt x="43" y="59"/>
                  </a:cubicBezTo>
                  <a:cubicBezTo>
                    <a:pt x="40" y="60"/>
                    <a:pt x="42" y="68"/>
                    <a:pt x="41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68"/>
                    <a:pt x="37" y="60"/>
                    <a:pt x="33" y="59"/>
                  </a:cubicBezTo>
                  <a:cubicBezTo>
                    <a:pt x="24" y="56"/>
                    <a:pt x="25" y="55"/>
                    <a:pt x="18" y="63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1" y="51"/>
                    <a:pt x="21" y="52"/>
                    <a:pt x="17" y="43"/>
                  </a:cubicBezTo>
                  <a:cubicBezTo>
                    <a:pt x="17" y="40"/>
                    <a:pt x="9" y="42"/>
                    <a:pt x="7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5"/>
                    <a:pt x="17" y="37"/>
                    <a:pt x="17" y="33"/>
                  </a:cubicBezTo>
                  <a:cubicBezTo>
                    <a:pt x="21" y="24"/>
                    <a:pt x="21" y="25"/>
                    <a:pt x="14" y="1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5" y="21"/>
                    <a:pt x="24" y="21"/>
                    <a:pt x="33" y="17"/>
                  </a:cubicBezTo>
                  <a:cubicBezTo>
                    <a:pt x="37" y="16"/>
                    <a:pt x="35" y="8"/>
                    <a:pt x="35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17"/>
                    <a:pt x="41" y="16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6498953" y="4330144"/>
              <a:ext cx="30913" cy="40236"/>
            </a:xfrm>
            <a:custGeom>
              <a:avLst/>
              <a:gdLst>
                <a:gd name="T0" fmla="*/ 0 w 27"/>
                <a:gd name="T1" fmla="*/ 17 h 35"/>
                <a:gd name="T2" fmla="*/ 27 w 27"/>
                <a:gd name="T3" fmla="*/ 17 h 35"/>
                <a:gd name="T4" fmla="*/ 0 w 27"/>
                <a:gd name="T5" fmla="*/ 17 h 35"/>
                <a:gd name="T6" fmla="*/ 22 w 27"/>
                <a:gd name="T7" fmla="*/ 17 h 35"/>
                <a:gd name="T8" fmla="*/ 5 w 27"/>
                <a:gd name="T9" fmla="*/ 17 h 35"/>
                <a:gd name="T10" fmla="*/ 22 w 27"/>
                <a:gd name="T11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0" y="17"/>
                  </a:moveTo>
                  <a:cubicBezTo>
                    <a:pt x="0" y="35"/>
                    <a:pt x="27" y="35"/>
                    <a:pt x="27" y="17"/>
                  </a:cubicBezTo>
                  <a:cubicBezTo>
                    <a:pt x="27" y="0"/>
                    <a:pt x="0" y="0"/>
                    <a:pt x="0" y="17"/>
                  </a:cubicBezTo>
                  <a:close/>
                  <a:moveTo>
                    <a:pt x="22" y="17"/>
                  </a:moveTo>
                  <a:cubicBezTo>
                    <a:pt x="22" y="28"/>
                    <a:pt x="5" y="28"/>
                    <a:pt x="5" y="17"/>
                  </a:cubicBezTo>
                  <a:cubicBezTo>
                    <a:pt x="5" y="6"/>
                    <a:pt x="22" y="6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433693" y="4344864"/>
              <a:ext cx="17664" cy="9323"/>
            </a:xfrm>
            <a:custGeom>
              <a:avLst/>
              <a:gdLst>
                <a:gd name="T0" fmla="*/ 11 w 15"/>
                <a:gd name="T1" fmla="*/ 2 h 8"/>
                <a:gd name="T2" fmla="*/ 0 w 15"/>
                <a:gd name="T3" fmla="*/ 4 h 8"/>
                <a:gd name="T4" fmla="*/ 11 w 15"/>
                <a:gd name="T5" fmla="*/ 7 h 8"/>
                <a:gd name="T6" fmla="*/ 11 w 15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8">
                  <a:moveTo>
                    <a:pt x="11" y="2"/>
                  </a:moveTo>
                  <a:cubicBezTo>
                    <a:pt x="9" y="2"/>
                    <a:pt x="0" y="0"/>
                    <a:pt x="0" y="4"/>
                  </a:cubicBezTo>
                  <a:cubicBezTo>
                    <a:pt x="0" y="8"/>
                    <a:pt x="9" y="6"/>
                    <a:pt x="11" y="7"/>
                  </a:cubicBezTo>
                  <a:cubicBezTo>
                    <a:pt x="15" y="7"/>
                    <a:pt x="15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77462" y="4347318"/>
              <a:ext cx="17664" cy="5888"/>
            </a:xfrm>
            <a:custGeom>
              <a:avLst/>
              <a:gdLst>
                <a:gd name="T0" fmla="*/ 12 w 15"/>
                <a:gd name="T1" fmla="*/ 0 h 5"/>
                <a:gd name="T2" fmla="*/ 4 w 15"/>
                <a:gd name="T3" fmla="*/ 0 h 5"/>
                <a:gd name="T4" fmla="*/ 4 w 15"/>
                <a:gd name="T5" fmla="*/ 5 h 5"/>
                <a:gd name="T6" fmla="*/ 12 w 15"/>
                <a:gd name="T7" fmla="*/ 5 h 5"/>
                <a:gd name="T8" fmla="*/ 12 w 1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5" y="5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453320" y="4392460"/>
              <a:ext cx="17664" cy="17664"/>
            </a:xfrm>
            <a:custGeom>
              <a:avLst/>
              <a:gdLst>
                <a:gd name="T0" fmla="*/ 10 w 15"/>
                <a:gd name="T1" fmla="*/ 2 h 15"/>
                <a:gd name="T2" fmla="*/ 4 w 15"/>
                <a:gd name="T3" fmla="*/ 12 h 15"/>
                <a:gd name="T4" fmla="*/ 13 w 15"/>
                <a:gd name="T5" fmla="*/ 6 h 15"/>
                <a:gd name="T6" fmla="*/ 10 w 15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10" y="2"/>
                  </a:moveTo>
                  <a:cubicBezTo>
                    <a:pt x="8" y="4"/>
                    <a:pt x="0" y="9"/>
                    <a:pt x="4" y="12"/>
                  </a:cubicBezTo>
                  <a:cubicBezTo>
                    <a:pt x="6" y="15"/>
                    <a:pt x="11" y="7"/>
                    <a:pt x="13" y="6"/>
                  </a:cubicBezTo>
                  <a:cubicBezTo>
                    <a:pt x="15" y="4"/>
                    <a:pt x="12" y="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56854" y="4289417"/>
              <a:ext cx="17174" cy="17174"/>
            </a:xfrm>
            <a:custGeom>
              <a:avLst/>
              <a:gdLst>
                <a:gd name="T0" fmla="*/ 6 w 15"/>
                <a:gd name="T1" fmla="*/ 13 h 15"/>
                <a:gd name="T2" fmla="*/ 12 w 15"/>
                <a:gd name="T3" fmla="*/ 3 h 15"/>
                <a:gd name="T4" fmla="*/ 3 w 15"/>
                <a:gd name="T5" fmla="*/ 9 h 15"/>
                <a:gd name="T6" fmla="*/ 6 w 15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6" y="13"/>
                  </a:moveTo>
                  <a:cubicBezTo>
                    <a:pt x="8" y="11"/>
                    <a:pt x="15" y="6"/>
                    <a:pt x="12" y="3"/>
                  </a:cubicBezTo>
                  <a:cubicBezTo>
                    <a:pt x="9" y="0"/>
                    <a:pt x="5" y="8"/>
                    <a:pt x="3" y="9"/>
                  </a:cubicBezTo>
                  <a:cubicBezTo>
                    <a:pt x="0" y="12"/>
                    <a:pt x="4" y="15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509258" y="4269790"/>
              <a:ext cx="10304" cy="16192"/>
            </a:xfrm>
            <a:custGeom>
              <a:avLst/>
              <a:gdLst>
                <a:gd name="T0" fmla="*/ 4 w 9"/>
                <a:gd name="T1" fmla="*/ 14 h 14"/>
                <a:gd name="T2" fmla="*/ 7 w 9"/>
                <a:gd name="T3" fmla="*/ 11 h 14"/>
                <a:gd name="T4" fmla="*/ 4 w 9"/>
                <a:gd name="T5" fmla="*/ 0 h 14"/>
                <a:gd name="T6" fmla="*/ 2 w 9"/>
                <a:gd name="T7" fmla="*/ 3 h 14"/>
                <a:gd name="T8" fmla="*/ 4 w 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4" y="14"/>
                  </a:moveTo>
                  <a:cubicBezTo>
                    <a:pt x="6" y="14"/>
                    <a:pt x="7" y="12"/>
                    <a:pt x="7" y="11"/>
                  </a:cubicBezTo>
                  <a:cubicBezTo>
                    <a:pt x="6" y="9"/>
                    <a:pt x="9" y="0"/>
                    <a:pt x="4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2" y="5"/>
                    <a:pt x="0" y="14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56854" y="4392460"/>
              <a:ext cx="17174" cy="16192"/>
            </a:xfrm>
            <a:custGeom>
              <a:avLst/>
              <a:gdLst>
                <a:gd name="T0" fmla="*/ 6 w 15"/>
                <a:gd name="T1" fmla="*/ 2 h 14"/>
                <a:gd name="T2" fmla="*/ 3 w 15"/>
                <a:gd name="T3" fmla="*/ 6 h 14"/>
                <a:gd name="T4" fmla="*/ 9 w 15"/>
                <a:gd name="T5" fmla="*/ 12 h 14"/>
                <a:gd name="T6" fmla="*/ 12 w 15"/>
                <a:gd name="T7" fmla="*/ 8 h 14"/>
                <a:gd name="T8" fmla="*/ 6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6" y="2"/>
                  </a:moveTo>
                  <a:cubicBezTo>
                    <a:pt x="4" y="0"/>
                    <a:pt x="0" y="4"/>
                    <a:pt x="3" y="6"/>
                  </a:cubicBezTo>
                  <a:cubicBezTo>
                    <a:pt x="3" y="6"/>
                    <a:pt x="9" y="12"/>
                    <a:pt x="9" y="12"/>
                  </a:cubicBezTo>
                  <a:cubicBezTo>
                    <a:pt x="11" y="14"/>
                    <a:pt x="15" y="11"/>
                    <a:pt x="12" y="8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454792" y="4290399"/>
              <a:ext cx="16192" cy="16192"/>
            </a:xfrm>
            <a:custGeom>
              <a:avLst/>
              <a:gdLst>
                <a:gd name="T0" fmla="*/ 9 w 14"/>
                <a:gd name="T1" fmla="*/ 12 h 14"/>
                <a:gd name="T2" fmla="*/ 12 w 14"/>
                <a:gd name="T3" fmla="*/ 8 h 14"/>
                <a:gd name="T4" fmla="*/ 6 w 14"/>
                <a:gd name="T5" fmla="*/ 2 h 14"/>
                <a:gd name="T6" fmla="*/ 3 w 14"/>
                <a:gd name="T7" fmla="*/ 6 h 14"/>
                <a:gd name="T8" fmla="*/ 9 w 14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12"/>
                  </a:moveTo>
                  <a:cubicBezTo>
                    <a:pt x="11" y="14"/>
                    <a:pt x="14" y="11"/>
                    <a:pt x="12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0" y="4"/>
                    <a:pt x="3" y="6"/>
                  </a:cubicBezTo>
                  <a:cubicBezTo>
                    <a:pt x="3" y="6"/>
                    <a:pt x="9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503370" y="4290399"/>
              <a:ext cx="69677" cy="55938"/>
            </a:xfrm>
            <a:custGeom>
              <a:avLst/>
              <a:gdLst>
                <a:gd name="T0" fmla="*/ 16 w 60"/>
                <a:gd name="T1" fmla="*/ 0 h 48"/>
                <a:gd name="T2" fmla="*/ 55 w 60"/>
                <a:gd name="T3" fmla="*/ 46 h 48"/>
                <a:gd name="T4" fmla="*/ 57 w 60"/>
                <a:gd name="T5" fmla="*/ 48 h 48"/>
                <a:gd name="T6" fmla="*/ 60 w 60"/>
                <a:gd name="T7" fmla="*/ 45 h 48"/>
                <a:gd name="T8" fmla="*/ 16 w 6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8">
                  <a:moveTo>
                    <a:pt x="16" y="0"/>
                  </a:moveTo>
                  <a:cubicBezTo>
                    <a:pt x="0" y="7"/>
                    <a:pt x="52" y="5"/>
                    <a:pt x="55" y="46"/>
                  </a:cubicBezTo>
                  <a:cubicBezTo>
                    <a:pt x="55" y="47"/>
                    <a:pt x="56" y="48"/>
                    <a:pt x="57" y="48"/>
                  </a:cubicBezTo>
                  <a:cubicBezTo>
                    <a:pt x="59" y="48"/>
                    <a:pt x="60" y="46"/>
                    <a:pt x="60" y="45"/>
                  </a:cubicBezTo>
                  <a:cubicBezTo>
                    <a:pt x="57" y="22"/>
                    <a:pt x="39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6436146" y="4290399"/>
              <a:ext cx="141316" cy="182042"/>
            </a:xfrm>
            <a:custGeom>
              <a:avLst/>
              <a:gdLst>
                <a:gd name="T0" fmla="*/ 116 w 122"/>
                <a:gd name="T1" fmla="*/ 55 h 157"/>
                <a:gd name="T2" fmla="*/ 113 w 122"/>
                <a:gd name="T3" fmla="*/ 57 h 157"/>
                <a:gd name="T4" fmla="*/ 84 w 122"/>
                <a:gd name="T5" fmla="*/ 115 h 157"/>
                <a:gd name="T6" fmla="*/ 51 w 122"/>
                <a:gd name="T7" fmla="*/ 115 h 157"/>
                <a:gd name="T8" fmla="*/ 22 w 122"/>
                <a:gd name="T9" fmla="*/ 51 h 157"/>
                <a:gd name="T10" fmla="*/ 62 w 122"/>
                <a:gd name="T11" fmla="*/ 5 h 157"/>
                <a:gd name="T12" fmla="*/ 61 w 122"/>
                <a:gd name="T13" fmla="*/ 0 h 157"/>
                <a:gd name="T14" fmla="*/ 41 w 122"/>
                <a:gd name="T15" fmla="*/ 94 h 157"/>
                <a:gd name="T16" fmla="*/ 46 w 122"/>
                <a:gd name="T17" fmla="*/ 115 h 157"/>
                <a:gd name="T18" fmla="*/ 43 w 122"/>
                <a:gd name="T19" fmla="*/ 129 h 157"/>
                <a:gd name="T20" fmla="*/ 56 w 122"/>
                <a:gd name="T21" fmla="*/ 143 h 157"/>
                <a:gd name="T22" fmla="*/ 73 w 122"/>
                <a:gd name="T23" fmla="*/ 155 h 157"/>
                <a:gd name="T24" fmla="*/ 79 w 122"/>
                <a:gd name="T25" fmla="*/ 143 h 157"/>
                <a:gd name="T26" fmla="*/ 92 w 122"/>
                <a:gd name="T27" fmla="*/ 129 h 157"/>
                <a:gd name="T28" fmla="*/ 89 w 122"/>
                <a:gd name="T29" fmla="*/ 115 h 157"/>
                <a:gd name="T30" fmla="*/ 94 w 122"/>
                <a:gd name="T31" fmla="*/ 94 h 157"/>
                <a:gd name="T32" fmla="*/ 116 w 122"/>
                <a:gd name="T33" fmla="*/ 55 h 157"/>
                <a:gd name="T34" fmla="*/ 87 w 122"/>
                <a:gd name="T35" fmla="*/ 120 h 157"/>
                <a:gd name="T36" fmla="*/ 87 w 122"/>
                <a:gd name="T37" fmla="*/ 120 h 157"/>
                <a:gd name="T38" fmla="*/ 87 w 122"/>
                <a:gd name="T39" fmla="*/ 126 h 157"/>
                <a:gd name="T40" fmla="*/ 48 w 122"/>
                <a:gd name="T41" fmla="*/ 126 h 157"/>
                <a:gd name="T42" fmla="*/ 48 w 122"/>
                <a:gd name="T43" fmla="*/ 120 h 157"/>
                <a:gd name="T44" fmla="*/ 87 w 122"/>
                <a:gd name="T45" fmla="*/ 120 h 157"/>
                <a:gd name="T46" fmla="*/ 74 w 122"/>
                <a:gd name="T47" fmla="*/ 149 h 157"/>
                <a:gd name="T48" fmla="*/ 62 w 122"/>
                <a:gd name="T49" fmla="*/ 150 h 157"/>
                <a:gd name="T50" fmla="*/ 61 w 122"/>
                <a:gd name="T51" fmla="*/ 143 h 157"/>
                <a:gd name="T52" fmla="*/ 74 w 122"/>
                <a:gd name="T53" fmla="*/ 143 h 157"/>
                <a:gd name="T54" fmla="*/ 74 w 122"/>
                <a:gd name="T55" fmla="*/ 149 h 157"/>
                <a:gd name="T56" fmla="*/ 88 w 122"/>
                <a:gd name="T57" fmla="*/ 136 h 157"/>
                <a:gd name="T58" fmla="*/ 48 w 122"/>
                <a:gd name="T59" fmla="*/ 138 h 157"/>
                <a:gd name="T60" fmla="*/ 47 w 122"/>
                <a:gd name="T61" fmla="*/ 136 h 157"/>
                <a:gd name="T62" fmla="*/ 48 w 122"/>
                <a:gd name="T63" fmla="*/ 131 h 157"/>
                <a:gd name="T64" fmla="*/ 87 w 122"/>
                <a:gd name="T65" fmla="*/ 131 h 157"/>
                <a:gd name="T66" fmla="*/ 88 w 122"/>
                <a:gd name="T67" fmla="*/ 13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2" h="157">
                  <a:moveTo>
                    <a:pt x="116" y="55"/>
                  </a:moveTo>
                  <a:cubicBezTo>
                    <a:pt x="114" y="54"/>
                    <a:pt x="113" y="55"/>
                    <a:pt x="113" y="57"/>
                  </a:cubicBezTo>
                  <a:cubicBezTo>
                    <a:pt x="111" y="87"/>
                    <a:pt x="79" y="85"/>
                    <a:pt x="84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6" y="83"/>
                    <a:pt x="20" y="87"/>
                    <a:pt x="22" y="51"/>
                  </a:cubicBezTo>
                  <a:cubicBezTo>
                    <a:pt x="22" y="28"/>
                    <a:pt x="39" y="8"/>
                    <a:pt x="62" y="5"/>
                  </a:cubicBezTo>
                  <a:cubicBezTo>
                    <a:pt x="65" y="5"/>
                    <a:pt x="64" y="0"/>
                    <a:pt x="61" y="0"/>
                  </a:cubicBezTo>
                  <a:cubicBezTo>
                    <a:pt x="15" y="5"/>
                    <a:pt x="0" y="71"/>
                    <a:pt x="41" y="94"/>
                  </a:cubicBezTo>
                  <a:cubicBezTo>
                    <a:pt x="48" y="98"/>
                    <a:pt x="46" y="109"/>
                    <a:pt x="46" y="115"/>
                  </a:cubicBezTo>
                  <a:cubicBezTo>
                    <a:pt x="41" y="117"/>
                    <a:pt x="40" y="125"/>
                    <a:pt x="43" y="129"/>
                  </a:cubicBezTo>
                  <a:cubicBezTo>
                    <a:pt x="38" y="141"/>
                    <a:pt x="45" y="144"/>
                    <a:pt x="56" y="143"/>
                  </a:cubicBezTo>
                  <a:cubicBezTo>
                    <a:pt x="54" y="157"/>
                    <a:pt x="63" y="155"/>
                    <a:pt x="73" y="155"/>
                  </a:cubicBezTo>
                  <a:cubicBezTo>
                    <a:pt x="79" y="155"/>
                    <a:pt x="79" y="148"/>
                    <a:pt x="79" y="143"/>
                  </a:cubicBezTo>
                  <a:cubicBezTo>
                    <a:pt x="90" y="144"/>
                    <a:pt x="97" y="141"/>
                    <a:pt x="92" y="129"/>
                  </a:cubicBezTo>
                  <a:cubicBezTo>
                    <a:pt x="94" y="125"/>
                    <a:pt x="94" y="117"/>
                    <a:pt x="89" y="115"/>
                  </a:cubicBezTo>
                  <a:cubicBezTo>
                    <a:pt x="89" y="108"/>
                    <a:pt x="87" y="98"/>
                    <a:pt x="94" y="94"/>
                  </a:cubicBezTo>
                  <a:cubicBezTo>
                    <a:pt x="106" y="86"/>
                    <a:pt x="122" y="67"/>
                    <a:pt x="116" y="55"/>
                  </a:cubicBezTo>
                  <a:close/>
                  <a:moveTo>
                    <a:pt x="87" y="120"/>
                  </a:moveTo>
                  <a:cubicBezTo>
                    <a:pt x="87" y="120"/>
                    <a:pt x="87" y="120"/>
                    <a:pt x="87" y="120"/>
                  </a:cubicBezTo>
                  <a:cubicBezTo>
                    <a:pt x="89" y="119"/>
                    <a:pt x="89" y="126"/>
                    <a:pt x="87" y="126"/>
                  </a:cubicBezTo>
                  <a:cubicBezTo>
                    <a:pt x="87" y="126"/>
                    <a:pt x="48" y="126"/>
                    <a:pt x="48" y="126"/>
                  </a:cubicBezTo>
                  <a:cubicBezTo>
                    <a:pt x="46" y="126"/>
                    <a:pt x="46" y="119"/>
                    <a:pt x="48" y="120"/>
                  </a:cubicBezTo>
                  <a:lnTo>
                    <a:pt x="87" y="120"/>
                  </a:lnTo>
                  <a:close/>
                  <a:moveTo>
                    <a:pt x="74" y="149"/>
                  </a:moveTo>
                  <a:cubicBezTo>
                    <a:pt x="74" y="151"/>
                    <a:pt x="63" y="149"/>
                    <a:pt x="62" y="150"/>
                  </a:cubicBezTo>
                  <a:cubicBezTo>
                    <a:pt x="60" y="150"/>
                    <a:pt x="62" y="144"/>
                    <a:pt x="61" y="143"/>
                  </a:cubicBezTo>
                  <a:cubicBezTo>
                    <a:pt x="74" y="143"/>
                    <a:pt x="74" y="143"/>
                    <a:pt x="74" y="143"/>
                  </a:cubicBezTo>
                  <a:cubicBezTo>
                    <a:pt x="74" y="149"/>
                    <a:pt x="74" y="149"/>
                    <a:pt x="74" y="149"/>
                  </a:cubicBezTo>
                  <a:close/>
                  <a:moveTo>
                    <a:pt x="88" y="136"/>
                  </a:moveTo>
                  <a:cubicBezTo>
                    <a:pt x="85" y="140"/>
                    <a:pt x="53" y="137"/>
                    <a:pt x="48" y="138"/>
                  </a:cubicBezTo>
                  <a:cubicBezTo>
                    <a:pt x="47" y="138"/>
                    <a:pt x="47" y="137"/>
                    <a:pt x="47" y="136"/>
                  </a:cubicBezTo>
                  <a:cubicBezTo>
                    <a:pt x="47" y="135"/>
                    <a:pt x="46" y="131"/>
                    <a:pt x="48" y="131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31"/>
                    <a:pt x="88" y="135"/>
                    <a:pt x="88" y="1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132" name="Rectangle 131"/>
          <p:cNvSpPr/>
          <p:nvPr/>
        </p:nvSpPr>
        <p:spPr>
          <a:xfrm>
            <a:off x="706032" y="1819832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706032" y="1673596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Your Text Here </a:t>
            </a:r>
          </a:p>
        </p:txBody>
      </p:sp>
      <p:sp>
        <p:nvSpPr>
          <p:cNvPr id="135" name="Rectangle 134"/>
          <p:cNvSpPr/>
          <p:nvPr/>
        </p:nvSpPr>
        <p:spPr>
          <a:xfrm>
            <a:off x="1836814" y="2127647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1836814" y="198141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2"/>
                </a:solidFill>
              </a:rPr>
              <a:t>Your Text Here 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958743" y="1746436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2958743" y="160020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</a:rPr>
              <a:t>Your Text Here 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4082938" y="2135182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4082938" y="1988947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4"/>
                </a:solidFill>
              </a:rPr>
              <a:t>Your Text Here </a:t>
            </a:r>
          </a:p>
        </p:txBody>
      </p:sp>
      <p:sp>
        <p:nvSpPr>
          <p:cNvPr id="144" name="Rectangle 143"/>
          <p:cNvSpPr/>
          <p:nvPr/>
        </p:nvSpPr>
        <p:spPr>
          <a:xfrm>
            <a:off x="5204905" y="1860507"/>
            <a:ext cx="953976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5204905" y="1714271"/>
            <a:ext cx="953976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900" b="1" dirty="0">
                <a:solidFill>
                  <a:schemeClr val="accent5"/>
                </a:solidFill>
              </a:rPr>
              <a:t>Your Text Here </a:t>
            </a:r>
          </a:p>
        </p:txBody>
      </p:sp>
    </p:spTree>
    <p:extLst>
      <p:ext uri="{BB962C8B-B14F-4D97-AF65-F5344CB8AC3E}">
        <p14:creationId xmlns:p14="http://schemas.microsoft.com/office/powerpoint/2010/main" val="230301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0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89E46"/>
      </a:accent1>
      <a:accent2>
        <a:srgbClr val="F07D50"/>
      </a:accent2>
      <a:accent3>
        <a:srgbClr val="F25A57"/>
      </a:accent3>
      <a:accent4>
        <a:srgbClr val="E23F5E"/>
      </a:accent4>
      <a:accent5>
        <a:srgbClr val="E23F88"/>
      </a:accent5>
      <a:accent6>
        <a:srgbClr val="E23FA7"/>
      </a:accent6>
      <a:hlink>
        <a:srgbClr val="FFFFFF"/>
      </a:hlink>
      <a:folHlink>
        <a:srgbClr val="595959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50801</TotalTime>
  <Words>1436</Words>
  <Application>Microsoft Office PowerPoint</Application>
  <PresentationFormat>Custom</PresentationFormat>
  <Paragraphs>242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Default Theme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PowerPoint Presentation</vt:lpstr>
      <vt:lpstr>Career Timeline</vt:lpstr>
      <vt:lpstr>Career Timeline</vt:lpstr>
      <vt:lpstr>Career Timeline</vt:lpstr>
      <vt:lpstr>Career Timeline</vt:lpstr>
      <vt:lpstr>Career Timeline</vt:lpstr>
      <vt:lpstr>Career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4048</cp:revision>
  <dcterms:created xsi:type="dcterms:W3CDTF">2015-09-08T18:46:55Z</dcterms:created>
  <dcterms:modified xsi:type="dcterms:W3CDTF">2023-02-15T13:27:19Z</dcterms:modified>
</cp:coreProperties>
</file>