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handoutMasterIdLst>
    <p:handoutMasterId r:id="rId19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263646"/>
    <a:srgbClr val="364366"/>
    <a:srgbClr val="061D33"/>
    <a:srgbClr val="FFC000"/>
    <a:srgbClr val="FBFBFB"/>
    <a:srgbClr val="1FA61F"/>
    <a:srgbClr val="8B8B8B"/>
    <a:srgbClr val="D69600"/>
    <a:srgbClr val="FEC60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961" autoAdjust="0"/>
    <p:restoredTop sz="92348" autoAdjust="0"/>
  </p:normalViewPr>
  <p:slideViewPr>
    <p:cSldViewPr>
      <p:cViewPr varScale="1">
        <p:scale>
          <a:sx n="101" d="100"/>
          <a:sy n="101" d="100"/>
        </p:scale>
        <p:origin x="1090" y="77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-2694"/>
    </p:cViewPr>
  </p:outlineViewPr>
  <p:notesTextViewPr>
    <p:cViewPr>
      <p:scale>
        <a:sx n="20" d="100"/>
        <a:sy n="2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1812" y="4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EFF57A4-7FAB-4CAE-B41F-4E1349415B6E}" type="datetimeFigureOut">
              <a:rPr lang="en-GB" smtClean="0"/>
              <a:t>15/02/2023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6CBE6A0-C0B9-4D29-A8E0-507E02A435FC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281411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663E9E0-D922-418E-8BFA-E41C87CB1E68}" type="datetimeFigureOut">
              <a:rPr lang="en-US" smtClean="0"/>
              <a:pPr/>
              <a:t>2/15/2023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7D2F9E-D167-4ED3-83EC-AE46EA34BEC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51559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049131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034247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494211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34708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001036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65013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77717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999125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224476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7D2F9E-D167-4ED3-83EC-AE46EA34BEC3}" type="slidenum">
              <a:rPr lang="en-US" smtClean="0"/>
              <a:pPr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08410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Main Title &amp; Subtitle" preserve="1">
  <p:cSld name="6_Main Title &amp; Subtitle">
    <p:bg>
      <p:bgPr>
        <a:solidFill>
          <a:schemeClr val="bg1"/>
        </a:solidFill>
        <a:effectLst/>
      </p:bgPr>
    </p:bg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387819" y="664335"/>
            <a:ext cx="8368363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1000" b="0" baseline="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457178" indent="0">
              <a:buNone/>
              <a:defRPr sz="1200"/>
            </a:lvl2pPr>
            <a:lvl3pPr marL="914354" indent="0">
              <a:buNone/>
              <a:defRPr sz="1000"/>
            </a:lvl3pPr>
            <a:lvl4pPr marL="1371532" indent="0">
              <a:buNone/>
              <a:defRPr sz="900"/>
            </a:lvl4pPr>
            <a:lvl5pPr marL="1828709" indent="0">
              <a:buNone/>
              <a:defRPr sz="900"/>
            </a:lvl5pPr>
            <a:lvl6pPr marL="2285886" indent="0">
              <a:buNone/>
              <a:defRPr sz="900"/>
            </a:lvl6pPr>
            <a:lvl7pPr marL="2743062" indent="0">
              <a:buNone/>
              <a:defRPr sz="900"/>
            </a:lvl7pPr>
            <a:lvl8pPr marL="3200240" indent="0">
              <a:buNone/>
              <a:defRPr sz="900"/>
            </a:lvl8pPr>
            <a:lvl9pPr marL="3657418" indent="0">
              <a:buNone/>
              <a:defRPr sz="900"/>
            </a:lvl9pPr>
          </a:lstStyle>
          <a:p>
            <a:pPr lvl="0"/>
            <a:r>
              <a:rPr lang="en-US" dirty="0"/>
              <a:t>CLICK TO EDITE SUBTITLE</a:t>
            </a:r>
          </a:p>
        </p:txBody>
      </p:sp>
      <p:sp>
        <p:nvSpPr>
          <p:cNvPr id="12" name="Title 2"/>
          <p:cNvSpPr>
            <a:spLocks noGrp="1"/>
          </p:cNvSpPr>
          <p:nvPr>
            <p:ph type="title"/>
          </p:nvPr>
        </p:nvSpPr>
        <p:spPr>
          <a:xfrm>
            <a:off x="387819" y="156641"/>
            <a:ext cx="8368363" cy="495383"/>
          </a:xfrm>
          <a:prstGeom prst="rect">
            <a:avLst/>
          </a:prstGeom>
        </p:spPr>
        <p:txBody>
          <a:bodyPr lIns="0" tIns="0" rIns="0" bIns="0" anchor="ctr"/>
          <a:lstStyle>
            <a:lvl1pPr algn="ctr">
              <a:defRPr sz="260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367927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1_Main Title &amp; Subtitle" preserve="1">
  <p:cSld name="2_Main Title &amp; Subtitle">
    <p:bg>
      <p:bgPr>
        <a:solidFill>
          <a:schemeClr val="bg1"/>
        </a:solidFill>
        <a:effectLst/>
      </p:bgPr>
    </p:bg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387819" y="664335"/>
            <a:ext cx="8368363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l">
              <a:buNone/>
              <a:defRPr sz="1000" b="0" baseline="0">
                <a:solidFill>
                  <a:schemeClr val="tx1">
                    <a:lumMod val="90000"/>
                    <a:lumOff val="10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457178" indent="0">
              <a:buNone/>
              <a:defRPr sz="1200"/>
            </a:lvl2pPr>
            <a:lvl3pPr marL="914354" indent="0">
              <a:buNone/>
              <a:defRPr sz="1000"/>
            </a:lvl3pPr>
            <a:lvl4pPr marL="1371532" indent="0">
              <a:buNone/>
              <a:defRPr sz="900"/>
            </a:lvl4pPr>
            <a:lvl5pPr marL="1828709" indent="0">
              <a:buNone/>
              <a:defRPr sz="900"/>
            </a:lvl5pPr>
            <a:lvl6pPr marL="2285886" indent="0">
              <a:buNone/>
              <a:defRPr sz="900"/>
            </a:lvl6pPr>
            <a:lvl7pPr marL="2743062" indent="0">
              <a:buNone/>
              <a:defRPr sz="900"/>
            </a:lvl7pPr>
            <a:lvl8pPr marL="3200240" indent="0">
              <a:buNone/>
              <a:defRPr sz="900"/>
            </a:lvl8pPr>
            <a:lvl9pPr marL="3657418" indent="0">
              <a:buNone/>
              <a:defRPr sz="900"/>
            </a:lvl9pPr>
          </a:lstStyle>
          <a:p>
            <a:pPr lvl="0"/>
            <a:r>
              <a:rPr lang="en-US" dirty="0"/>
              <a:t>CLICK TO EDITE SUBTITLE</a:t>
            </a:r>
          </a:p>
        </p:txBody>
      </p:sp>
      <p:sp>
        <p:nvSpPr>
          <p:cNvPr id="12" name="Title 2"/>
          <p:cNvSpPr>
            <a:spLocks noGrp="1"/>
          </p:cNvSpPr>
          <p:nvPr>
            <p:ph type="title"/>
          </p:nvPr>
        </p:nvSpPr>
        <p:spPr>
          <a:xfrm>
            <a:off x="387819" y="156641"/>
            <a:ext cx="8368363" cy="495383"/>
          </a:xfrm>
          <a:prstGeom prst="rect">
            <a:avLst/>
          </a:prstGeom>
        </p:spPr>
        <p:txBody>
          <a:bodyPr lIns="0" tIns="0" rIns="0" bIns="0" anchor="ctr"/>
          <a:lstStyle>
            <a:lvl1pPr algn="l">
              <a:defRPr sz="2600">
                <a:solidFill>
                  <a:schemeClr val="tx1">
                    <a:lumMod val="90000"/>
                    <a:lumOff val="10000"/>
                  </a:schemeClr>
                </a:solidFill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13654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Main 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58353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92" r:id="rId1"/>
    <p:sldLayoutId id="2147483695" r:id="rId2"/>
    <p:sldLayoutId id="2147483696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>
            <a:spLocks/>
          </p:cNvSpPr>
          <p:nvPr/>
        </p:nvSpPr>
        <p:spPr bwMode="auto">
          <a:xfrm>
            <a:off x="406705" y="2742663"/>
            <a:ext cx="1662703" cy="417616"/>
          </a:xfrm>
          <a:custGeom>
            <a:avLst/>
            <a:gdLst>
              <a:gd name="T0" fmla="*/ 170 w 1355"/>
              <a:gd name="T1" fmla="*/ 340 h 340"/>
              <a:gd name="T2" fmla="*/ 0 w 1355"/>
              <a:gd name="T3" fmla="*/ 170 h 340"/>
              <a:gd name="T4" fmla="*/ 170 w 1355"/>
              <a:gd name="T5" fmla="*/ 0 h 340"/>
              <a:gd name="T6" fmla="*/ 1355 w 1355"/>
              <a:gd name="T7" fmla="*/ 0 h 340"/>
              <a:gd name="T8" fmla="*/ 1355 w 1355"/>
              <a:gd name="T9" fmla="*/ 340 h 340"/>
              <a:gd name="T10" fmla="*/ 170 w 1355"/>
              <a:gd name="T11" fmla="*/ 340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55" h="340">
                <a:moveTo>
                  <a:pt x="170" y="340"/>
                </a:moveTo>
                <a:cubicBezTo>
                  <a:pt x="76" y="340"/>
                  <a:pt x="0" y="264"/>
                  <a:pt x="0" y="170"/>
                </a:cubicBezTo>
                <a:cubicBezTo>
                  <a:pt x="0" y="76"/>
                  <a:pt x="76" y="0"/>
                  <a:pt x="170" y="0"/>
                </a:cubicBezTo>
                <a:cubicBezTo>
                  <a:pt x="1355" y="0"/>
                  <a:pt x="1355" y="0"/>
                  <a:pt x="1355" y="0"/>
                </a:cubicBezTo>
                <a:cubicBezTo>
                  <a:pt x="1355" y="340"/>
                  <a:pt x="1355" y="340"/>
                  <a:pt x="1355" y="340"/>
                </a:cubicBezTo>
                <a:lnTo>
                  <a:pt x="170" y="34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Rectangle 10"/>
          <p:cNvSpPr>
            <a:spLocks noChangeArrowheads="1"/>
          </p:cNvSpPr>
          <p:nvPr/>
        </p:nvSpPr>
        <p:spPr bwMode="auto">
          <a:xfrm>
            <a:off x="2057400" y="2742663"/>
            <a:ext cx="1754543" cy="417616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Rectangle 13"/>
          <p:cNvSpPr>
            <a:spLocks noChangeArrowheads="1"/>
          </p:cNvSpPr>
          <p:nvPr/>
        </p:nvSpPr>
        <p:spPr bwMode="auto">
          <a:xfrm>
            <a:off x="3741942" y="2742663"/>
            <a:ext cx="1720696" cy="417616"/>
          </a:xfrm>
          <a:prstGeom prst="rect">
            <a:avLst/>
          </a:prstGeom>
          <a:solidFill>
            <a:schemeClr val="accent3"/>
          </a:solidFill>
          <a:ln w="9525">
            <a:noFill/>
            <a:miter lim="800000"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Rectangle 16"/>
          <p:cNvSpPr>
            <a:spLocks noChangeArrowheads="1"/>
          </p:cNvSpPr>
          <p:nvPr/>
        </p:nvSpPr>
        <p:spPr bwMode="auto">
          <a:xfrm>
            <a:off x="5408785" y="2742663"/>
            <a:ext cx="1792593" cy="417616"/>
          </a:xfrm>
          <a:prstGeom prst="rect">
            <a:avLst/>
          </a:prstGeom>
          <a:solidFill>
            <a:schemeClr val="accent4"/>
          </a:solidFill>
          <a:ln w="9525">
            <a:noFill/>
            <a:miter lim="800000"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5" name="Freeform 5"/>
          <p:cNvSpPr>
            <a:spLocks noEditPoints="1"/>
          </p:cNvSpPr>
          <p:nvPr/>
        </p:nvSpPr>
        <p:spPr bwMode="auto">
          <a:xfrm>
            <a:off x="375138" y="2710578"/>
            <a:ext cx="8393724" cy="481785"/>
          </a:xfrm>
          <a:custGeom>
            <a:avLst/>
            <a:gdLst>
              <a:gd name="T0" fmla="*/ 6667 w 6840"/>
              <a:gd name="T1" fmla="*/ 4 h 392"/>
              <a:gd name="T2" fmla="*/ 6836 w 6840"/>
              <a:gd name="T3" fmla="*/ 196 h 392"/>
              <a:gd name="T4" fmla="*/ 6667 w 6840"/>
              <a:gd name="T5" fmla="*/ 388 h 392"/>
              <a:gd name="T6" fmla="*/ 173 w 6840"/>
              <a:gd name="T7" fmla="*/ 388 h 392"/>
              <a:gd name="T8" fmla="*/ 4 w 6840"/>
              <a:gd name="T9" fmla="*/ 196 h 392"/>
              <a:gd name="T10" fmla="*/ 173 w 6840"/>
              <a:gd name="T11" fmla="*/ 4 h 392"/>
              <a:gd name="T12" fmla="*/ 6667 w 6840"/>
              <a:gd name="T13" fmla="*/ 4 h 392"/>
              <a:gd name="T14" fmla="*/ 6667 w 6840"/>
              <a:gd name="T15" fmla="*/ 0 h 392"/>
              <a:gd name="T16" fmla="*/ 173 w 6840"/>
              <a:gd name="T17" fmla="*/ 0 h 392"/>
              <a:gd name="T18" fmla="*/ 0 w 6840"/>
              <a:gd name="T19" fmla="*/ 196 h 392"/>
              <a:gd name="T20" fmla="*/ 173 w 6840"/>
              <a:gd name="T21" fmla="*/ 392 h 392"/>
              <a:gd name="T22" fmla="*/ 6667 w 6840"/>
              <a:gd name="T23" fmla="*/ 392 h 392"/>
              <a:gd name="T24" fmla="*/ 6840 w 6840"/>
              <a:gd name="T25" fmla="*/ 196 h 392"/>
              <a:gd name="T26" fmla="*/ 6667 w 6840"/>
              <a:gd name="T27" fmla="*/ 0 h 3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6840" h="392">
                <a:moveTo>
                  <a:pt x="6667" y="4"/>
                </a:moveTo>
                <a:cubicBezTo>
                  <a:pt x="6760" y="4"/>
                  <a:pt x="6836" y="90"/>
                  <a:pt x="6836" y="196"/>
                </a:cubicBezTo>
                <a:cubicBezTo>
                  <a:pt x="6836" y="302"/>
                  <a:pt x="6760" y="388"/>
                  <a:pt x="6667" y="388"/>
                </a:cubicBezTo>
                <a:cubicBezTo>
                  <a:pt x="173" y="388"/>
                  <a:pt x="173" y="388"/>
                  <a:pt x="173" y="388"/>
                </a:cubicBezTo>
                <a:cubicBezTo>
                  <a:pt x="80" y="388"/>
                  <a:pt x="4" y="302"/>
                  <a:pt x="4" y="196"/>
                </a:cubicBezTo>
                <a:cubicBezTo>
                  <a:pt x="4" y="90"/>
                  <a:pt x="80" y="4"/>
                  <a:pt x="173" y="4"/>
                </a:cubicBezTo>
                <a:cubicBezTo>
                  <a:pt x="6667" y="4"/>
                  <a:pt x="6667" y="4"/>
                  <a:pt x="6667" y="4"/>
                </a:cubicBezTo>
                <a:moveTo>
                  <a:pt x="6667" y="0"/>
                </a:moveTo>
                <a:cubicBezTo>
                  <a:pt x="173" y="0"/>
                  <a:pt x="173" y="0"/>
                  <a:pt x="173" y="0"/>
                </a:cubicBezTo>
                <a:cubicBezTo>
                  <a:pt x="78" y="0"/>
                  <a:pt x="0" y="88"/>
                  <a:pt x="0" y="196"/>
                </a:cubicBezTo>
                <a:cubicBezTo>
                  <a:pt x="0" y="304"/>
                  <a:pt x="78" y="392"/>
                  <a:pt x="173" y="392"/>
                </a:cubicBezTo>
                <a:cubicBezTo>
                  <a:pt x="6667" y="392"/>
                  <a:pt x="6667" y="392"/>
                  <a:pt x="6667" y="392"/>
                </a:cubicBezTo>
                <a:cubicBezTo>
                  <a:pt x="6762" y="392"/>
                  <a:pt x="6840" y="304"/>
                  <a:pt x="6840" y="196"/>
                </a:cubicBezTo>
                <a:cubicBezTo>
                  <a:pt x="6840" y="88"/>
                  <a:pt x="6762" y="0"/>
                  <a:pt x="6667" y="0"/>
                </a:cubicBezTo>
                <a:close/>
              </a:path>
            </a:pathLst>
          </a:custGeom>
          <a:solidFill>
            <a:srgbClr val="5853A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8"/>
          <p:cNvSpPr>
            <a:spLocks/>
          </p:cNvSpPr>
          <p:nvPr/>
        </p:nvSpPr>
        <p:spPr bwMode="auto">
          <a:xfrm>
            <a:off x="7076145" y="2742663"/>
            <a:ext cx="1660633" cy="417616"/>
          </a:xfrm>
          <a:custGeom>
            <a:avLst/>
            <a:gdLst>
              <a:gd name="T0" fmla="*/ 0 w 1353"/>
              <a:gd name="T1" fmla="*/ 340 h 340"/>
              <a:gd name="T2" fmla="*/ 0 w 1353"/>
              <a:gd name="T3" fmla="*/ 0 h 340"/>
              <a:gd name="T4" fmla="*/ 1183 w 1353"/>
              <a:gd name="T5" fmla="*/ 0 h 340"/>
              <a:gd name="T6" fmla="*/ 1353 w 1353"/>
              <a:gd name="T7" fmla="*/ 170 h 340"/>
              <a:gd name="T8" fmla="*/ 1183 w 1353"/>
              <a:gd name="T9" fmla="*/ 340 h 340"/>
              <a:gd name="T10" fmla="*/ 0 w 1353"/>
              <a:gd name="T11" fmla="*/ 340 h 3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353" h="340">
                <a:moveTo>
                  <a:pt x="0" y="340"/>
                </a:moveTo>
                <a:cubicBezTo>
                  <a:pt x="0" y="0"/>
                  <a:pt x="0" y="0"/>
                  <a:pt x="0" y="0"/>
                </a:cubicBezTo>
                <a:cubicBezTo>
                  <a:pt x="1183" y="0"/>
                  <a:pt x="1183" y="0"/>
                  <a:pt x="1183" y="0"/>
                </a:cubicBezTo>
                <a:cubicBezTo>
                  <a:pt x="1277" y="0"/>
                  <a:pt x="1353" y="76"/>
                  <a:pt x="1353" y="170"/>
                </a:cubicBezTo>
                <a:cubicBezTo>
                  <a:pt x="1353" y="264"/>
                  <a:pt x="1277" y="340"/>
                  <a:pt x="1183" y="340"/>
                </a:cubicBezTo>
                <a:lnTo>
                  <a:pt x="0" y="340"/>
                </a:lnTo>
                <a:close/>
              </a:path>
            </a:pathLst>
          </a:custGeom>
          <a:solidFill>
            <a:schemeClr val="accent5"/>
          </a:solidFill>
          <a:ln w="9525">
            <a:noFill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Line 19"/>
          <p:cNvSpPr>
            <a:spLocks noChangeShapeType="1"/>
          </p:cNvSpPr>
          <p:nvPr/>
        </p:nvSpPr>
        <p:spPr bwMode="auto">
          <a:xfrm flipV="1">
            <a:off x="561435" y="1497576"/>
            <a:ext cx="0" cy="144897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Oval 20"/>
          <p:cNvSpPr>
            <a:spLocks noChangeArrowheads="1"/>
          </p:cNvSpPr>
          <p:nvPr/>
        </p:nvSpPr>
        <p:spPr bwMode="auto">
          <a:xfrm>
            <a:off x="488986" y="1428750"/>
            <a:ext cx="144898" cy="143345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Line 21"/>
          <p:cNvSpPr>
            <a:spLocks noChangeShapeType="1"/>
          </p:cNvSpPr>
          <p:nvPr/>
        </p:nvSpPr>
        <p:spPr bwMode="auto">
          <a:xfrm>
            <a:off x="2239145" y="2956387"/>
            <a:ext cx="0" cy="1449496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Oval 22"/>
          <p:cNvSpPr>
            <a:spLocks noChangeArrowheads="1"/>
          </p:cNvSpPr>
          <p:nvPr/>
        </p:nvSpPr>
        <p:spPr bwMode="auto">
          <a:xfrm>
            <a:off x="2167731" y="4330847"/>
            <a:ext cx="143863" cy="143345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Line 23"/>
          <p:cNvSpPr>
            <a:spLocks noChangeShapeType="1"/>
          </p:cNvSpPr>
          <p:nvPr/>
        </p:nvSpPr>
        <p:spPr bwMode="auto">
          <a:xfrm flipV="1">
            <a:off x="3917890" y="1497576"/>
            <a:ext cx="0" cy="144897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6" name="Oval 24"/>
          <p:cNvSpPr>
            <a:spLocks noChangeArrowheads="1"/>
          </p:cNvSpPr>
          <p:nvPr/>
        </p:nvSpPr>
        <p:spPr bwMode="auto">
          <a:xfrm>
            <a:off x="3845441" y="1428750"/>
            <a:ext cx="144898" cy="143345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" name="Line 25"/>
          <p:cNvSpPr>
            <a:spLocks noChangeShapeType="1"/>
          </p:cNvSpPr>
          <p:nvPr/>
        </p:nvSpPr>
        <p:spPr bwMode="auto">
          <a:xfrm flipV="1">
            <a:off x="7273827" y="1497576"/>
            <a:ext cx="0" cy="144897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Oval 26"/>
          <p:cNvSpPr>
            <a:spLocks noChangeArrowheads="1"/>
          </p:cNvSpPr>
          <p:nvPr/>
        </p:nvSpPr>
        <p:spPr bwMode="auto">
          <a:xfrm>
            <a:off x="7201378" y="1428750"/>
            <a:ext cx="144898" cy="143345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9" name="Line 27"/>
          <p:cNvSpPr>
            <a:spLocks noChangeShapeType="1"/>
          </p:cNvSpPr>
          <p:nvPr/>
        </p:nvSpPr>
        <p:spPr bwMode="auto">
          <a:xfrm>
            <a:off x="5595082" y="2956387"/>
            <a:ext cx="0" cy="1449496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Oval 28"/>
          <p:cNvSpPr>
            <a:spLocks noChangeArrowheads="1"/>
          </p:cNvSpPr>
          <p:nvPr/>
        </p:nvSpPr>
        <p:spPr bwMode="auto">
          <a:xfrm>
            <a:off x="5524186" y="4330847"/>
            <a:ext cx="143345" cy="143345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781468" y="1572094"/>
            <a:ext cx="1474788" cy="776110"/>
            <a:chOff x="781468" y="1572094"/>
            <a:chExt cx="1474788" cy="776110"/>
          </a:xfrm>
        </p:grpSpPr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4156051" y="1572094"/>
            <a:ext cx="1474788" cy="776110"/>
            <a:chOff x="781468" y="1572094"/>
            <a:chExt cx="1474788" cy="776110"/>
          </a:xfrm>
        </p:grpSpPr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7471510" y="1572094"/>
            <a:ext cx="1474788" cy="776110"/>
            <a:chOff x="781468" y="1572094"/>
            <a:chExt cx="1474788" cy="776110"/>
          </a:xfrm>
        </p:grpSpPr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2408883" y="3522653"/>
            <a:ext cx="1474788" cy="776110"/>
            <a:chOff x="781468" y="1572094"/>
            <a:chExt cx="1474788" cy="776110"/>
          </a:xfrm>
        </p:grpSpPr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43" name="Group 42"/>
          <p:cNvGrpSpPr/>
          <p:nvPr/>
        </p:nvGrpSpPr>
        <p:grpSpPr>
          <a:xfrm>
            <a:off x="5724342" y="3522653"/>
            <a:ext cx="1474788" cy="776110"/>
            <a:chOff x="781468" y="1572094"/>
            <a:chExt cx="1474788" cy="776110"/>
          </a:xfrm>
        </p:grpSpPr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8" y="1794206"/>
              <a:ext cx="14416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781469" y="1572094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46" name="Rectangle 45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793557" y="2843749"/>
            <a:ext cx="888998" cy="21544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400" b="1" dirty="0" smtClean="0">
                <a:solidFill>
                  <a:schemeClr val="bg1"/>
                </a:solidFill>
              </a:rPr>
              <a:t>2023</a:t>
            </a:r>
            <a:endParaRPr lang="tr-TR" altLang="x-none" sz="1400" b="1" dirty="0">
              <a:solidFill>
                <a:schemeClr val="bg1"/>
              </a:solidFill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2490172" y="2843749"/>
            <a:ext cx="888998" cy="21544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400" b="1" dirty="0" smtClean="0">
                <a:solidFill>
                  <a:schemeClr val="bg1"/>
                </a:solidFill>
              </a:rPr>
              <a:t>2024</a:t>
            </a:r>
            <a:endParaRPr lang="tr-TR" altLang="x-none" sz="1400" b="1" dirty="0">
              <a:solidFill>
                <a:schemeClr val="bg1"/>
              </a:solidFill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4157791" y="2843749"/>
            <a:ext cx="888998" cy="21544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400" b="1" dirty="0" smtClean="0">
                <a:solidFill>
                  <a:schemeClr val="bg1"/>
                </a:solidFill>
              </a:rPr>
              <a:t>2025</a:t>
            </a:r>
            <a:endParaRPr lang="tr-TR" altLang="x-none" sz="1400" b="1" dirty="0">
              <a:solidFill>
                <a:schemeClr val="bg1"/>
              </a:solidFill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5860582" y="2843749"/>
            <a:ext cx="888998" cy="21544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400" b="1" dirty="0" smtClean="0">
                <a:solidFill>
                  <a:schemeClr val="bg1"/>
                </a:solidFill>
              </a:rPr>
              <a:t>2026</a:t>
            </a:r>
            <a:endParaRPr lang="tr-TR" altLang="x-none" sz="1400" b="1" dirty="0">
              <a:solidFill>
                <a:schemeClr val="bg1"/>
              </a:solidFill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7461962" y="2843749"/>
            <a:ext cx="888998" cy="215444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ctr"/>
            <a:r>
              <a:rPr lang="en-US" altLang="x-none" sz="1400" b="1" dirty="0" smtClean="0">
                <a:solidFill>
                  <a:schemeClr val="bg1"/>
                </a:solidFill>
              </a:rPr>
              <a:t>2027</a:t>
            </a:r>
            <a:endParaRPr lang="tr-TR" altLang="x-none" sz="1400" b="1" dirty="0">
              <a:solidFill>
                <a:schemeClr val="bg1"/>
              </a:solidFill>
            </a:endParaRPr>
          </a:p>
        </p:txBody>
      </p:sp>
      <p:grpSp>
        <p:nvGrpSpPr>
          <p:cNvPr id="51" name="Group 50">
            <a:extLst>
              <a:ext uri="{FF2B5EF4-FFF2-40B4-BE49-F238E27FC236}">
                <a16:creationId xmlns:a16="http://schemas.microsoft.com/office/drawing/2014/main" id="{A8ECAA23-1D4B-4765-909B-FD5275104F8F}"/>
              </a:ext>
            </a:extLst>
          </p:cNvPr>
          <p:cNvGrpSpPr/>
          <p:nvPr/>
        </p:nvGrpSpPr>
        <p:grpSpPr>
          <a:xfrm>
            <a:off x="4192307" y="3502604"/>
            <a:ext cx="819966" cy="816074"/>
            <a:chOff x="8047038" y="3278188"/>
            <a:chExt cx="334963" cy="333375"/>
          </a:xfrm>
          <a:solidFill>
            <a:schemeClr val="accent3"/>
          </a:solidFill>
        </p:grpSpPr>
        <p:sp>
          <p:nvSpPr>
            <p:cNvPr id="52" name="Freeform 172">
              <a:extLst>
                <a:ext uri="{FF2B5EF4-FFF2-40B4-BE49-F238E27FC236}">
                  <a16:creationId xmlns:a16="http://schemas.microsoft.com/office/drawing/2014/main" id="{BD9FC416-F2BD-4C9C-86FE-8FBADE0C6E5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54988" y="3338513"/>
              <a:ext cx="165100" cy="165100"/>
            </a:xfrm>
            <a:custGeom>
              <a:avLst/>
              <a:gdLst>
                <a:gd name="T0" fmla="*/ 0 w 312"/>
                <a:gd name="T1" fmla="*/ 42 h 312"/>
                <a:gd name="T2" fmla="*/ 39 w 312"/>
                <a:gd name="T3" fmla="*/ 7 h 312"/>
                <a:gd name="T4" fmla="*/ 39 w 312"/>
                <a:gd name="T5" fmla="*/ 7 h 312"/>
                <a:gd name="T6" fmla="*/ 43 w 312"/>
                <a:gd name="T7" fmla="*/ 5 h 312"/>
                <a:gd name="T8" fmla="*/ 47 w 312"/>
                <a:gd name="T9" fmla="*/ 2 h 312"/>
                <a:gd name="T10" fmla="*/ 52 w 312"/>
                <a:gd name="T11" fmla="*/ 1 h 312"/>
                <a:gd name="T12" fmla="*/ 56 w 312"/>
                <a:gd name="T13" fmla="*/ 0 h 312"/>
                <a:gd name="T14" fmla="*/ 62 w 312"/>
                <a:gd name="T15" fmla="*/ 1 h 312"/>
                <a:gd name="T16" fmla="*/ 66 w 312"/>
                <a:gd name="T17" fmla="*/ 2 h 312"/>
                <a:gd name="T18" fmla="*/ 70 w 312"/>
                <a:gd name="T19" fmla="*/ 5 h 312"/>
                <a:gd name="T20" fmla="*/ 74 w 312"/>
                <a:gd name="T21" fmla="*/ 8 h 312"/>
                <a:gd name="T22" fmla="*/ 124 w 312"/>
                <a:gd name="T23" fmla="*/ 58 h 312"/>
                <a:gd name="T24" fmla="*/ 124 w 312"/>
                <a:gd name="T25" fmla="*/ 58 h 312"/>
                <a:gd name="T26" fmla="*/ 127 w 312"/>
                <a:gd name="T27" fmla="*/ 63 h 312"/>
                <a:gd name="T28" fmla="*/ 129 w 312"/>
                <a:gd name="T29" fmla="*/ 67 h 312"/>
                <a:gd name="T30" fmla="*/ 131 w 312"/>
                <a:gd name="T31" fmla="*/ 71 h 312"/>
                <a:gd name="T32" fmla="*/ 131 w 312"/>
                <a:gd name="T33" fmla="*/ 77 h 312"/>
                <a:gd name="T34" fmla="*/ 131 w 312"/>
                <a:gd name="T35" fmla="*/ 77 h 312"/>
                <a:gd name="T36" fmla="*/ 130 w 312"/>
                <a:gd name="T37" fmla="*/ 82 h 312"/>
                <a:gd name="T38" fmla="*/ 129 w 312"/>
                <a:gd name="T39" fmla="*/ 87 h 312"/>
                <a:gd name="T40" fmla="*/ 127 w 312"/>
                <a:gd name="T41" fmla="*/ 91 h 312"/>
                <a:gd name="T42" fmla="*/ 124 w 312"/>
                <a:gd name="T43" fmla="*/ 95 h 312"/>
                <a:gd name="T44" fmla="*/ 87 w 312"/>
                <a:gd name="T45" fmla="*/ 129 h 312"/>
                <a:gd name="T46" fmla="*/ 0 w 312"/>
                <a:gd name="T47" fmla="*/ 42 h 312"/>
                <a:gd name="T48" fmla="*/ 0 w 312"/>
                <a:gd name="T49" fmla="*/ 42 h 312"/>
                <a:gd name="T50" fmla="*/ 184 w 312"/>
                <a:gd name="T51" fmla="*/ 225 h 312"/>
                <a:gd name="T52" fmla="*/ 218 w 312"/>
                <a:gd name="T53" fmla="*/ 189 h 312"/>
                <a:gd name="T54" fmla="*/ 218 w 312"/>
                <a:gd name="T55" fmla="*/ 189 h 312"/>
                <a:gd name="T56" fmla="*/ 222 w 312"/>
                <a:gd name="T57" fmla="*/ 186 h 312"/>
                <a:gd name="T58" fmla="*/ 227 w 312"/>
                <a:gd name="T59" fmla="*/ 184 h 312"/>
                <a:gd name="T60" fmla="*/ 231 w 312"/>
                <a:gd name="T61" fmla="*/ 181 h 312"/>
                <a:gd name="T62" fmla="*/ 236 w 312"/>
                <a:gd name="T63" fmla="*/ 181 h 312"/>
                <a:gd name="T64" fmla="*/ 236 w 312"/>
                <a:gd name="T65" fmla="*/ 181 h 312"/>
                <a:gd name="T66" fmla="*/ 241 w 312"/>
                <a:gd name="T67" fmla="*/ 181 h 312"/>
                <a:gd name="T68" fmla="*/ 246 w 312"/>
                <a:gd name="T69" fmla="*/ 183 h 312"/>
                <a:gd name="T70" fmla="*/ 251 w 312"/>
                <a:gd name="T71" fmla="*/ 186 h 312"/>
                <a:gd name="T72" fmla="*/ 254 w 312"/>
                <a:gd name="T73" fmla="*/ 189 h 312"/>
                <a:gd name="T74" fmla="*/ 304 w 312"/>
                <a:gd name="T75" fmla="*/ 239 h 312"/>
                <a:gd name="T76" fmla="*/ 304 w 312"/>
                <a:gd name="T77" fmla="*/ 239 h 312"/>
                <a:gd name="T78" fmla="*/ 308 w 312"/>
                <a:gd name="T79" fmla="*/ 243 h 312"/>
                <a:gd name="T80" fmla="*/ 310 w 312"/>
                <a:gd name="T81" fmla="*/ 247 h 312"/>
                <a:gd name="T82" fmla="*/ 312 w 312"/>
                <a:gd name="T83" fmla="*/ 251 h 312"/>
                <a:gd name="T84" fmla="*/ 312 w 312"/>
                <a:gd name="T85" fmla="*/ 256 h 312"/>
                <a:gd name="T86" fmla="*/ 312 w 312"/>
                <a:gd name="T87" fmla="*/ 261 h 312"/>
                <a:gd name="T88" fmla="*/ 311 w 312"/>
                <a:gd name="T89" fmla="*/ 266 h 312"/>
                <a:gd name="T90" fmla="*/ 309 w 312"/>
                <a:gd name="T91" fmla="*/ 270 h 312"/>
                <a:gd name="T92" fmla="*/ 305 w 312"/>
                <a:gd name="T93" fmla="*/ 274 h 312"/>
                <a:gd name="T94" fmla="*/ 271 w 312"/>
                <a:gd name="T95" fmla="*/ 312 h 312"/>
                <a:gd name="T96" fmla="*/ 184 w 312"/>
                <a:gd name="T97" fmla="*/ 225 h 312"/>
                <a:gd name="T98" fmla="*/ 184 w 312"/>
                <a:gd name="T99" fmla="*/ 225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12" h="312">
                  <a:moveTo>
                    <a:pt x="0" y="42"/>
                  </a:moveTo>
                  <a:lnTo>
                    <a:pt x="39" y="7"/>
                  </a:lnTo>
                  <a:lnTo>
                    <a:pt x="39" y="7"/>
                  </a:lnTo>
                  <a:lnTo>
                    <a:pt x="43" y="5"/>
                  </a:lnTo>
                  <a:lnTo>
                    <a:pt x="47" y="2"/>
                  </a:lnTo>
                  <a:lnTo>
                    <a:pt x="52" y="1"/>
                  </a:lnTo>
                  <a:lnTo>
                    <a:pt x="56" y="0"/>
                  </a:lnTo>
                  <a:lnTo>
                    <a:pt x="62" y="1"/>
                  </a:lnTo>
                  <a:lnTo>
                    <a:pt x="66" y="2"/>
                  </a:lnTo>
                  <a:lnTo>
                    <a:pt x="70" y="5"/>
                  </a:lnTo>
                  <a:lnTo>
                    <a:pt x="74" y="8"/>
                  </a:lnTo>
                  <a:lnTo>
                    <a:pt x="124" y="58"/>
                  </a:lnTo>
                  <a:lnTo>
                    <a:pt x="124" y="58"/>
                  </a:lnTo>
                  <a:lnTo>
                    <a:pt x="127" y="63"/>
                  </a:lnTo>
                  <a:lnTo>
                    <a:pt x="129" y="67"/>
                  </a:lnTo>
                  <a:lnTo>
                    <a:pt x="131" y="71"/>
                  </a:lnTo>
                  <a:lnTo>
                    <a:pt x="131" y="77"/>
                  </a:lnTo>
                  <a:lnTo>
                    <a:pt x="131" y="77"/>
                  </a:lnTo>
                  <a:lnTo>
                    <a:pt x="130" y="82"/>
                  </a:lnTo>
                  <a:lnTo>
                    <a:pt x="129" y="87"/>
                  </a:lnTo>
                  <a:lnTo>
                    <a:pt x="127" y="91"/>
                  </a:lnTo>
                  <a:lnTo>
                    <a:pt x="124" y="95"/>
                  </a:lnTo>
                  <a:lnTo>
                    <a:pt x="87" y="129"/>
                  </a:lnTo>
                  <a:lnTo>
                    <a:pt x="0" y="42"/>
                  </a:lnTo>
                  <a:lnTo>
                    <a:pt x="0" y="42"/>
                  </a:lnTo>
                  <a:close/>
                  <a:moveTo>
                    <a:pt x="184" y="225"/>
                  </a:moveTo>
                  <a:lnTo>
                    <a:pt x="218" y="189"/>
                  </a:lnTo>
                  <a:lnTo>
                    <a:pt x="218" y="189"/>
                  </a:lnTo>
                  <a:lnTo>
                    <a:pt x="222" y="186"/>
                  </a:lnTo>
                  <a:lnTo>
                    <a:pt x="227" y="184"/>
                  </a:lnTo>
                  <a:lnTo>
                    <a:pt x="231" y="181"/>
                  </a:lnTo>
                  <a:lnTo>
                    <a:pt x="236" y="181"/>
                  </a:lnTo>
                  <a:lnTo>
                    <a:pt x="236" y="181"/>
                  </a:lnTo>
                  <a:lnTo>
                    <a:pt x="241" y="181"/>
                  </a:lnTo>
                  <a:lnTo>
                    <a:pt x="246" y="183"/>
                  </a:lnTo>
                  <a:lnTo>
                    <a:pt x="251" y="186"/>
                  </a:lnTo>
                  <a:lnTo>
                    <a:pt x="254" y="189"/>
                  </a:lnTo>
                  <a:lnTo>
                    <a:pt x="304" y="239"/>
                  </a:lnTo>
                  <a:lnTo>
                    <a:pt x="304" y="239"/>
                  </a:lnTo>
                  <a:lnTo>
                    <a:pt x="308" y="243"/>
                  </a:lnTo>
                  <a:lnTo>
                    <a:pt x="310" y="247"/>
                  </a:lnTo>
                  <a:lnTo>
                    <a:pt x="312" y="251"/>
                  </a:lnTo>
                  <a:lnTo>
                    <a:pt x="312" y="256"/>
                  </a:lnTo>
                  <a:lnTo>
                    <a:pt x="312" y="261"/>
                  </a:lnTo>
                  <a:lnTo>
                    <a:pt x="311" y="266"/>
                  </a:lnTo>
                  <a:lnTo>
                    <a:pt x="309" y="270"/>
                  </a:lnTo>
                  <a:lnTo>
                    <a:pt x="305" y="274"/>
                  </a:lnTo>
                  <a:lnTo>
                    <a:pt x="271" y="312"/>
                  </a:lnTo>
                  <a:lnTo>
                    <a:pt x="184" y="225"/>
                  </a:lnTo>
                  <a:lnTo>
                    <a:pt x="184" y="2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73">
              <a:extLst>
                <a:ext uri="{FF2B5EF4-FFF2-40B4-BE49-F238E27FC236}">
                  <a16:creationId xmlns:a16="http://schemas.microsoft.com/office/drawing/2014/main" id="{6E2330A4-E382-4A9E-A6C1-38F2BDDE9B54}"/>
                </a:ext>
              </a:extLst>
            </p:cNvPr>
            <p:cNvSpPr>
              <a:spLocks/>
            </p:cNvSpPr>
            <p:nvPr/>
          </p:nvSpPr>
          <p:spPr bwMode="auto">
            <a:xfrm>
              <a:off x="8047038" y="3370263"/>
              <a:ext cx="242888" cy="241300"/>
            </a:xfrm>
            <a:custGeom>
              <a:avLst/>
              <a:gdLst>
                <a:gd name="T0" fmla="*/ 348 w 458"/>
                <a:gd name="T1" fmla="*/ 396 h 458"/>
                <a:gd name="T2" fmla="*/ 317 w 458"/>
                <a:gd name="T3" fmla="*/ 424 h 458"/>
                <a:gd name="T4" fmla="*/ 282 w 458"/>
                <a:gd name="T5" fmla="*/ 442 h 458"/>
                <a:gd name="T6" fmla="*/ 245 w 458"/>
                <a:gd name="T7" fmla="*/ 454 h 458"/>
                <a:gd name="T8" fmla="*/ 205 w 458"/>
                <a:gd name="T9" fmla="*/ 458 h 458"/>
                <a:gd name="T10" fmla="*/ 167 w 458"/>
                <a:gd name="T11" fmla="*/ 453 h 458"/>
                <a:gd name="T12" fmla="*/ 129 w 458"/>
                <a:gd name="T13" fmla="*/ 441 h 458"/>
                <a:gd name="T14" fmla="*/ 93 w 458"/>
                <a:gd name="T15" fmla="*/ 423 h 458"/>
                <a:gd name="T16" fmla="*/ 61 w 458"/>
                <a:gd name="T17" fmla="*/ 396 h 458"/>
                <a:gd name="T18" fmla="*/ 47 w 458"/>
                <a:gd name="T19" fmla="*/ 381 h 458"/>
                <a:gd name="T20" fmla="*/ 24 w 458"/>
                <a:gd name="T21" fmla="*/ 347 h 458"/>
                <a:gd name="T22" fmla="*/ 9 w 458"/>
                <a:gd name="T23" fmla="*/ 310 h 458"/>
                <a:gd name="T24" fmla="*/ 1 w 458"/>
                <a:gd name="T25" fmla="*/ 271 h 458"/>
                <a:gd name="T26" fmla="*/ 1 w 458"/>
                <a:gd name="T27" fmla="*/ 232 h 458"/>
                <a:gd name="T28" fmla="*/ 7 w 458"/>
                <a:gd name="T29" fmla="*/ 193 h 458"/>
                <a:gd name="T30" fmla="*/ 23 w 458"/>
                <a:gd name="T31" fmla="*/ 157 h 458"/>
                <a:gd name="T32" fmla="*/ 46 w 458"/>
                <a:gd name="T33" fmla="*/ 125 h 458"/>
                <a:gd name="T34" fmla="*/ 185 w 458"/>
                <a:gd name="T35" fmla="*/ 0 h 458"/>
                <a:gd name="T36" fmla="*/ 155 w 458"/>
                <a:gd name="T37" fmla="*/ 199 h 458"/>
                <a:gd name="T38" fmla="*/ 152 w 458"/>
                <a:gd name="T39" fmla="*/ 201 h 458"/>
                <a:gd name="T40" fmla="*/ 147 w 458"/>
                <a:gd name="T41" fmla="*/ 207 h 458"/>
                <a:gd name="T42" fmla="*/ 139 w 458"/>
                <a:gd name="T43" fmla="*/ 220 h 458"/>
                <a:gd name="T44" fmla="*/ 133 w 458"/>
                <a:gd name="T45" fmla="*/ 233 h 458"/>
                <a:gd name="T46" fmla="*/ 131 w 458"/>
                <a:gd name="T47" fmla="*/ 246 h 458"/>
                <a:gd name="T48" fmla="*/ 131 w 458"/>
                <a:gd name="T49" fmla="*/ 260 h 458"/>
                <a:gd name="T50" fmla="*/ 133 w 458"/>
                <a:gd name="T51" fmla="*/ 274 h 458"/>
                <a:gd name="T52" fmla="*/ 139 w 458"/>
                <a:gd name="T53" fmla="*/ 287 h 458"/>
                <a:gd name="T54" fmla="*/ 147 w 458"/>
                <a:gd name="T55" fmla="*/ 299 h 458"/>
                <a:gd name="T56" fmla="*/ 152 w 458"/>
                <a:gd name="T57" fmla="*/ 306 h 458"/>
                <a:gd name="T58" fmla="*/ 164 w 458"/>
                <a:gd name="T59" fmla="*/ 315 h 458"/>
                <a:gd name="T60" fmla="*/ 176 w 458"/>
                <a:gd name="T61" fmla="*/ 321 h 458"/>
                <a:gd name="T62" fmla="*/ 190 w 458"/>
                <a:gd name="T63" fmla="*/ 325 h 458"/>
                <a:gd name="T64" fmla="*/ 204 w 458"/>
                <a:gd name="T65" fmla="*/ 327 h 458"/>
                <a:gd name="T66" fmla="*/ 218 w 458"/>
                <a:gd name="T67" fmla="*/ 325 h 458"/>
                <a:gd name="T68" fmla="*/ 232 w 458"/>
                <a:gd name="T69" fmla="*/ 321 h 458"/>
                <a:gd name="T70" fmla="*/ 245 w 458"/>
                <a:gd name="T71" fmla="*/ 315 h 458"/>
                <a:gd name="T72" fmla="*/ 256 w 458"/>
                <a:gd name="T73" fmla="*/ 306 h 458"/>
                <a:gd name="T74" fmla="*/ 259 w 458"/>
                <a:gd name="T75" fmla="*/ 303 h 458"/>
                <a:gd name="T76" fmla="*/ 458 w 458"/>
                <a:gd name="T77" fmla="*/ 272 h 458"/>
                <a:gd name="T78" fmla="*/ 348 w 458"/>
                <a:gd name="T79" fmla="*/ 396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58" h="458">
                  <a:moveTo>
                    <a:pt x="348" y="396"/>
                  </a:moveTo>
                  <a:lnTo>
                    <a:pt x="348" y="396"/>
                  </a:lnTo>
                  <a:lnTo>
                    <a:pt x="332" y="411"/>
                  </a:lnTo>
                  <a:lnTo>
                    <a:pt x="317" y="424"/>
                  </a:lnTo>
                  <a:lnTo>
                    <a:pt x="300" y="435"/>
                  </a:lnTo>
                  <a:lnTo>
                    <a:pt x="282" y="442"/>
                  </a:lnTo>
                  <a:lnTo>
                    <a:pt x="263" y="449"/>
                  </a:lnTo>
                  <a:lnTo>
                    <a:pt x="245" y="454"/>
                  </a:lnTo>
                  <a:lnTo>
                    <a:pt x="225" y="456"/>
                  </a:lnTo>
                  <a:lnTo>
                    <a:pt x="205" y="458"/>
                  </a:lnTo>
                  <a:lnTo>
                    <a:pt x="186" y="456"/>
                  </a:lnTo>
                  <a:lnTo>
                    <a:pt x="167" y="453"/>
                  </a:lnTo>
                  <a:lnTo>
                    <a:pt x="147" y="448"/>
                  </a:lnTo>
                  <a:lnTo>
                    <a:pt x="129" y="441"/>
                  </a:lnTo>
                  <a:lnTo>
                    <a:pt x="110" y="432"/>
                  </a:lnTo>
                  <a:lnTo>
                    <a:pt x="93" y="423"/>
                  </a:lnTo>
                  <a:lnTo>
                    <a:pt x="76" y="411"/>
                  </a:lnTo>
                  <a:lnTo>
                    <a:pt x="61" y="396"/>
                  </a:lnTo>
                  <a:lnTo>
                    <a:pt x="61" y="396"/>
                  </a:lnTo>
                  <a:lnTo>
                    <a:pt x="47" y="381"/>
                  </a:lnTo>
                  <a:lnTo>
                    <a:pt x="35" y="365"/>
                  </a:lnTo>
                  <a:lnTo>
                    <a:pt x="24" y="347"/>
                  </a:lnTo>
                  <a:lnTo>
                    <a:pt x="16" y="329"/>
                  </a:lnTo>
                  <a:lnTo>
                    <a:pt x="9" y="310"/>
                  </a:lnTo>
                  <a:lnTo>
                    <a:pt x="4" y="291"/>
                  </a:lnTo>
                  <a:lnTo>
                    <a:pt x="1" y="271"/>
                  </a:lnTo>
                  <a:lnTo>
                    <a:pt x="0" y="251"/>
                  </a:lnTo>
                  <a:lnTo>
                    <a:pt x="1" y="232"/>
                  </a:lnTo>
                  <a:lnTo>
                    <a:pt x="3" y="213"/>
                  </a:lnTo>
                  <a:lnTo>
                    <a:pt x="7" y="193"/>
                  </a:lnTo>
                  <a:lnTo>
                    <a:pt x="14" y="175"/>
                  </a:lnTo>
                  <a:lnTo>
                    <a:pt x="23" y="157"/>
                  </a:lnTo>
                  <a:lnTo>
                    <a:pt x="34" y="141"/>
                  </a:lnTo>
                  <a:lnTo>
                    <a:pt x="46" y="125"/>
                  </a:lnTo>
                  <a:lnTo>
                    <a:pt x="61" y="110"/>
                  </a:lnTo>
                  <a:lnTo>
                    <a:pt x="185" y="0"/>
                  </a:lnTo>
                  <a:lnTo>
                    <a:pt x="273" y="88"/>
                  </a:lnTo>
                  <a:lnTo>
                    <a:pt x="155" y="199"/>
                  </a:lnTo>
                  <a:lnTo>
                    <a:pt x="155" y="199"/>
                  </a:lnTo>
                  <a:lnTo>
                    <a:pt x="152" y="201"/>
                  </a:lnTo>
                  <a:lnTo>
                    <a:pt x="152" y="201"/>
                  </a:lnTo>
                  <a:lnTo>
                    <a:pt x="147" y="207"/>
                  </a:lnTo>
                  <a:lnTo>
                    <a:pt x="143" y="213"/>
                  </a:lnTo>
                  <a:lnTo>
                    <a:pt x="139" y="220"/>
                  </a:lnTo>
                  <a:lnTo>
                    <a:pt x="135" y="226"/>
                  </a:lnTo>
                  <a:lnTo>
                    <a:pt x="133" y="233"/>
                  </a:lnTo>
                  <a:lnTo>
                    <a:pt x="132" y="239"/>
                  </a:lnTo>
                  <a:lnTo>
                    <a:pt x="131" y="246"/>
                  </a:lnTo>
                  <a:lnTo>
                    <a:pt x="130" y="253"/>
                  </a:lnTo>
                  <a:lnTo>
                    <a:pt x="131" y="260"/>
                  </a:lnTo>
                  <a:lnTo>
                    <a:pt x="132" y="268"/>
                  </a:lnTo>
                  <a:lnTo>
                    <a:pt x="133" y="274"/>
                  </a:lnTo>
                  <a:lnTo>
                    <a:pt x="135" y="281"/>
                  </a:lnTo>
                  <a:lnTo>
                    <a:pt x="139" y="287"/>
                  </a:lnTo>
                  <a:lnTo>
                    <a:pt x="143" y="294"/>
                  </a:lnTo>
                  <a:lnTo>
                    <a:pt x="147" y="299"/>
                  </a:lnTo>
                  <a:lnTo>
                    <a:pt x="152" y="306"/>
                  </a:lnTo>
                  <a:lnTo>
                    <a:pt x="152" y="306"/>
                  </a:lnTo>
                  <a:lnTo>
                    <a:pt x="157" y="310"/>
                  </a:lnTo>
                  <a:lnTo>
                    <a:pt x="164" y="315"/>
                  </a:lnTo>
                  <a:lnTo>
                    <a:pt x="169" y="319"/>
                  </a:lnTo>
                  <a:lnTo>
                    <a:pt x="176" y="321"/>
                  </a:lnTo>
                  <a:lnTo>
                    <a:pt x="183" y="324"/>
                  </a:lnTo>
                  <a:lnTo>
                    <a:pt x="190" y="325"/>
                  </a:lnTo>
                  <a:lnTo>
                    <a:pt x="197" y="327"/>
                  </a:lnTo>
                  <a:lnTo>
                    <a:pt x="204" y="327"/>
                  </a:lnTo>
                  <a:lnTo>
                    <a:pt x="211" y="327"/>
                  </a:lnTo>
                  <a:lnTo>
                    <a:pt x="218" y="325"/>
                  </a:lnTo>
                  <a:lnTo>
                    <a:pt x="225" y="324"/>
                  </a:lnTo>
                  <a:lnTo>
                    <a:pt x="232" y="321"/>
                  </a:lnTo>
                  <a:lnTo>
                    <a:pt x="238" y="319"/>
                  </a:lnTo>
                  <a:lnTo>
                    <a:pt x="245" y="315"/>
                  </a:lnTo>
                  <a:lnTo>
                    <a:pt x="250" y="310"/>
                  </a:lnTo>
                  <a:lnTo>
                    <a:pt x="256" y="306"/>
                  </a:lnTo>
                  <a:lnTo>
                    <a:pt x="256" y="306"/>
                  </a:lnTo>
                  <a:lnTo>
                    <a:pt x="259" y="303"/>
                  </a:lnTo>
                  <a:lnTo>
                    <a:pt x="370" y="185"/>
                  </a:lnTo>
                  <a:lnTo>
                    <a:pt x="458" y="272"/>
                  </a:lnTo>
                  <a:lnTo>
                    <a:pt x="348" y="396"/>
                  </a:lnTo>
                  <a:lnTo>
                    <a:pt x="348" y="3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74">
              <a:extLst>
                <a:ext uri="{FF2B5EF4-FFF2-40B4-BE49-F238E27FC236}">
                  <a16:creationId xmlns:a16="http://schemas.microsoft.com/office/drawing/2014/main" id="{D9BCED56-6C47-49FF-87A6-5218C8A47C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31188" y="3278188"/>
              <a:ext cx="150813" cy="149225"/>
            </a:xfrm>
            <a:custGeom>
              <a:avLst/>
              <a:gdLst>
                <a:gd name="T0" fmla="*/ 34 w 284"/>
                <a:gd name="T1" fmla="*/ 18 h 283"/>
                <a:gd name="T2" fmla="*/ 30 w 284"/>
                <a:gd name="T3" fmla="*/ 7 h 283"/>
                <a:gd name="T4" fmla="*/ 35 w 284"/>
                <a:gd name="T5" fmla="*/ 1 h 283"/>
                <a:gd name="T6" fmla="*/ 43 w 284"/>
                <a:gd name="T7" fmla="*/ 0 h 283"/>
                <a:gd name="T8" fmla="*/ 106 w 284"/>
                <a:gd name="T9" fmla="*/ 23 h 283"/>
                <a:gd name="T10" fmla="*/ 144 w 284"/>
                <a:gd name="T11" fmla="*/ 45 h 283"/>
                <a:gd name="T12" fmla="*/ 195 w 284"/>
                <a:gd name="T13" fmla="*/ 87 h 283"/>
                <a:gd name="T14" fmla="*/ 225 w 284"/>
                <a:gd name="T15" fmla="*/ 121 h 283"/>
                <a:gd name="T16" fmla="*/ 250 w 284"/>
                <a:gd name="T17" fmla="*/ 158 h 283"/>
                <a:gd name="T18" fmla="*/ 277 w 284"/>
                <a:gd name="T19" fmla="*/ 219 h 283"/>
                <a:gd name="T20" fmla="*/ 284 w 284"/>
                <a:gd name="T21" fmla="*/ 244 h 283"/>
                <a:gd name="T22" fmla="*/ 276 w 284"/>
                <a:gd name="T23" fmla="*/ 253 h 283"/>
                <a:gd name="T24" fmla="*/ 268 w 284"/>
                <a:gd name="T25" fmla="*/ 252 h 283"/>
                <a:gd name="T26" fmla="*/ 263 w 284"/>
                <a:gd name="T27" fmla="*/ 245 h 283"/>
                <a:gd name="T28" fmla="*/ 241 w 284"/>
                <a:gd name="T29" fmla="*/ 187 h 283"/>
                <a:gd name="T30" fmla="*/ 220 w 284"/>
                <a:gd name="T31" fmla="*/ 151 h 283"/>
                <a:gd name="T32" fmla="*/ 180 w 284"/>
                <a:gd name="T33" fmla="*/ 103 h 283"/>
                <a:gd name="T34" fmla="*/ 148 w 284"/>
                <a:gd name="T35" fmla="*/ 75 h 283"/>
                <a:gd name="T36" fmla="*/ 114 w 284"/>
                <a:gd name="T37" fmla="*/ 52 h 283"/>
                <a:gd name="T38" fmla="*/ 58 w 284"/>
                <a:gd name="T39" fmla="*/ 27 h 283"/>
                <a:gd name="T40" fmla="*/ 227 w 284"/>
                <a:gd name="T41" fmla="*/ 255 h 283"/>
                <a:gd name="T42" fmla="*/ 226 w 284"/>
                <a:gd name="T43" fmla="*/ 263 h 283"/>
                <a:gd name="T44" fmla="*/ 219 w 284"/>
                <a:gd name="T45" fmla="*/ 268 h 283"/>
                <a:gd name="T46" fmla="*/ 207 w 284"/>
                <a:gd name="T47" fmla="*/ 264 h 283"/>
                <a:gd name="T48" fmla="*/ 201 w 284"/>
                <a:gd name="T49" fmla="*/ 244 h 283"/>
                <a:gd name="T50" fmla="*/ 180 w 284"/>
                <a:gd name="T51" fmla="*/ 198 h 283"/>
                <a:gd name="T52" fmla="*/ 161 w 284"/>
                <a:gd name="T53" fmla="*/ 170 h 283"/>
                <a:gd name="T54" fmla="*/ 138 w 284"/>
                <a:gd name="T55" fmla="*/ 145 h 283"/>
                <a:gd name="T56" fmla="*/ 99 w 284"/>
                <a:gd name="T57" fmla="*/ 112 h 283"/>
                <a:gd name="T58" fmla="*/ 70 w 284"/>
                <a:gd name="T59" fmla="*/ 96 h 283"/>
                <a:gd name="T60" fmla="*/ 23 w 284"/>
                <a:gd name="T61" fmla="*/ 77 h 283"/>
                <a:gd name="T62" fmla="*/ 16 w 284"/>
                <a:gd name="T63" fmla="*/ 73 h 283"/>
                <a:gd name="T64" fmla="*/ 15 w 284"/>
                <a:gd name="T65" fmla="*/ 64 h 283"/>
                <a:gd name="T66" fmla="*/ 24 w 284"/>
                <a:gd name="T67" fmla="*/ 56 h 283"/>
                <a:gd name="T68" fmla="*/ 46 w 284"/>
                <a:gd name="T69" fmla="*/ 62 h 283"/>
                <a:gd name="T70" fmla="*/ 96 w 284"/>
                <a:gd name="T71" fmla="*/ 85 h 283"/>
                <a:gd name="T72" fmla="*/ 126 w 284"/>
                <a:gd name="T73" fmla="*/ 104 h 283"/>
                <a:gd name="T74" fmla="*/ 154 w 284"/>
                <a:gd name="T75" fmla="*/ 129 h 283"/>
                <a:gd name="T76" fmla="*/ 189 w 284"/>
                <a:gd name="T77" fmla="*/ 172 h 283"/>
                <a:gd name="T78" fmla="*/ 207 w 284"/>
                <a:gd name="T79" fmla="*/ 204 h 283"/>
                <a:gd name="T80" fmla="*/ 227 w 284"/>
                <a:gd name="T81" fmla="*/ 255 h 283"/>
                <a:gd name="T82" fmla="*/ 7 w 284"/>
                <a:gd name="T83" fmla="*/ 134 h 283"/>
                <a:gd name="T84" fmla="*/ 0 w 284"/>
                <a:gd name="T85" fmla="*/ 125 h 283"/>
                <a:gd name="T86" fmla="*/ 2 w 284"/>
                <a:gd name="T87" fmla="*/ 117 h 283"/>
                <a:gd name="T88" fmla="*/ 13 w 284"/>
                <a:gd name="T89" fmla="*/ 113 h 283"/>
                <a:gd name="T90" fmla="*/ 40 w 284"/>
                <a:gd name="T91" fmla="*/ 123 h 283"/>
                <a:gd name="T92" fmla="*/ 66 w 284"/>
                <a:gd name="T93" fmla="*/ 135 h 283"/>
                <a:gd name="T94" fmla="*/ 101 w 284"/>
                <a:gd name="T95" fmla="*/ 160 h 283"/>
                <a:gd name="T96" fmla="*/ 122 w 284"/>
                <a:gd name="T97" fmla="*/ 182 h 283"/>
                <a:gd name="T98" fmla="*/ 147 w 284"/>
                <a:gd name="T99" fmla="*/ 217 h 283"/>
                <a:gd name="T100" fmla="*/ 160 w 284"/>
                <a:gd name="T101" fmla="*/ 243 h 283"/>
                <a:gd name="T102" fmla="*/ 170 w 284"/>
                <a:gd name="T103" fmla="*/ 270 h 283"/>
                <a:gd name="T104" fmla="*/ 166 w 284"/>
                <a:gd name="T105" fmla="*/ 281 h 283"/>
                <a:gd name="T106" fmla="*/ 158 w 284"/>
                <a:gd name="T107" fmla="*/ 283 h 283"/>
                <a:gd name="T108" fmla="*/ 148 w 284"/>
                <a:gd name="T109" fmla="*/ 276 h 283"/>
                <a:gd name="T110" fmla="*/ 141 w 284"/>
                <a:gd name="T111" fmla="*/ 251 h 283"/>
                <a:gd name="T112" fmla="*/ 129 w 284"/>
                <a:gd name="T113" fmla="*/ 228 h 283"/>
                <a:gd name="T114" fmla="*/ 106 w 284"/>
                <a:gd name="T115" fmla="*/ 196 h 283"/>
                <a:gd name="T116" fmla="*/ 87 w 284"/>
                <a:gd name="T117" fmla="*/ 176 h 283"/>
                <a:gd name="T118" fmla="*/ 55 w 284"/>
                <a:gd name="T119" fmla="*/ 155 h 283"/>
                <a:gd name="T120" fmla="*/ 31 w 284"/>
                <a:gd name="T121" fmla="*/ 143 h 283"/>
                <a:gd name="T122" fmla="*/ 7 w 284"/>
                <a:gd name="T123" fmla="*/ 134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84" h="283">
                  <a:moveTo>
                    <a:pt x="38" y="20"/>
                  </a:moveTo>
                  <a:lnTo>
                    <a:pt x="38" y="20"/>
                  </a:lnTo>
                  <a:lnTo>
                    <a:pt x="34" y="18"/>
                  </a:lnTo>
                  <a:lnTo>
                    <a:pt x="31" y="16"/>
                  </a:lnTo>
                  <a:lnTo>
                    <a:pt x="30" y="12"/>
                  </a:lnTo>
                  <a:lnTo>
                    <a:pt x="30" y="7"/>
                  </a:lnTo>
                  <a:lnTo>
                    <a:pt x="30" y="7"/>
                  </a:lnTo>
                  <a:lnTo>
                    <a:pt x="32" y="4"/>
                  </a:lnTo>
                  <a:lnTo>
                    <a:pt x="35" y="1"/>
                  </a:lnTo>
                  <a:lnTo>
                    <a:pt x="39" y="0"/>
                  </a:lnTo>
                  <a:lnTo>
                    <a:pt x="43" y="0"/>
                  </a:lnTo>
                  <a:lnTo>
                    <a:pt x="43" y="0"/>
                  </a:lnTo>
                  <a:lnTo>
                    <a:pt x="64" y="6"/>
                  </a:lnTo>
                  <a:lnTo>
                    <a:pt x="85" y="14"/>
                  </a:lnTo>
                  <a:lnTo>
                    <a:pt x="106" y="23"/>
                  </a:lnTo>
                  <a:lnTo>
                    <a:pt x="125" y="33"/>
                  </a:lnTo>
                  <a:lnTo>
                    <a:pt x="125" y="33"/>
                  </a:lnTo>
                  <a:lnTo>
                    <a:pt x="144" y="45"/>
                  </a:lnTo>
                  <a:lnTo>
                    <a:pt x="161" y="57"/>
                  </a:lnTo>
                  <a:lnTo>
                    <a:pt x="179" y="72"/>
                  </a:lnTo>
                  <a:lnTo>
                    <a:pt x="195" y="87"/>
                  </a:lnTo>
                  <a:lnTo>
                    <a:pt x="195" y="87"/>
                  </a:lnTo>
                  <a:lnTo>
                    <a:pt x="211" y="104"/>
                  </a:lnTo>
                  <a:lnTo>
                    <a:pt x="225" y="121"/>
                  </a:lnTo>
                  <a:lnTo>
                    <a:pt x="238" y="139"/>
                  </a:lnTo>
                  <a:lnTo>
                    <a:pt x="250" y="158"/>
                  </a:lnTo>
                  <a:lnTo>
                    <a:pt x="250" y="158"/>
                  </a:lnTo>
                  <a:lnTo>
                    <a:pt x="260" y="178"/>
                  </a:lnTo>
                  <a:lnTo>
                    <a:pt x="270" y="198"/>
                  </a:lnTo>
                  <a:lnTo>
                    <a:pt x="277" y="219"/>
                  </a:lnTo>
                  <a:lnTo>
                    <a:pt x="284" y="240"/>
                  </a:lnTo>
                  <a:lnTo>
                    <a:pt x="284" y="240"/>
                  </a:lnTo>
                  <a:lnTo>
                    <a:pt x="284" y="244"/>
                  </a:lnTo>
                  <a:lnTo>
                    <a:pt x="283" y="247"/>
                  </a:lnTo>
                  <a:lnTo>
                    <a:pt x="280" y="251"/>
                  </a:lnTo>
                  <a:lnTo>
                    <a:pt x="276" y="253"/>
                  </a:lnTo>
                  <a:lnTo>
                    <a:pt x="276" y="253"/>
                  </a:lnTo>
                  <a:lnTo>
                    <a:pt x="272" y="253"/>
                  </a:lnTo>
                  <a:lnTo>
                    <a:pt x="268" y="252"/>
                  </a:lnTo>
                  <a:lnTo>
                    <a:pt x="264" y="248"/>
                  </a:lnTo>
                  <a:lnTo>
                    <a:pt x="263" y="245"/>
                  </a:lnTo>
                  <a:lnTo>
                    <a:pt x="263" y="245"/>
                  </a:lnTo>
                  <a:lnTo>
                    <a:pt x="257" y="226"/>
                  </a:lnTo>
                  <a:lnTo>
                    <a:pt x="249" y="206"/>
                  </a:lnTo>
                  <a:lnTo>
                    <a:pt x="241" y="187"/>
                  </a:lnTo>
                  <a:lnTo>
                    <a:pt x="231" y="169"/>
                  </a:lnTo>
                  <a:lnTo>
                    <a:pt x="231" y="169"/>
                  </a:lnTo>
                  <a:lnTo>
                    <a:pt x="220" y="151"/>
                  </a:lnTo>
                  <a:lnTo>
                    <a:pt x="208" y="135"/>
                  </a:lnTo>
                  <a:lnTo>
                    <a:pt x="194" y="119"/>
                  </a:lnTo>
                  <a:lnTo>
                    <a:pt x="180" y="103"/>
                  </a:lnTo>
                  <a:lnTo>
                    <a:pt x="180" y="103"/>
                  </a:lnTo>
                  <a:lnTo>
                    <a:pt x="165" y="88"/>
                  </a:lnTo>
                  <a:lnTo>
                    <a:pt x="148" y="75"/>
                  </a:lnTo>
                  <a:lnTo>
                    <a:pt x="132" y="63"/>
                  </a:lnTo>
                  <a:lnTo>
                    <a:pt x="114" y="52"/>
                  </a:lnTo>
                  <a:lnTo>
                    <a:pt x="114" y="52"/>
                  </a:lnTo>
                  <a:lnTo>
                    <a:pt x="96" y="42"/>
                  </a:lnTo>
                  <a:lnTo>
                    <a:pt x="77" y="33"/>
                  </a:lnTo>
                  <a:lnTo>
                    <a:pt x="58" y="27"/>
                  </a:lnTo>
                  <a:lnTo>
                    <a:pt x="38" y="20"/>
                  </a:lnTo>
                  <a:lnTo>
                    <a:pt x="38" y="20"/>
                  </a:lnTo>
                  <a:close/>
                  <a:moveTo>
                    <a:pt x="227" y="255"/>
                  </a:moveTo>
                  <a:lnTo>
                    <a:pt x="227" y="255"/>
                  </a:lnTo>
                  <a:lnTo>
                    <a:pt x="227" y="259"/>
                  </a:lnTo>
                  <a:lnTo>
                    <a:pt x="226" y="263"/>
                  </a:lnTo>
                  <a:lnTo>
                    <a:pt x="223" y="266"/>
                  </a:lnTo>
                  <a:lnTo>
                    <a:pt x="219" y="268"/>
                  </a:lnTo>
                  <a:lnTo>
                    <a:pt x="219" y="268"/>
                  </a:lnTo>
                  <a:lnTo>
                    <a:pt x="215" y="268"/>
                  </a:lnTo>
                  <a:lnTo>
                    <a:pt x="211" y="267"/>
                  </a:lnTo>
                  <a:lnTo>
                    <a:pt x="207" y="264"/>
                  </a:lnTo>
                  <a:lnTo>
                    <a:pt x="205" y="260"/>
                  </a:lnTo>
                  <a:lnTo>
                    <a:pt x="205" y="260"/>
                  </a:lnTo>
                  <a:lnTo>
                    <a:pt x="201" y="244"/>
                  </a:lnTo>
                  <a:lnTo>
                    <a:pt x="195" y="229"/>
                  </a:lnTo>
                  <a:lnTo>
                    <a:pt x="188" y="214"/>
                  </a:lnTo>
                  <a:lnTo>
                    <a:pt x="180" y="198"/>
                  </a:lnTo>
                  <a:lnTo>
                    <a:pt x="180" y="198"/>
                  </a:lnTo>
                  <a:lnTo>
                    <a:pt x="171" y="184"/>
                  </a:lnTo>
                  <a:lnTo>
                    <a:pt x="161" y="170"/>
                  </a:lnTo>
                  <a:lnTo>
                    <a:pt x="151" y="157"/>
                  </a:lnTo>
                  <a:lnTo>
                    <a:pt x="138" y="145"/>
                  </a:lnTo>
                  <a:lnTo>
                    <a:pt x="138" y="145"/>
                  </a:lnTo>
                  <a:lnTo>
                    <a:pt x="126" y="133"/>
                  </a:lnTo>
                  <a:lnTo>
                    <a:pt x="112" y="122"/>
                  </a:lnTo>
                  <a:lnTo>
                    <a:pt x="99" y="112"/>
                  </a:lnTo>
                  <a:lnTo>
                    <a:pt x="85" y="103"/>
                  </a:lnTo>
                  <a:lnTo>
                    <a:pt x="85" y="103"/>
                  </a:lnTo>
                  <a:lnTo>
                    <a:pt x="70" y="96"/>
                  </a:lnTo>
                  <a:lnTo>
                    <a:pt x="54" y="88"/>
                  </a:lnTo>
                  <a:lnTo>
                    <a:pt x="39" y="83"/>
                  </a:lnTo>
                  <a:lnTo>
                    <a:pt x="23" y="77"/>
                  </a:lnTo>
                  <a:lnTo>
                    <a:pt x="23" y="77"/>
                  </a:lnTo>
                  <a:lnTo>
                    <a:pt x="18" y="75"/>
                  </a:lnTo>
                  <a:lnTo>
                    <a:pt x="16" y="73"/>
                  </a:lnTo>
                  <a:lnTo>
                    <a:pt x="15" y="68"/>
                  </a:lnTo>
                  <a:lnTo>
                    <a:pt x="15" y="64"/>
                  </a:lnTo>
                  <a:lnTo>
                    <a:pt x="15" y="64"/>
                  </a:lnTo>
                  <a:lnTo>
                    <a:pt x="17" y="61"/>
                  </a:lnTo>
                  <a:lnTo>
                    <a:pt x="19" y="57"/>
                  </a:lnTo>
                  <a:lnTo>
                    <a:pt x="24" y="56"/>
                  </a:lnTo>
                  <a:lnTo>
                    <a:pt x="28" y="56"/>
                  </a:lnTo>
                  <a:lnTo>
                    <a:pt x="28" y="56"/>
                  </a:lnTo>
                  <a:lnTo>
                    <a:pt x="46" y="62"/>
                  </a:lnTo>
                  <a:lnTo>
                    <a:pt x="63" y="68"/>
                  </a:lnTo>
                  <a:lnTo>
                    <a:pt x="79" y="76"/>
                  </a:lnTo>
                  <a:lnTo>
                    <a:pt x="96" y="85"/>
                  </a:lnTo>
                  <a:lnTo>
                    <a:pt x="96" y="85"/>
                  </a:lnTo>
                  <a:lnTo>
                    <a:pt x="111" y="93"/>
                  </a:lnTo>
                  <a:lnTo>
                    <a:pt x="126" y="104"/>
                  </a:lnTo>
                  <a:lnTo>
                    <a:pt x="141" y="116"/>
                  </a:lnTo>
                  <a:lnTo>
                    <a:pt x="154" y="129"/>
                  </a:lnTo>
                  <a:lnTo>
                    <a:pt x="154" y="129"/>
                  </a:lnTo>
                  <a:lnTo>
                    <a:pt x="167" y="143"/>
                  </a:lnTo>
                  <a:lnTo>
                    <a:pt x="179" y="157"/>
                  </a:lnTo>
                  <a:lnTo>
                    <a:pt x="189" y="172"/>
                  </a:lnTo>
                  <a:lnTo>
                    <a:pt x="199" y="187"/>
                  </a:lnTo>
                  <a:lnTo>
                    <a:pt x="199" y="187"/>
                  </a:lnTo>
                  <a:lnTo>
                    <a:pt x="207" y="204"/>
                  </a:lnTo>
                  <a:lnTo>
                    <a:pt x="215" y="220"/>
                  </a:lnTo>
                  <a:lnTo>
                    <a:pt x="222" y="238"/>
                  </a:lnTo>
                  <a:lnTo>
                    <a:pt x="227" y="255"/>
                  </a:lnTo>
                  <a:lnTo>
                    <a:pt x="227" y="255"/>
                  </a:lnTo>
                  <a:close/>
                  <a:moveTo>
                    <a:pt x="7" y="134"/>
                  </a:moveTo>
                  <a:lnTo>
                    <a:pt x="7" y="134"/>
                  </a:lnTo>
                  <a:lnTo>
                    <a:pt x="3" y="133"/>
                  </a:lnTo>
                  <a:lnTo>
                    <a:pt x="1" y="129"/>
                  </a:lnTo>
                  <a:lnTo>
                    <a:pt x="0" y="125"/>
                  </a:lnTo>
                  <a:lnTo>
                    <a:pt x="0" y="121"/>
                  </a:lnTo>
                  <a:lnTo>
                    <a:pt x="0" y="121"/>
                  </a:lnTo>
                  <a:lnTo>
                    <a:pt x="2" y="117"/>
                  </a:lnTo>
                  <a:lnTo>
                    <a:pt x="5" y="114"/>
                  </a:lnTo>
                  <a:lnTo>
                    <a:pt x="8" y="113"/>
                  </a:lnTo>
                  <a:lnTo>
                    <a:pt x="13" y="113"/>
                  </a:lnTo>
                  <a:lnTo>
                    <a:pt x="13" y="113"/>
                  </a:lnTo>
                  <a:lnTo>
                    <a:pt x="27" y="117"/>
                  </a:lnTo>
                  <a:lnTo>
                    <a:pt x="40" y="123"/>
                  </a:lnTo>
                  <a:lnTo>
                    <a:pt x="53" y="128"/>
                  </a:lnTo>
                  <a:lnTo>
                    <a:pt x="66" y="135"/>
                  </a:lnTo>
                  <a:lnTo>
                    <a:pt x="66" y="135"/>
                  </a:lnTo>
                  <a:lnTo>
                    <a:pt x="78" y="143"/>
                  </a:lnTo>
                  <a:lnTo>
                    <a:pt x="90" y="151"/>
                  </a:lnTo>
                  <a:lnTo>
                    <a:pt x="101" y="160"/>
                  </a:lnTo>
                  <a:lnTo>
                    <a:pt x="112" y="171"/>
                  </a:lnTo>
                  <a:lnTo>
                    <a:pt x="112" y="171"/>
                  </a:lnTo>
                  <a:lnTo>
                    <a:pt x="122" y="182"/>
                  </a:lnTo>
                  <a:lnTo>
                    <a:pt x="132" y="193"/>
                  </a:lnTo>
                  <a:lnTo>
                    <a:pt x="140" y="205"/>
                  </a:lnTo>
                  <a:lnTo>
                    <a:pt x="147" y="217"/>
                  </a:lnTo>
                  <a:lnTo>
                    <a:pt x="147" y="217"/>
                  </a:lnTo>
                  <a:lnTo>
                    <a:pt x="155" y="230"/>
                  </a:lnTo>
                  <a:lnTo>
                    <a:pt x="160" y="243"/>
                  </a:lnTo>
                  <a:lnTo>
                    <a:pt x="166" y="256"/>
                  </a:lnTo>
                  <a:lnTo>
                    <a:pt x="170" y="270"/>
                  </a:lnTo>
                  <a:lnTo>
                    <a:pt x="170" y="270"/>
                  </a:lnTo>
                  <a:lnTo>
                    <a:pt x="170" y="275"/>
                  </a:lnTo>
                  <a:lnTo>
                    <a:pt x="169" y="278"/>
                  </a:lnTo>
                  <a:lnTo>
                    <a:pt x="166" y="281"/>
                  </a:lnTo>
                  <a:lnTo>
                    <a:pt x="163" y="283"/>
                  </a:lnTo>
                  <a:lnTo>
                    <a:pt x="163" y="283"/>
                  </a:lnTo>
                  <a:lnTo>
                    <a:pt x="158" y="283"/>
                  </a:lnTo>
                  <a:lnTo>
                    <a:pt x="154" y="282"/>
                  </a:lnTo>
                  <a:lnTo>
                    <a:pt x="151" y="279"/>
                  </a:lnTo>
                  <a:lnTo>
                    <a:pt x="148" y="276"/>
                  </a:lnTo>
                  <a:lnTo>
                    <a:pt x="148" y="276"/>
                  </a:lnTo>
                  <a:lnTo>
                    <a:pt x="145" y="263"/>
                  </a:lnTo>
                  <a:lnTo>
                    <a:pt x="141" y="251"/>
                  </a:lnTo>
                  <a:lnTo>
                    <a:pt x="135" y="239"/>
                  </a:lnTo>
                  <a:lnTo>
                    <a:pt x="129" y="228"/>
                  </a:lnTo>
                  <a:lnTo>
                    <a:pt x="129" y="228"/>
                  </a:lnTo>
                  <a:lnTo>
                    <a:pt x="122" y="217"/>
                  </a:lnTo>
                  <a:lnTo>
                    <a:pt x="114" y="206"/>
                  </a:lnTo>
                  <a:lnTo>
                    <a:pt x="106" y="196"/>
                  </a:lnTo>
                  <a:lnTo>
                    <a:pt x="97" y="186"/>
                  </a:lnTo>
                  <a:lnTo>
                    <a:pt x="97" y="186"/>
                  </a:lnTo>
                  <a:lnTo>
                    <a:pt x="87" y="176"/>
                  </a:lnTo>
                  <a:lnTo>
                    <a:pt x="77" y="169"/>
                  </a:lnTo>
                  <a:lnTo>
                    <a:pt x="66" y="161"/>
                  </a:lnTo>
                  <a:lnTo>
                    <a:pt x="55" y="155"/>
                  </a:lnTo>
                  <a:lnTo>
                    <a:pt x="55" y="155"/>
                  </a:lnTo>
                  <a:lnTo>
                    <a:pt x="43" y="148"/>
                  </a:lnTo>
                  <a:lnTo>
                    <a:pt x="31" y="143"/>
                  </a:lnTo>
                  <a:lnTo>
                    <a:pt x="19" y="138"/>
                  </a:lnTo>
                  <a:lnTo>
                    <a:pt x="7" y="134"/>
                  </a:lnTo>
                  <a:lnTo>
                    <a:pt x="7" y="1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5" name="Group 54">
            <a:extLst>
              <a:ext uri="{FF2B5EF4-FFF2-40B4-BE49-F238E27FC236}">
                <a16:creationId xmlns:a16="http://schemas.microsoft.com/office/drawing/2014/main" id="{70D3F395-EF29-469E-B08E-498FC2C9A78B}"/>
              </a:ext>
            </a:extLst>
          </p:cNvPr>
          <p:cNvGrpSpPr/>
          <p:nvPr/>
        </p:nvGrpSpPr>
        <p:grpSpPr>
          <a:xfrm>
            <a:off x="7552827" y="3477344"/>
            <a:ext cx="707268" cy="866594"/>
            <a:chOff x="7324725" y="4011613"/>
            <a:chExt cx="288925" cy="354012"/>
          </a:xfrm>
          <a:solidFill>
            <a:schemeClr val="accent5"/>
          </a:solidFill>
        </p:grpSpPr>
        <p:sp>
          <p:nvSpPr>
            <p:cNvPr id="56" name="Freeform 182">
              <a:extLst>
                <a:ext uri="{FF2B5EF4-FFF2-40B4-BE49-F238E27FC236}">
                  <a16:creationId xmlns:a16="http://schemas.microsoft.com/office/drawing/2014/main" id="{D7829FAB-22B2-451D-ABED-C6105C4365D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24725" y="4011613"/>
              <a:ext cx="288925" cy="296863"/>
            </a:xfrm>
            <a:custGeom>
              <a:avLst/>
              <a:gdLst>
                <a:gd name="T0" fmla="*/ 524 w 544"/>
                <a:gd name="T1" fmla="*/ 61 h 562"/>
                <a:gd name="T2" fmla="*/ 540 w 544"/>
                <a:gd name="T3" fmla="*/ 78 h 562"/>
                <a:gd name="T4" fmla="*/ 542 w 544"/>
                <a:gd name="T5" fmla="*/ 102 h 562"/>
                <a:gd name="T6" fmla="*/ 498 w 544"/>
                <a:gd name="T7" fmla="*/ 187 h 562"/>
                <a:gd name="T8" fmla="*/ 439 w 544"/>
                <a:gd name="T9" fmla="*/ 243 h 562"/>
                <a:gd name="T10" fmla="*/ 335 w 544"/>
                <a:gd name="T11" fmla="*/ 304 h 562"/>
                <a:gd name="T12" fmla="*/ 323 w 544"/>
                <a:gd name="T13" fmla="*/ 332 h 562"/>
                <a:gd name="T14" fmla="*/ 314 w 544"/>
                <a:gd name="T15" fmla="*/ 350 h 562"/>
                <a:gd name="T16" fmla="*/ 293 w 544"/>
                <a:gd name="T17" fmla="*/ 363 h 562"/>
                <a:gd name="T18" fmla="*/ 306 w 544"/>
                <a:gd name="T19" fmla="*/ 441 h 562"/>
                <a:gd name="T20" fmla="*/ 345 w 544"/>
                <a:gd name="T21" fmla="*/ 503 h 562"/>
                <a:gd name="T22" fmla="*/ 386 w 544"/>
                <a:gd name="T23" fmla="*/ 527 h 562"/>
                <a:gd name="T24" fmla="*/ 407 w 544"/>
                <a:gd name="T25" fmla="*/ 536 h 562"/>
                <a:gd name="T26" fmla="*/ 405 w 544"/>
                <a:gd name="T27" fmla="*/ 558 h 562"/>
                <a:gd name="T28" fmla="*/ 302 w 544"/>
                <a:gd name="T29" fmla="*/ 562 h 562"/>
                <a:gd name="T30" fmla="*/ 133 w 544"/>
                <a:gd name="T31" fmla="*/ 554 h 562"/>
                <a:gd name="T32" fmla="*/ 133 w 544"/>
                <a:gd name="T33" fmla="*/ 537 h 562"/>
                <a:gd name="T34" fmla="*/ 153 w 544"/>
                <a:gd name="T35" fmla="*/ 527 h 562"/>
                <a:gd name="T36" fmla="*/ 195 w 544"/>
                <a:gd name="T37" fmla="*/ 503 h 562"/>
                <a:gd name="T38" fmla="*/ 233 w 544"/>
                <a:gd name="T39" fmla="*/ 441 h 562"/>
                <a:gd name="T40" fmla="*/ 247 w 544"/>
                <a:gd name="T41" fmla="*/ 363 h 562"/>
                <a:gd name="T42" fmla="*/ 225 w 544"/>
                <a:gd name="T43" fmla="*/ 350 h 562"/>
                <a:gd name="T44" fmla="*/ 218 w 544"/>
                <a:gd name="T45" fmla="*/ 332 h 562"/>
                <a:gd name="T46" fmla="*/ 224 w 544"/>
                <a:gd name="T47" fmla="*/ 314 h 562"/>
                <a:gd name="T48" fmla="*/ 123 w 544"/>
                <a:gd name="T49" fmla="*/ 256 h 562"/>
                <a:gd name="T50" fmla="*/ 59 w 544"/>
                <a:gd name="T51" fmla="*/ 202 h 562"/>
                <a:gd name="T52" fmla="*/ 9 w 544"/>
                <a:gd name="T53" fmla="*/ 121 h 562"/>
                <a:gd name="T54" fmla="*/ 1 w 544"/>
                <a:gd name="T55" fmla="*/ 87 h 562"/>
                <a:gd name="T56" fmla="*/ 20 w 544"/>
                <a:gd name="T57" fmla="*/ 61 h 562"/>
                <a:gd name="T58" fmla="*/ 123 w 544"/>
                <a:gd name="T59" fmla="*/ 58 h 562"/>
                <a:gd name="T60" fmla="*/ 122 w 544"/>
                <a:gd name="T61" fmla="*/ 24 h 562"/>
                <a:gd name="T62" fmla="*/ 133 w 544"/>
                <a:gd name="T63" fmla="*/ 4 h 562"/>
                <a:gd name="T64" fmla="*/ 273 w 544"/>
                <a:gd name="T65" fmla="*/ 0 h 562"/>
                <a:gd name="T66" fmla="*/ 398 w 544"/>
                <a:gd name="T67" fmla="*/ 0 h 562"/>
                <a:gd name="T68" fmla="*/ 418 w 544"/>
                <a:gd name="T69" fmla="*/ 12 h 562"/>
                <a:gd name="T70" fmla="*/ 421 w 544"/>
                <a:gd name="T71" fmla="*/ 58 h 562"/>
                <a:gd name="T72" fmla="*/ 408 w 544"/>
                <a:gd name="T73" fmla="*/ 227 h 562"/>
                <a:gd name="T74" fmla="*/ 461 w 544"/>
                <a:gd name="T75" fmla="*/ 180 h 562"/>
                <a:gd name="T76" fmla="*/ 505 w 544"/>
                <a:gd name="T77" fmla="*/ 109 h 562"/>
                <a:gd name="T78" fmla="*/ 510 w 544"/>
                <a:gd name="T79" fmla="*/ 90 h 562"/>
                <a:gd name="T80" fmla="*/ 419 w 544"/>
                <a:gd name="T81" fmla="*/ 89 h 562"/>
                <a:gd name="T82" fmla="*/ 398 w 544"/>
                <a:gd name="T83" fmla="*/ 199 h 562"/>
                <a:gd name="T84" fmla="*/ 125 w 544"/>
                <a:gd name="T85" fmla="*/ 89 h 562"/>
                <a:gd name="T86" fmla="*/ 34 w 544"/>
                <a:gd name="T87" fmla="*/ 90 h 562"/>
                <a:gd name="T88" fmla="*/ 33 w 544"/>
                <a:gd name="T89" fmla="*/ 94 h 562"/>
                <a:gd name="T90" fmla="*/ 72 w 544"/>
                <a:gd name="T91" fmla="*/ 167 h 562"/>
                <a:gd name="T92" fmla="*/ 122 w 544"/>
                <a:gd name="T93" fmla="*/ 216 h 562"/>
                <a:gd name="T94" fmla="*/ 156 w 544"/>
                <a:gd name="T95" fmla="*/ 223 h 562"/>
                <a:gd name="T96" fmla="*/ 128 w 544"/>
                <a:gd name="T97" fmla="*/ 118 h 562"/>
                <a:gd name="T98" fmla="*/ 258 w 544"/>
                <a:gd name="T99" fmla="*/ 190 h 562"/>
                <a:gd name="T100" fmla="*/ 231 w 544"/>
                <a:gd name="T101" fmla="*/ 215 h 562"/>
                <a:gd name="T102" fmla="*/ 263 w 544"/>
                <a:gd name="T103" fmla="*/ 69 h 562"/>
                <a:gd name="T104" fmla="*/ 258 w 544"/>
                <a:gd name="T105" fmla="*/ 188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44" h="562">
                  <a:moveTo>
                    <a:pt x="421" y="58"/>
                  </a:moveTo>
                  <a:lnTo>
                    <a:pt x="508" y="58"/>
                  </a:lnTo>
                  <a:lnTo>
                    <a:pt x="508" y="58"/>
                  </a:lnTo>
                  <a:lnTo>
                    <a:pt x="516" y="58"/>
                  </a:lnTo>
                  <a:lnTo>
                    <a:pt x="524" y="61"/>
                  </a:lnTo>
                  <a:lnTo>
                    <a:pt x="524" y="61"/>
                  </a:lnTo>
                  <a:lnTo>
                    <a:pt x="531" y="65"/>
                  </a:lnTo>
                  <a:lnTo>
                    <a:pt x="536" y="72"/>
                  </a:lnTo>
                  <a:lnTo>
                    <a:pt x="536" y="72"/>
                  </a:lnTo>
                  <a:lnTo>
                    <a:pt x="540" y="78"/>
                  </a:lnTo>
                  <a:lnTo>
                    <a:pt x="543" y="87"/>
                  </a:lnTo>
                  <a:lnTo>
                    <a:pt x="543" y="87"/>
                  </a:lnTo>
                  <a:lnTo>
                    <a:pt x="544" y="95"/>
                  </a:lnTo>
                  <a:lnTo>
                    <a:pt x="542" y="102"/>
                  </a:lnTo>
                  <a:lnTo>
                    <a:pt x="542" y="102"/>
                  </a:lnTo>
                  <a:lnTo>
                    <a:pt x="536" y="121"/>
                  </a:lnTo>
                  <a:lnTo>
                    <a:pt x="528" y="137"/>
                  </a:lnTo>
                  <a:lnTo>
                    <a:pt x="519" y="155"/>
                  </a:lnTo>
                  <a:lnTo>
                    <a:pt x="509" y="171"/>
                  </a:lnTo>
                  <a:lnTo>
                    <a:pt x="498" y="187"/>
                  </a:lnTo>
                  <a:lnTo>
                    <a:pt x="485" y="202"/>
                  </a:lnTo>
                  <a:lnTo>
                    <a:pt x="472" y="216"/>
                  </a:lnTo>
                  <a:lnTo>
                    <a:pt x="457" y="229"/>
                  </a:lnTo>
                  <a:lnTo>
                    <a:pt x="457" y="229"/>
                  </a:lnTo>
                  <a:lnTo>
                    <a:pt x="439" y="243"/>
                  </a:lnTo>
                  <a:lnTo>
                    <a:pt x="421" y="256"/>
                  </a:lnTo>
                  <a:lnTo>
                    <a:pt x="404" y="266"/>
                  </a:lnTo>
                  <a:lnTo>
                    <a:pt x="387" y="276"/>
                  </a:lnTo>
                  <a:lnTo>
                    <a:pt x="352" y="294"/>
                  </a:lnTo>
                  <a:lnTo>
                    <a:pt x="335" y="304"/>
                  </a:lnTo>
                  <a:lnTo>
                    <a:pt x="317" y="315"/>
                  </a:lnTo>
                  <a:lnTo>
                    <a:pt x="317" y="315"/>
                  </a:lnTo>
                  <a:lnTo>
                    <a:pt x="321" y="323"/>
                  </a:lnTo>
                  <a:lnTo>
                    <a:pt x="322" y="327"/>
                  </a:lnTo>
                  <a:lnTo>
                    <a:pt x="323" y="332"/>
                  </a:lnTo>
                  <a:lnTo>
                    <a:pt x="323" y="332"/>
                  </a:lnTo>
                  <a:lnTo>
                    <a:pt x="322" y="336"/>
                  </a:lnTo>
                  <a:lnTo>
                    <a:pt x="321" y="342"/>
                  </a:lnTo>
                  <a:lnTo>
                    <a:pt x="317" y="346"/>
                  </a:lnTo>
                  <a:lnTo>
                    <a:pt x="314" y="350"/>
                  </a:lnTo>
                  <a:lnTo>
                    <a:pt x="310" y="355"/>
                  </a:lnTo>
                  <a:lnTo>
                    <a:pt x="305" y="358"/>
                  </a:lnTo>
                  <a:lnTo>
                    <a:pt x="300" y="361"/>
                  </a:lnTo>
                  <a:lnTo>
                    <a:pt x="293" y="363"/>
                  </a:lnTo>
                  <a:lnTo>
                    <a:pt x="293" y="363"/>
                  </a:lnTo>
                  <a:lnTo>
                    <a:pt x="295" y="393"/>
                  </a:lnTo>
                  <a:lnTo>
                    <a:pt x="298" y="408"/>
                  </a:lnTo>
                  <a:lnTo>
                    <a:pt x="301" y="423"/>
                  </a:lnTo>
                  <a:lnTo>
                    <a:pt x="301" y="423"/>
                  </a:lnTo>
                  <a:lnTo>
                    <a:pt x="306" y="441"/>
                  </a:lnTo>
                  <a:lnTo>
                    <a:pt x="313" y="458"/>
                  </a:lnTo>
                  <a:lnTo>
                    <a:pt x="322" y="475"/>
                  </a:lnTo>
                  <a:lnTo>
                    <a:pt x="333" y="489"/>
                  </a:lnTo>
                  <a:lnTo>
                    <a:pt x="338" y="497"/>
                  </a:lnTo>
                  <a:lnTo>
                    <a:pt x="345" y="503"/>
                  </a:lnTo>
                  <a:lnTo>
                    <a:pt x="352" y="509"/>
                  </a:lnTo>
                  <a:lnTo>
                    <a:pt x="360" y="514"/>
                  </a:lnTo>
                  <a:lnTo>
                    <a:pt x="368" y="519"/>
                  </a:lnTo>
                  <a:lnTo>
                    <a:pt x="377" y="524"/>
                  </a:lnTo>
                  <a:lnTo>
                    <a:pt x="386" y="527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403" y="533"/>
                  </a:lnTo>
                  <a:lnTo>
                    <a:pt x="407" y="536"/>
                  </a:lnTo>
                  <a:lnTo>
                    <a:pt x="409" y="540"/>
                  </a:lnTo>
                  <a:lnTo>
                    <a:pt x="410" y="546"/>
                  </a:lnTo>
                  <a:lnTo>
                    <a:pt x="410" y="546"/>
                  </a:lnTo>
                  <a:lnTo>
                    <a:pt x="408" y="552"/>
                  </a:lnTo>
                  <a:lnTo>
                    <a:pt x="405" y="558"/>
                  </a:lnTo>
                  <a:lnTo>
                    <a:pt x="400" y="561"/>
                  </a:lnTo>
                  <a:lnTo>
                    <a:pt x="397" y="562"/>
                  </a:lnTo>
                  <a:lnTo>
                    <a:pt x="394" y="562"/>
                  </a:lnTo>
                  <a:lnTo>
                    <a:pt x="302" y="562"/>
                  </a:lnTo>
                  <a:lnTo>
                    <a:pt x="302" y="562"/>
                  </a:lnTo>
                  <a:lnTo>
                    <a:pt x="147" y="562"/>
                  </a:lnTo>
                  <a:lnTo>
                    <a:pt x="147" y="562"/>
                  </a:lnTo>
                  <a:lnTo>
                    <a:pt x="141" y="561"/>
                  </a:lnTo>
                  <a:lnTo>
                    <a:pt x="137" y="559"/>
                  </a:lnTo>
                  <a:lnTo>
                    <a:pt x="133" y="554"/>
                  </a:lnTo>
                  <a:lnTo>
                    <a:pt x="130" y="550"/>
                  </a:lnTo>
                  <a:lnTo>
                    <a:pt x="130" y="550"/>
                  </a:lnTo>
                  <a:lnTo>
                    <a:pt x="130" y="547"/>
                  </a:lnTo>
                  <a:lnTo>
                    <a:pt x="130" y="543"/>
                  </a:lnTo>
                  <a:lnTo>
                    <a:pt x="133" y="537"/>
                  </a:lnTo>
                  <a:lnTo>
                    <a:pt x="137" y="533"/>
                  </a:lnTo>
                  <a:lnTo>
                    <a:pt x="139" y="531"/>
                  </a:lnTo>
                  <a:lnTo>
                    <a:pt x="142" y="530"/>
                  </a:lnTo>
                  <a:lnTo>
                    <a:pt x="142" y="530"/>
                  </a:lnTo>
                  <a:lnTo>
                    <a:pt x="153" y="527"/>
                  </a:lnTo>
                  <a:lnTo>
                    <a:pt x="162" y="524"/>
                  </a:lnTo>
                  <a:lnTo>
                    <a:pt x="172" y="519"/>
                  </a:lnTo>
                  <a:lnTo>
                    <a:pt x="180" y="514"/>
                  </a:lnTo>
                  <a:lnTo>
                    <a:pt x="187" y="509"/>
                  </a:lnTo>
                  <a:lnTo>
                    <a:pt x="195" y="503"/>
                  </a:lnTo>
                  <a:lnTo>
                    <a:pt x="201" y="497"/>
                  </a:lnTo>
                  <a:lnTo>
                    <a:pt x="207" y="490"/>
                  </a:lnTo>
                  <a:lnTo>
                    <a:pt x="218" y="475"/>
                  </a:lnTo>
                  <a:lnTo>
                    <a:pt x="227" y="458"/>
                  </a:lnTo>
                  <a:lnTo>
                    <a:pt x="233" y="441"/>
                  </a:lnTo>
                  <a:lnTo>
                    <a:pt x="239" y="423"/>
                  </a:lnTo>
                  <a:lnTo>
                    <a:pt x="239" y="423"/>
                  </a:lnTo>
                  <a:lnTo>
                    <a:pt x="242" y="408"/>
                  </a:lnTo>
                  <a:lnTo>
                    <a:pt x="244" y="393"/>
                  </a:lnTo>
                  <a:lnTo>
                    <a:pt x="247" y="363"/>
                  </a:lnTo>
                  <a:lnTo>
                    <a:pt x="247" y="363"/>
                  </a:lnTo>
                  <a:lnTo>
                    <a:pt x="241" y="360"/>
                  </a:lnTo>
                  <a:lnTo>
                    <a:pt x="235" y="358"/>
                  </a:lnTo>
                  <a:lnTo>
                    <a:pt x="230" y="355"/>
                  </a:lnTo>
                  <a:lnTo>
                    <a:pt x="225" y="350"/>
                  </a:lnTo>
                  <a:lnTo>
                    <a:pt x="222" y="346"/>
                  </a:lnTo>
                  <a:lnTo>
                    <a:pt x="220" y="342"/>
                  </a:lnTo>
                  <a:lnTo>
                    <a:pt x="218" y="336"/>
                  </a:lnTo>
                  <a:lnTo>
                    <a:pt x="218" y="332"/>
                  </a:lnTo>
                  <a:lnTo>
                    <a:pt x="218" y="332"/>
                  </a:lnTo>
                  <a:lnTo>
                    <a:pt x="218" y="327"/>
                  </a:lnTo>
                  <a:lnTo>
                    <a:pt x="220" y="322"/>
                  </a:lnTo>
                  <a:lnTo>
                    <a:pt x="222" y="318"/>
                  </a:lnTo>
                  <a:lnTo>
                    <a:pt x="224" y="314"/>
                  </a:lnTo>
                  <a:lnTo>
                    <a:pt x="224" y="314"/>
                  </a:lnTo>
                  <a:lnTo>
                    <a:pt x="208" y="302"/>
                  </a:lnTo>
                  <a:lnTo>
                    <a:pt x="191" y="292"/>
                  </a:lnTo>
                  <a:lnTo>
                    <a:pt x="157" y="275"/>
                  </a:lnTo>
                  <a:lnTo>
                    <a:pt x="140" y="266"/>
                  </a:lnTo>
                  <a:lnTo>
                    <a:pt x="123" y="256"/>
                  </a:lnTo>
                  <a:lnTo>
                    <a:pt x="105" y="243"/>
                  </a:lnTo>
                  <a:lnTo>
                    <a:pt x="87" y="229"/>
                  </a:lnTo>
                  <a:lnTo>
                    <a:pt x="87" y="229"/>
                  </a:lnTo>
                  <a:lnTo>
                    <a:pt x="72" y="216"/>
                  </a:lnTo>
                  <a:lnTo>
                    <a:pt x="59" y="202"/>
                  </a:lnTo>
                  <a:lnTo>
                    <a:pt x="46" y="187"/>
                  </a:lnTo>
                  <a:lnTo>
                    <a:pt x="35" y="171"/>
                  </a:lnTo>
                  <a:lnTo>
                    <a:pt x="25" y="155"/>
                  </a:lnTo>
                  <a:lnTo>
                    <a:pt x="17" y="137"/>
                  </a:lnTo>
                  <a:lnTo>
                    <a:pt x="9" y="121"/>
                  </a:lnTo>
                  <a:lnTo>
                    <a:pt x="2" y="102"/>
                  </a:lnTo>
                  <a:lnTo>
                    <a:pt x="2" y="102"/>
                  </a:lnTo>
                  <a:lnTo>
                    <a:pt x="0" y="95"/>
                  </a:lnTo>
                  <a:lnTo>
                    <a:pt x="1" y="87"/>
                  </a:lnTo>
                  <a:lnTo>
                    <a:pt x="1" y="87"/>
                  </a:lnTo>
                  <a:lnTo>
                    <a:pt x="4" y="78"/>
                  </a:lnTo>
                  <a:lnTo>
                    <a:pt x="8" y="72"/>
                  </a:lnTo>
                  <a:lnTo>
                    <a:pt x="8" y="72"/>
                  </a:lnTo>
                  <a:lnTo>
                    <a:pt x="13" y="65"/>
                  </a:lnTo>
                  <a:lnTo>
                    <a:pt x="20" y="61"/>
                  </a:lnTo>
                  <a:lnTo>
                    <a:pt x="20" y="61"/>
                  </a:lnTo>
                  <a:lnTo>
                    <a:pt x="28" y="58"/>
                  </a:lnTo>
                  <a:lnTo>
                    <a:pt x="36" y="58"/>
                  </a:lnTo>
                  <a:lnTo>
                    <a:pt x="123" y="58"/>
                  </a:lnTo>
                  <a:lnTo>
                    <a:pt x="123" y="58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4"/>
                  </a:lnTo>
                  <a:lnTo>
                    <a:pt x="122" y="24"/>
                  </a:lnTo>
                  <a:lnTo>
                    <a:pt x="122" y="20"/>
                  </a:lnTo>
                  <a:lnTo>
                    <a:pt x="124" y="15"/>
                  </a:lnTo>
                  <a:lnTo>
                    <a:pt x="126" y="11"/>
                  </a:lnTo>
                  <a:lnTo>
                    <a:pt x="129" y="8"/>
                  </a:lnTo>
                  <a:lnTo>
                    <a:pt x="133" y="4"/>
                  </a:lnTo>
                  <a:lnTo>
                    <a:pt x="137" y="2"/>
                  </a:lnTo>
                  <a:lnTo>
                    <a:pt x="141" y="1"/>
                  </a:lnTo>
                  <a:lnTo>
                    <a:pt x="146" y="0"/>
                  </a:lnTo>
                  <a:lnTo>
                    <a:pt x="273" y="0"/>
                  </a:lnTo>
                  <a:lnTo>
                    <a:pt x="273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8" y="0"/>
                  </a:lnTo>
                  <a:lnTo>
                    <a:pt x="398" y="0"/>
                  </a:lnTo>
                  <a:lnTo>
                    <a:pt x="403" y="1"/>
                  </a:lnTo>
                  <a:lnTo>
                    <a:pt x="408" y="2"/>
                  </a:lnTo>
                  <a:lnTo>
                    <a:pt x="411" y="5"/>
                  </a:lnTo>
                  <a:lnTo>
                    <a:pt x="416" y="8"/>
                  </a:lnTo>
                  <a:lnTo>
                    <a:pt x="418" y="12"/>
                  </a:lnTo>
                  <a:lnTo>
                    <a:pt x="420" y="16"/>
                  </a:lnTo>
                  <a:lnTo>
                    <a:pt x="422" y="21"/>
                  </a:lnTo>
                  <a:lnTo>
                    <a:pt x="422" y="25"/>
                  </a:lnTo>
                  <a:lnTo>
                    <a:pt x="422" y="25"/>
                  </a:lnTo>
                  <a:lnTo>
                    <a:pt x="421" y="58"/>
                  </a:lnTo>
                  <a:lnTo>
                    <a:pt x="421" y="58"/>
                  </a:lnTo>
                  <a:close/>
                  <a:moveTo>
                    <a:pt x="377" y="245"/>
                  </a:moveTo>
                  <a:lnTo>
                    <a:pt x="377" y="245"/>
                  </a:lnTo>
                  <a:lnTo>
                    <a:pt x="393" y="237"/>
                  </a:lnTo>
                  <a:lnTo>
                    <a:pt x="408" y="227"/>
                  </a:lnTo>
                  <a:lnTo>
                    <a:pt x="422" y="216"/>
                  </a:lnTo>
                  <a:lnTo>
                    <a:pt x="435" y="205"/>
                  </a:lnTo>
                  <a:lnTo>
                    <a:pt x="435" y="205"/>
                  </a:lnTo>
                  <a:lnTo>
                    <a:pt x="449" y="193"/>
                  </a:lnTo>
                  <a:lnTo>
                    <a:pt x="461" y="180"/>
                  </a:lnTo>
                  <a:lnTo>
                    <a:pt x="472" y="167"/>
                  </a:lnTo>
                  <a:lnTo>
                    <a:pt x="481" y="153"/>
                  </a:lnTo>
                  <a:lnTo>
                    <a:pt x="490" y="139"/>
                  </a:lnTo>
                  <a:lnTo>
                    <a:pt x="499" y="124"/>
                  </a:lnTo>
                  <a:lnTo>
                    <a:pt x="505" y="109"/>
                  </a:lnTo>
                  <a:lnTo>
                    <a:pt x="511" y="94"/>
                  </a:lnTo>
                  <a:lnTo>
                    <a:pt x="511" y="94"/>
                  </a:lnTo>
                  <a:lnTo>
                    <a:pt x="511" y="92"/>
                  </a:lnTo>
                  <a:lnTo>
                    <a:pt x="511" y="92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08" y="89"/>
                  </a:lnTo>
                  <a:lnTo>
                    <a:pt x="419" y="89"/>
                  </a:lnTo>
                  <a:lnTo>
                    <a:pt x="419" y="89"/>
                  </a:lnTo>
                  <a:lnTo>
                    <a:pt x="416" y="118"/>
                  </a:lnTo>
                  <a:lnTo>
                    <a:pt x="411" y="145"/>
                  </a:lnTo>
                  <a:lnTo>
                    <a:pt x="406" y="172"/>
                  </a:lnTo>
                  <a:lnTo>
                    <a:pt x="398" y="199"/>
                  </a:lnTo>
                  <a:lnTo>
                    <a:pt x="398" y="199"/>
                  </a:lnTo>
                  <a:lnTo>
                    <a:pt x="390" y="223"/>
                  </a:lnTo>
                  <a:lnTo>
                    <a:pt x="377" y="245"/>
                  </a:lnTo>
                  <a:lnTo>
                    <a:pt x="377" y="245"/>
                  </a:lnTo>
                  <a:close/>
                  <a:moveTo>
                    <a:pt x="125" y="89"/>
                  </a:moveTo>
                  <a:lnTo>
                    <a:pt x="36" y="89"/>
                  </a:lnTo>
                  <a:lnTo>
                    <a:pt x="36" y="89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3" y="92"/>
                  </a:lnTo>
                  <a:lnTo>
                    <a:pt x="33" y="92"/>
                  </a:lnTo>
                  <a:lnTo>
                    <a:pt x="33" y="94"/>
                  </a:lnTo>
                  <a:lnTo>
                    <a:pt x="33" y="94"/>
                  </a:lnTo>
                  <a:lnTo>
                    <a:pt x="39" y="109"/>
                  </a:lnTo>
                  <a:lnTo>
                    <a:pt x="45" y="124"/>
                  </a:lnTo>
                  <a:lnTo>
                    <a:pt x="54" y="139"/>
                  </a:lnTo>
                  <a:lnTo>
                    <a:pt x="63" y="153"/>
                  </a:lnTo>
                  <a:lnTo>
                    <a:pt x="72" y="167"/>
                  </a:lnTo>
                  <a:lnTo>
                    <a:pt x="83" y="180"/>
                  </a:lnTo>
                  <a:lnTo>
                    <a:pt x="95" y="193"/>
                  </a:lnTo>
                  <a:lnTo>
                    <a:pt x="108" y="205"/>
                  </a:lnTo>
                  <a:lnTo>
                    <a:pt x="108" y="205"/>
                  </a:lnTo>
                  <a:lnTo>
                    <a:pt x="122" y="216"/>
                  </a:lnTo>
                  <a:lnTo>
                    <a:pt x="136" y="227"/>
                  </a:lnTo>
                  <a:lnTo>
                    <a:pt x="151" y="237"/>
                  </a:lnTo>
                  <a:lnTo>
                    <a:pt x="166" y="245"/>
                  </a:lnTo>
                  <a:lnTo>
                    <a:pt x="166" y="245"/>
                  </a:lnTo>
                  <a:lnTo>
                    <a:pt x="156" y="223"/>
                  </a:lnTo>
                  <a:lnTo>
                    <a:pt x="146" y="199"/>
                  </a:lnTo>
                  <a:lnTo>
                    <a:pt x="146" y="199"/>
                  </a:lnTo>
                  <a:lnTo>
                    <a:pt x="138" y="172"/>
                  </a:lnTo>
                  <a:lnTo>
                    <a:pt x="133" y="145"/>
                  </a:lnTo>
                  <a:lnTo>
                    <a:pt x="128" y="118"/>
                  </a:lnTo>
                  <a:lnTo>
                    <a:pt x="125" y="89"/>
                  </a:lnTo>
                  <a:lnTo>
                    <a:pt x="125" y="89"/>
                  </a:lnTo>
                  <a:close/>
                  <a:moveTo>
                    <a:pt x="258" y="188"/>
                  </a:moveTo>
                  <a:lnTo>
                    <a:pt x="258" y="188"/>
                  </a:lnTo>
                  <a:lnTo>
                    <a:pt x="258" y="190"/>
                  </a:lnTo>
                  <a:lnTo>
                    <a:pt x="257" y="191"/>
                  </a:lnTo>
                  <a:lnTo>
                    <a:pt x="256" y="192"/>
                  </a:lnTo>
                  <a:lnTo>
                    <a:pt x="253" y="193"/>
                  </a:lnTo>
                  <a:lnTo>
                    <a:pt x="231" y="193"/>
                  </a:lnTo>
                  <a:lnTo>
                    <a:pt x="231" y="215"/>
                  </a:lnTo>
                  <a:lnTo>
                    <a:pt x="310" y="215"/>
                  </a:lnTo>
                  <a:lnTo>
                    <a:pt x="310" y="193"/>
                  </a:lnTo>
                  <a:lnTo>
                    <a:pt x="288" y="193"/>
                  </a:lnTo>
                  <a:lnTo>
                    <a:pt x="288" y="69"/>
                  </a:lnTo>
                  <a:lnTo>
                    <a:pt x="263" y="69"/>
                  </a:lnTo>
                  <a:lnTo>
                    <a:pt x="222" y="94"/>
                  </a:lnTo>
                  <a:lnTo>
                    <a:pt x="232" y="111"/>
                  </a:lnTo>
                  <a:lnTo>
                    <a:pt x="258" y="98"/>
                  </a:lnTo>
                  <a:lnTo>
                    <a:pt x="258" y="188"/>
                  </a:lnTo>
                  <a:lnTo>
                    <a:pt x="258" y="1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83">
              <a:extLst>
                <a:ext uri="{FF2B5EF4-FFF2-40B4-BE49-F238E27FC236}">
                  <a16:creationId xmlns:a16="http://schemas.microsoft.com/office/drawing/2014/main" id="{503AC7B3-FD02-4734-A6FF-33D5A7321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7366000" y="4324350"/>
              <a:ext cx="204788" cy="41275"/>
            </a:xfrm>
            <a:custGeom>
              <a:avLst/>
              <a:gdLst>
                <a:gd name="T0" fmla="*/ 27 w 387"/>
                <a:gd name="T1" fmla="*/ 0 h 77"/>
                <a:gd name="T2" fmla="*/ 358 w 387"/>
                <a:gd name="T3" fmla="*/ 0 h 77"/>
                <a:gd name="T4" fmla="*/ 358 w 387"/>
                <a:gd name="T5" fmla="*/ 0 h 77"/>
                <a:gd name="T6" fmla="*/ 364 w 387"/>
                <a:gd name="T7" fmla="*/ 2 h 77"/>
                <a:gd name="T8" fmla="*/ 369 w 387"/>
                <a:gd name="T9" fmla="*/ 4 h 77"/>
                <a:gd name="T10" fmla="*/ 373 w 387"/>
                <a:gd name="T11" fmla="*/ 8 h 77"/>
                <a:gd name="T12" fmla="*/ 375 w 387"/>
                <a:gd name="T13" fmla="*/ 14 h 77"/>
                <a:gd name="T14" fmla="*/ 386 w 387"/>
                <a:gd name="T15" fmla="*/ 56 h 77"/>
                <a:gd name="T16" fmla="*/ 386 w 387"/>
                <a:gd name="T17" fmla="*/ 56 h 77"/>
                <a:gd name="T18" fmla="*/ 387 w 387"/>
                <a:gd name="T19" fmla="*/ 61 h 77"/>
                <a:gd name="T20" fmla="*/ 386 w 387"/>
                <a:gd name="T21" fmla="*/ 64 h 77"/>
                <a:gd name="T22" fmla="*/ 385 w 387"/>
                <a:gd name="T23" fmla="*/ 67 h 77"/>
                <a:gd name="T24" fmla="*/ 384 w 387"/>
                <a:gd name="T25" fmla="*/ 70 h 77"/>
                <a:gd name="T26" fmla="*/ 380 w 387"/>
                <a:gd name="T27" fmla="*/ 74 h 77"/>
                <a:gd name="T28" fmla="*/ 377 w 387"/>
                <a:gd name="T29" fmla="*/ 75 h 77"/>
                <a:gd name="T30" fmla="*/ 374 w 387"/>
                <a:gd name="T31" fmla="*/ 77 h 77"/>
                <a:gd name="T32" fmla="*/ 370 w 387"/>
                <a:gd name="T33" fmla="*/ 77 h 77"/>
                <a:gd name="T34" fmla="*/ 16 w 387"/>
                <a:gd name="T35" fmla="*/ 77 h 77"/>
                <a:gd name="T36" fmla="*/ 16 w 387"/>
                <a:gd name="T37" fmla="*/ 77 h 77"/>
                <a:gd name="T38" fmla="*/ 12 w 387"/>
                <a:gd name="T39" fmla="*/ 77 h 77"/>
                <a:gd name="T40" fmla="*/ 9 w 387"/>
                <a:gd name="T41" fmla="*/ 75 h 77"/>
                <a:gd name="T42" fmla="*/ 5 w 387"/>
                <a:gd name="T43" fmla="*/ 74 h 77"/>
                <a:gd name="T44" fmla="*/ 3 w 387"/>
                <a:gd name="T45" fmla="*/ 70 h 77"/>
                <a:gd name="T46" fmla="*/ 1 w 387"/>
                <a:gd name="T47" fmla="*/ 67 h 77"/>
                <a:gd name="T48" fmla="*/ 0 w 387"/>
                <a:gd name="T49" fmla="*/ 64 h 77"/>
                <a:gd name="T50" fmla="*/ 0 w 387"/>
                <a:gd name="T51" fmla="*/ 61 h 77"/>
                <a:gd name="T52" fmla="*/ 0 w 387"/>
                <a:gd name="T53" fmla="*/ 56 h 77"/>
                <a:gd name="T54" fmla="*/ 12 w 387"/>
                <a:gd name="T55" fmla="*/ 14 h 77"/>
                <a:gd name="T56" fmla="*/ 12 w 387"/>
                <a:gd name="T57" fmla="*/ 14 h 77"/>
                <a:gd name="T58" fmla="*/ 14 w 387"/>
                <a:gd name="T59" fmla="*/ 8 h 77"/>
                <a:gd name="T60" fmla="*/ 17 w 387"/>
                <a:gd name="T61" fmla="*/ 4 h 77"/>
                <a:gd name="T62" fmla="*/ 22 w 387"/>
                <a:gd name="T63" fmla="*/ 2 h 77"/>
                <a:gd name="T64" fmla="*/ 27 w 387"/>
                <a:gd name="T65" fmla="*/ 0 h 77"/>
                <a:gd name="T66" fmla="*/ 27 w 387"/>
                <a:gd name="T6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7" h="77">
                  <a:moveTo>
                    <a:pt x="27" y="0"/>
                  </a:moveTo>
                  <a:lnTo>
                    <a:pt x="358" y="0"/>
                  </a:lnTo>
                  <a:lnTo>
                    <a:pt x="358" y="0"/>
                  </a:lnTo>
                  <a:lnTo>
                    <a:pt x="364" y="2"/>
                  </a:lnTo>
                  <a:lnTo>
                    <a:pt x="369" y="4"/>
                  </a:lnTo>
                  <a:lnTo>
                    <a:pt x="373" y="8"/>
                  </a:lnTo>
                  <a:lnTo>
                    <a:pt x="375" y="14"/>
                  </a:lnTo>
                  <a:lnTo>
                    <a:pt x="386" y="56"/>
                  </a:lnTo>
                  <a:lnTo>
                    <a:pt x="386" y="56"/>
                  </a:lnTo>
                  <a:lnTo>
                    <a:pt x="387" y="61"/>
                  </a:lnTo>
                  <a:lnTo>
                    <a:pt x="386" y="64"/>
                  </a:lnTo>
                  <a:lnTo>
                    <a:pt x="385" y="67"/>
                  </a:lnTo>
                  <a:lnTo>
                    <a:pt x="384" y="70"/>
                  </a:lnTo>
                  <a:lnTo>
                    <a:pt x="380" y="74"/>
                  </a:lnTo>
                  <a:lnTo>
                    <a:pt x="377" y="75"/>
                  </a:lnTo>
                  <a:lnTo>
                    <a:pt x="374" y="77"/>
                  </a:lnTo>
                  <a:lnTo>
                    <a:pt x="370" y="77"/>
                  </a:lnTo>
                  <a:lnTo>
                    <a:pt x="16" y="77"/>
                  </a:lnTo>
                  <a:lnTo>
                    <a:pt x="16" y="77"/>
                  </a:lnTo>
                  <a:lnTo>
                    <a:pt x="12" y="77"/>
                  </a:lnTo>
                  <a:lnTo>
                    <a:pt x="9" y="75"/>
                  </a:lnTo>
                  <a:lnTo>
                    <a:pt x="5" y="74"/>
                  </a:lnTo>
                  <a:lnTo>
                    <a:pt x="3" y="70"/>
                  </a:lnTo>
                  <a:lnTo>
                    <a:pt x="1" y="67"/>
                  </a:lnTo>
                  <a:lnTo>
                    <a:pt x="0" y="64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12" y="14"/>
                  </a:lnTo>
                  <a:lnTo>
                    <a:pt x="12" y="14"/>
                  </a:lnTo>
                  <a:lnTo>
                    <a:pt x="14" y="8"/>
                  </a:lnTo>
                  <a:lnTo>
                    <a:pt x="17" y="4"/>
                  </a:lnTo>
                  <a:lnTo>
                    <a:pt x="22" y="2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31C6FAC6-EC95-49F5-964D-F18CC5933667}"/>
              </a:ext>
            </a:extLst>
          </p:cNvPr>
          <p:cNvGrpSpPr/>
          <p:nvPr/>
        </p:nvGrpSpPr>
        <p:grpSpPr>
          <a:xfrm>
            <a:off x="795042" y="3461798"/>
            <a:ext cx="886028" cy="897686"/>
            <a:chOff x="3175" y="1735138"/>
            <a:chExt cx="361950" cy="366712"/>
          </a:xfrm>
          <a:solidFill>
            <a:schemeClr val="accent1"/>
          </a:solidFill>
        </p:grpSpPr>
        <p:sp>
          <p:nvSpPr>
            <p:cNvPr id="59" name="Freeform 195">
              <a:extLst>
                <a:ext uri="{FF2B5EF4-FFF2-40B4-BE49-F238E27FC236}">
                  <a16:creationId xmlns:a16="http://schemas.microsoft.com/office/drawing/2014/main" id="{38979099-0486-45B8-BF91-719E6B345D1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188" y="1882775"/>
              <a:ext cx="161925" cy="219075"/>
            </a:xfrm>
            <a:custGeom>
              <a:avLst/>
              <a:gdLst>
                <a:gd name="T0" fmla="*/ 271 w 304"/>
                <a:gd name="T1" fmla="*/ 55 h 415"/>
                <a:gd name="T2" fmla="*/ 286 w 304"/>
                <a:gd name="T3" fmla="*/ 81 h 415"/>
                <a:gd name="T4" fmla="*/ 293 w 304"/>
                <a:gd name="T5" fmla="*/ 114 h 415"/>
                <a:gd name="T6" fmla="*/ 212 w 304"/>
                <a:gd name="T7" fmla="*/ 126 h 415"/>
                <a:gd name="T8" fmla="*/ 206 w 304"/>
                <a:gd name="T9" fmla="*/ 101 h 415"/>
                <a:gd name="T10" fmla="*/ 199 w 304"/>
                <a:gd name="T11" fmla="*/ 92 h 415"/>
                <a:gd name="T12" fmla="*/ 177 w 304"/>
                <a:gd name="T13" fmla="*/ 84 h 415"/>
                <a:gd name="T14" fmla="*/ 166 w 304"/>
                <a:gd name="T15" fmla="*/ 157 h 415"/>
                <a:gd name="T16" fmla="*/ 205 w 304"/>
                <a:gd name="T17" fmla="*/ 167 h 415"/>
                <a:gd name="T18" fmla="*/ 262 w 304"/>
                <a:gd name="T19" fmla="*/ 192 h 415"/>
                <a:gd name="T20" fmla="*/ 282 w 304"/>
                <a:gd name="T21" fmla="*/ 208 h 415"/>
                <a:gd name="T22" fmla="*/ 297 w 304"/>
                <a:gd name="T23" fmla="*/ 233 h 415"/>
                <a:gd name="T24" fmla="*/ 304 w 304"/>
                <a:gd name="T25" fmla="*/ 263 h 415"/>
                <a:gd name="T26" fmla="*/ 304 w 304"/>
                <a:gd name="T27" fmla="*/ 287 h 415"/>
                <a:gd name="T28" fmla="*/ 296 w 304"/>
                <a:gd name="T29" fmla="*/ 320 h 415"/>
                <a:gd name="T30" fmla="*/ 279 w 304"/>
                <a:gd name="T31" fmla="*/ 347 h 415"/>
                <a:gd name="T32" fmla="*/ 261 w 304"/>
                <a:gd name="T33" fmla="*/ 362 h 415"/>
                <a:gd name="T34" fmla="*/ 224 w 304"/>
                <a:gd name="T35" fmla="*/ 380 h 415"/>
                <a:gd name="T36" fmla="*/ 180 w 304"/>
                <a:gd name="T37" fmla="*/ 390 h 415"/>
                <a:gd name="T38" fmla="*/ 139 w 304"/>
                <a:gd name="T39" fmla="*/ 415 h 415"/>
                <a:gd name="T40" fmla="*/ 124 w 304"/>
                <a:gd name="T41" fmla="*/ 389 h 415"/>
                <a:gd name="T42" fmla="*/ 83 w 304"/>
                <a:gd name="T43" fmla="*/ 379 h 415"/>
                <a:gd name="T44" fmla="*/ 47 w 304"/>
                <a:gd name="T45" fmla="*/ 361 h 415"/>
                <a:gd name="T46" fmla="*/ 28 w 304"/>
                <a:gd name="T47" fmla="*/ 344 h 415"/>
                <a:gd name="T48" fmla="*/ 10 w 304"/>
                <a:gd name="T49" fmla="*/ 314 h 415"/>
                <a:gd name="T50" fmla="*/ 1 w 304"/>
                <a:gd name="T51" fmla="*/ 277 h 415"/>
                <a:gd name="T52" fmla="*/ 90 w 304"/>
                <a:gd name="T53" fmla="*/ 264 h 415"/>
                <a:gd name="T54" fmla="*/ 98 w 304"/>
                <a:gd name="T55" fmla="*/ 299 h 415"/>
                <a:gd name="T56" fmla="*/ 105 w 304"/>
                <a:gd name="T57" fmla="*/ 308 h 415"/>
                <a:gd name="T58" fmla="*/ 127 w 304"/>
                <a:gd name="T59" fmla="*/ 316 h 415"/>
                <a:gd name="T60" fmla="*/ 139 w 304"/>
                <a:gd name="T61" fmla="*/ 237 h 415"/>
                <a:gd name="T62" fmla="*/ 85 w 304"/>
                <a:gd name="T63" fmla="*/ 223 h 415"/>
                <a:gd name="T64" fmla="*/ 47 w 304"/>
                <a:gd name="T65" fmla="*/ 205 h 415"/>
                <a:gd name="T66" fmla="*/ 29 w 304"/>
                <a:gd name="T67" fmla="*/ 189 h 415"/>
                <a:gd name="T68" fmla="*/ 14 w 304"/>
                <a:gd name="T69" fmla="*/ 165 h 415"/>
                <a:gd name="T70" fmla="*/ 6 w 304"/>
                <a:gd name="T71" fmla="*/ 138 h 415"/>
                <a:gd name="T72" fmla="*/ 6 w 304"/>
                <a:gd name="T73" fmla="*/ 115 h 415"/>
                <a:gd name="T74" fmla="*/ 15 w 304"/>
                <a:gd name="T75" fmla="*/ 84 h 415"/>
                <a:gd name="T76" fmla="*/ 33 w 304"/>
                <a:gd name="T77" fmla="*/ 57 h 415"/>
                <a:gd name="T78" fmla="*/ 52 w 304"/>
                <a:gd name="T79" fmla="*/ 41 h 415"/>
                <a:gd name="T80" fmla="*/ 88 w 304"/>
                <a:gd name="T81" fmla="*/ 26 h 415"/>
                <a:gd name="T82" fmla="*/ 139 w 304"/>
                <a:gd name="T83" fmla="*/ 20 h 415"/>
                <a:gd name="T84" fmla="*/ 143 w 304"/>
                <a:gd name="T85" fmla="*/ 1 h 415"/>
                <a:gd name="T86" fmla="*/ 158 w 304"/>
                <a:gd name="T87" fmla="*/ 2 h 415"/>
                <a:gd name="T88" fmla="*/ 166 w 304"/>
                <a:gd name="T89" fmla="*/ 20 h 415"/>
                <a:gd name="T90" fmla="*/ 174 w 304"/>
                <a:gd name="T91" fmla="*/ 20 h 415"/>
                <a:gd name="T92" fmla="*/ 213 w 304"/>
                <a:gd name="T93" fmla="*/ 25 h 415"/>
                <a:gd name="T94" fmla="*/ 246 w 304"/>
                <a:gd name="T95" fmla="*/ 36 h 415"/>
                <a:gd name="T96" fmla="*/ 264 w 304"/>
                <a:gd name="T97" fmla="*/ 49 h 415"/>
                <a:gd name="T98" fmla="*/ 128 w 304"/>
                <a:gd name="T99" fmla="*/ 82 h 415"/>
                <a:gd name="T100" fmla="*/ 105 w 304"/>
                <a:gd name="T101" fmla="*/ 90 h 415"/>
                <a:gd name="T102" fmla="*/ 97 w 304"/>
                <a:gd name="T103" fmla="*/ 100 h 415"/>
                <a:gd name="T104" fmla="*/ 95 w 304"/>
                <a:gd name="T105" fmla="*/ 120 h 415"/>
                <a:gd name="T106" fmla="*/ 105 w 304"/>
                <a:gd name="T107" fmla="*/ 136 h 415"/>
                <a:gd name="T108" fmla="*/ 118 w 304"/>
                <a:gd name="T109" fmla="*/ 143 h 415"/>
                <a:gd name="T110" fmla="*/ 139 w 304"/>
                <a:gd name="T111" fmla="*/ 81 h 415"/>
                <a:gd name="T112" fmla="*/ 178 w 304"/>
                <a:gd name="T113" fmla="*/ 317 h 415"/>
                <a:gd name="T114" fmla="*/ 204 w 304"/>
                <a:gd name="T115" fmla="*/ 310 h 415"/>
                <a:gd name="T116" fmla="*/ 213 w 304"/>
                <a:gd name="T117" fmla="*/ 300 h 415"/>
                <a:gd name="T118" fmla="*/ 215 w 304"/>
                <a:gd name="T119" fmla="*/ 279 h 415"/>
                <a:gd name="T120" fmla="*/ 205 w 304"/>
                <a:gd name="T121" fmla="*/ 261 h 415"/>
                <a:gd name="T122" fmla="*/ 188 w 304"/>
                <a:gd name="T123" fmla="*/ 252 h 415"/>
                <a:gd name="T124" fmla="*/ 166 w 304"/>
                <a:gd name="T125" fmla="*/ 318 h 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04" h="415">
                  <a:moveTo>
                    <a:pt x="264" y="49"/>
                  </a:moveTo>
                  <a:lnTo>
                    <a:pt x="264" y="49"/>
                  </a:lnTo>
                  <a:lnTo>
                    <a:pt x="271" y="55"/>
                  </a:lnTo>
                  <a:lnTo>
                    <a:pt x="277" y="64"/>
                  </a:lnTo>
                  <a:lnTo>
                    <a:pt x="283" y="73"/>
                  </a:lnTo>
                  <a:lnTo>
                    <a:pt x="286" y="81"/>
                  </a:lnTo>
                  <a:lnTo>
                    <a:pt x="289" y="91"/>
                  </a:lnTo>
                  <a:lnTo>
                    <a:pt x="292" y="102"/>
                  </a:lnTo>
                  <a:lnTo>
                    <a:pt x="293" y="114"/>
                  </a:lnTo>
                  <a:lnTo>
                    <a:pt x="294" y="126"/>
                  </a:lnTo>
                  <a:lnTo>
                    <a:pt x="212" y="126"/>
                  </a:lnTo>
                  <a:lnTo>
                    <a:pt x="212" y="126"/>
                  </a:lnTo>
                  <a:lnTo>
                    <a:pt x="211" y="116"/>
                  </a:lnTo>
                  <a:lnTo>
                    <a:pt x="209" y="108"/>
                  </a:lnTo>
                  <a:lnTo>
                    <a:pt x="206" y="101"/>
                  </a:lnTo>
                  <a:lnTo>
                    <a:pt x="202" y="94"/>
                  </a:lnTo>
                  <a:lnTo>
                    <a:pt x="202" y="94"/>
                  </a:lnTo>
                  <a:lnTo>
                    <a:pt x="199" y="92"/>
                  </a:lnTo>
                  <a:lnTo>
                    <a:pt x="195" y="90"/>
                  </a:lnTo>
                  <a:lnTo>
                    <a:pt x="188" y="86"/>
                  </a:lnTo>
                  <a:lnTo>
                    <a:pt x="177" y="84"/>
                  </a:lnTo>
                  <a:lnTo>
                    <a:pt x="166" y="81"/>
                  </a:lnTo>
                  <a:lnTo>
                    <a:pt x="166" y="157"/>
                  </a:lnTo>
                  <a:lnTo>
                    <a:pt x="166" y="157"/>
                  </a:lnTo>
                  <a:lnTo>
                    <a:pt x="188" y="162"/>
                  </a:lnTo>
                  <a:lnTo>
                    <a:pt x="205" y="167"/>
                  </a:lnTo>
                  <a:lnTo>
                    <a:pt x="205" y="167"/>
                  </a:lnTo>
                  <a:lnTo>
                    <a:pt x="227" y="174"/>
                  </a:lnTo>
                  <a:lnTo>
                    <a:pt x="246" y="183"/>
                  </a:lnTo>
                  <a:lnTo>
                    <a:pt x="262" y="192"/>
                  </a:lnTo>
                  <a:lnTo>
                    <a:pt x="274" y="201"/>
                  </a:lnTo>
                  <a:lnTo>
                    <a:pt x="274" y="201"/>
                  </a:lnTo>
                  <a:lnTo>
                    <a:pt x="282" y="208"/>
                  </a:lnTo>
                  <a:lnTo>
                    <a:pt x="287" y="216"/>
                  </a:lnTo>
                  <a:lnTo>
                    <a:pt x="293" y="224"/>
                  </a:lnTo>
                  <a:lnTo>
                    <a:pt x="297" y="233"/>
                  </a:lnTo>
                  <a:lnTo>
                    <a:pt x="300" y="242"/>
                  </a:lnTo>
                  <a:lnTo>
                    <a:pt x="303" y="252"/>
                  </a:lnTo>
                  <a:lnTo>
                    <a:pt x="304" y="263"/>
                  </a:lnTo>
                  <a:lnTo>
                    <a:pt x="304" y="273"/>
                  </a:lnTo>
                  <a:lnTo>
                    <a:pt x="304" y="273"/>
                  </a:lnTo>
                  <a:lnTo>
                    <a:pt x="304" y="287"/>
                  </a:lnTo>
                  <a:lnTo>
                    <a:pt x="303" y="299"/>
                  </a:lnTo>
                  <a:lnTo>
                    <a:pt x="299" y="310"/>
                  </a:lnTo>
                  <a:lnTo>
                    <a:pt x="296" y="320"/>
                  </a:lnTo>
                  <a:lnTo>
                    <a:pt x="292" y="330"/>
                  </a:lnTo>
                  <a:lnTo>
                    <a:pt x="286" y="339"/>
                  </a:lnTo>
                  <a:lnTo>
                    <a:pt x="279" y="347"/>
                  </a:lnTo>
                  <a:lnTo>
                    <a:pt x="271" y="354"/>
                  </a:lnTo>
                  <a:lnTo>
                    <a:pt x="271" y="354"/>
                  </a:lnTo>
                  <a:lnTo>
                    <a:pt x="261" y="362"/>
                  </a:lnTo>
                  <a:lnTo>
                    <a:pt x="249" y="370"/>
                  </a:lnTo>
                  <a:lnTo>
                    <a:pt x="237" y="375"/>
                  </a:lnTo>
                  <a:lnTo>
                    <a:pt x="224" y="380"/>
                  </a:lnTo>
                  <a:lnTo>
                    <a:pt x="210" y="385"/>
                  </a:lnTo>
                  <a:lnTo>
                    <a:pt x="195" y="388"/>
                  </a:lnTo>
                  <a:lnTo>
                    <a:pt x="180" y="390"/>
                  </a:lnTo>
                  <a:lnTo>
                    <a:pt x="166" y="391"/>
                  </a:lnTo>
                  <a:lnTo>
                    <a:pt x="166" y="415"/>
                  </a:lnTo>
                  <a:lnTo>
                    <a:pt x="139" y="415"/>
                  </a:lnTo>
                  <a:lnTo>
                    <a:pt x="139" y="390"/>
                  </a:lnTo>
                  <a:lnTo>
                    <a:pt x="139" y="390"/>
                  </a:lnTo>
                  <a:lnTo>
                    <a:pt x="124" y="389"/>
                  </a:lnTo>
                  <a:lnTo>
                    <a:pt x="109" y="387"/>
                  </a:lnTo>
                  <a:lnTo>
                    <a:pt x="96" y="384"/>
                  </a:lnTo>
                  <a:lnTo>
                    <a:pt x="83" y="379"/>
                  </a:lnTo>
                  <a:lnTo>
                    <a:pt x="70" y="374"/>
                  </a:lnTo>
                  <a:lnTo>
                    <a:pt x="58" y="367"/>
                  </a:lnTo>
                  <a:lnTo>
                    <a:pt x="47" y="361"/>
                  </a:lnTo>
                  <a:lnTo>
                    <a:pt x="37" y="352"/>
                  </a:lnTo>
                  <a:lnTo>
                    <a:pt x="37" y="352"/>
                  </a:lnTo>
                  <a:lnTo>
                    <a:pt x="28" y="344"/>
                  </a:lnTo>
                  <a:lnTo>
                    <a:pt x="22" y="335"/>
                  </a:lnTo>
                  <a:lnTo>
                    <a:pt x="15" y="325"/>
                  </a:lnTo>
                  <a:lnTo>
                    <a:pt x="10" y="314"/>
                  </a:lnTo>
                  <a:lnTo>
                    <a:pt x="5" y="303"/>
                  </a:lnTo>
                  <a:lnTo>
                    <a:pt x="2" y="290"/>
                  </a:lnTo>
                  <a:lnTo>
                    <a:pt x="1" y="277"/>
                  </a:lnTo>
                  <a:lnTo>
                    <a:pt x="0" y="264"/>
                  </a:lnTo>
                  <a:lnTo>
                    <a:pt x="90" y="264"/>
                  </a:lnTo>
                  <a:lnTo>
                    <a:pt x="90" y="264"/>
                  </a:lnTo>
                  <a:lnTo>
                    <a:pt x="93" y="277"/>
                  </a:lnTo>
                  <a:lnTo>
                    <a:pt x="95" y="289"/>
                  </a:lnTo>
                  <a:lnTo>
                    <a:pt x="98" y="299"/>
                  </a:lnTo>
                  <a:lnTo>
                    <a:pt x="103" y="305"/>
                  </a:lnTo>
                  <a:lnTo>
                    <a:pt x="103" y="305"/>
                  </a:lnTo>
                  <a:lnTo>
                    <a:pt x="105" y="308"/>
                  </a:lnTo>
                  <a:lnTo>
                    <a:pt x="108" y="311"/>
                  </a:lnTo>
                  <a:lnTo>
                    <a:pt x="117" y="314"/>
                  </a:lnTo>
                  <a:lnTo>
                    <a:pt x="127" y="316"/>
                  </a:lnTo>
                  <a:lnTo>
                    <a:pt x="139" y="318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11" y="231"/>
                  </a:lnTo>
                  <a:lnTo>
                    <a:pt x="98" y="228"/>
                  </a:lnTo>
                  <a:lnTo>
                    <a:pt x="85" y="223"/>
                  </a:lnTo>
                  <a:lnTo>
                    <a:pt x="72" y="218"/>
                  </a:lnTo>
                  <a:lnTo>
                    <a:pt x="59" y="211"/>
                  </a:lnTo>
                  <a:lnTo>
                    <a:pt x="47" y="205"/>
                  </a:lnTo>
                  <a:lnTo>
                    <a:pt x="36" y="196"/>
                  </a:lnTo>
                  <a:lnTo>
                    <a:pt x="36" y="196"/>
                  </a:lnTo>
                  <a:lnTo>
                    <a:pt x="29" y="189"/>
                  </a:lnTo>
                  <a:lnTo>
                    <a:pt x="23" y="182"/>
                  </a:lnTo>
                  <a:lnTo>
                    <a:pt x="17" y="174"/>
                  </a:lnTo>
                  <a:lnTo>
                    <a:pt x="14" y="165"/>
                  </a:lnTo>
                  <a:lnTo>
                    <a:pt x="11" y="157"/>
                  </a:lnTo>
                  <a:lnTo>
                    <a:pt x="7" y="148"/>
                  </a:lnTo>
                  <a:lnTo>
                    <a:pt x="6" y="138"/>
                  </a:lnTo>
                  <a:lnTo>
                    <a:pt x="6" y="127"/>
                  </a:lnTo>
                  <a:lnTo>
                    <a:pt x="6" y="127"/>
                  </a:lnTo>
                  <a:lnTo>
                    <a:pt x="6" y="115"/>
                  </a:lnTo>
                  <a:lnTo>
                    <a:pt x="8" y="104"/>
                  </a:lnTo>
                  <a:lnTo>
                    <a:pt x="11" y="94"/>
                  </a:lnTo>
                  <a:lnTo>
                    <a:pt x="15" y="84"/>
                  </a:lnTo>
                  <a:lnTo>
                    <a:pt x="19" y="75"/>
                  </a:lnTo>
                  <a:lnTo>
                    <a:pt x="26" y="66"/>
                  </a:lnTo>
                  <a:lnTo>
                    <a:pt x="33" y="57"/>
                  </a:lnTo>
                  <a:lnTo>
                    <a:pt x="41" y="50"/>
                  </a:lnTo>
                  <a:lnTo>
                    <a:pt x="41" y="50"/>
                  </a:lnTo>
                  <a:lnTo>
                    <a:pt x="52" y="41"/>
                  </a:lnTo>
                  <a:lnTo>
                    <a:pt x="64" y="34"/>
                  </a:lnTo>
                  <a:lnTo>
                    <a:pt x="76" y="29"/>
                  </a:lnTo>
                  <a:lnTo>
                    <a:pt x="88" y="26"/>
                  </a:lnTo>
                  <a:lnTo>
                    <a:pt x="100" y="24"/>
                  </a:lnTo>
                  <a:lnTo>
                    <a:pt x="112" y="21"/>
                  </a:lnTo>
                  <a:lnTo>
                    <a:pt x="139" y="20"/>
                  </a:lnTo>
                  <a:lnTo>
                    <a:pt x="139" y="0"/>
                  </a:lnTo>
                  <a:lnTo>
                    <a:pt x="139" y="0"/>
                  </a:lnTo>
                  <a:lnTo>
                    <a:pt x="143" y="1"/>
                  </a:lnTo>
                  <a:lnTo>
                    <a:pt x="148" y="2"/>
                  </a:lnTo>
                  <a:lnTo>
                    <a:pt x="153" y="2"/>
                  </a:lnTo>
                  <a:lnTo>
                    <a:pt x="158" y="2"/>
                  </a:lnTo>
                  <a:lnTo>
                    <a:pt x="158" y="2"/>
                  </a:lnTo>
                  <a:lnTo>
                    <a:pt x="166" y="0"/>
                  </a:lnTo>
                  <a:lnTo>
                    <a:pt x="166" y="20"/>
                  </a:lnTo>
                  <a:lnTo>
                    <a:pt x="166" y="20"/>
                  </a:lnTo>
                  <a:lnTo>
                    <a:pt x="174" y="20"/>
                  </a:lnTo>
                  <a:lnTo>
                    <a:pt x="174" y="20"/>
                  </a:lnTo>
                  <a:lnTo>
                    <a:pt x="188" y="20"/>
                  </a:lnTo>
                  <a:lnTo>
                    <a:pt x="201" y="22"/>
                  </a:lnTo>
                  <a:lnTo>
                    <a:pt x="213" y="25"/>
                  </a:lnTo>
                  <a:lnTo>
                    <a:pt x="225" y="28"/>
                  </a:lnTo>
                  <a:lnTo>
                    <a:pt x="236" y="31"/>
                  </a:lnTo>
                  <a:lnTo>
                    <a:pt x="246" y="36"/>
                  </a:lnTo>
                  <a:lnTo>
                    <a:pt x="256" y="42"/>
                  </a:lnTo>
                  <a:lnTo>
                    <a:pt x="264" y="49"/>
                  </a:lnTo>
                  <a:lnTo>
                    <a:pt x="264" y="49"/>
                  </a:lnTo>
                  <a:close/>
                  <a:moveTo>
                    <a:pt x="139" y="81"/>
                  </a:moveTo>
                  <a:lnTo>
                    <a:pt x="139" y="81"/>
                  </a:lnTo>
                  <a:lnTo>
                    <a:pt x="128" y="82"/>
                  </a:lnTo>
                  <a:lnTo>
                    <a:pt x="119" y="85"/>
                  </a:lnTo>
                  <a:lnTo>
                    <a:pt x="111" y="87"/>
                  </a:lnTo>
                  <a:lnTo>
                    <a:pt x="105" y="90"/>
                  </a:lnTo>
                  <a:lnTo>
                    <a:pt x="105" y="90"/>
                  </a:lnTo>
                  <a:lnTo>
                    <a:pt x="100" y="94"/>
                  </a:lnTo>
                  <a:lnTo>
                    <a:pt x="97" y="100"/>
                  </a:lnTo>
                  <a:lnTo>
                    <a:pt x="95" y="106"/>
                  </a:lnTo>
                  <a:lnTo>
                    <a:pt x="94" y="113"/>
                  </a:lnTo>
                  <a:lnTo>
                    <a:pt x="95" y="120"/>
                  </a:lnTo>
                  <a:lnTo>
                    <a:pt x="97" y="125"/>
                  </a:lnTo>
                  <a:lnTo>
                    <a:pt x="100" y="130"/>
                  </a:lnTo>
                  <a:lnTo>
                    <a:pt x="105" y="136"/>
                  </a:lnTo>
                  <a:lnTo>
                    <a:pt x="105" y="136"/>
                  </a:lnTo>
                  <a:lnTo>
                    <a:pt x="110" y="139"/>
                  </a:lnTo>
                  <a:lnTo>
                    <a:pt x="118" y="143"/>
                  </a:lnTo>
                  <a:lnTo>
                    <a:pt x="139" y="149"/>
                  </a:lnTo>
                  <a:lnTo>
                    <a:pt x="139" y="81"/>
                  </a:lnTo>
                  <a:lnTo>
                    <a:pt x="139" y="81"/>
                  </a:lnTo>
                  <a:close/>
                  <a:moveTo>
                    <a:pt x="166" y="318"/>
                  </a:moveTo>
                  <a:lnTo>
                    <a:pt x="166" y="318"/>
                  </a:lnTo>
                  <a:lnTo>
                    <a:pt x="178" y="317"/>
                  </a:lnTo>
                  <a:lnTo>
                    <a:pt x="189" y="316"/>
                  </a:lnTo>
                  <a:lnTo>
                    <a:pt x="198" y="313"/>
                  </a:lnTo>
                  <a:lnTo>
                    <a:pt x="204" y="310"/>
                  </a:lnTo>
                  <a:lnTo>
                    <a:pt x="204" y="310"/>
                  </a:lnTo>
                  <a:lnTo>
                    <a:pt x="209" y="305"/>
                  </a:lnTo>
                  <a:lnTo>
                    <a:pt x="213" y="300"/>
                  </a:lnTo>
                  <a:lnTo>
                    <a:pt x="215" y="293"/>
                  </a:lnTo>
                  <a:lnTo>
                    <a:pt x="216" y="287"/>
                  </a:lnTo>
                  <a:lnTo>
                    <a:pt x="215" y="279"/>
                  </a:lnTo>
                  <a:lnTo>
                    <a:pt x="213" y="272"/>
                  </a:lnTo>
                  <a:lnTo>
                    <a:pt x="210" y="267"/>
                  </a:lnTo>
                  <a:lnTo>
                    <a:pt x="205" y="261"/>
                  </a:lnTo>
                  <a:lnTo>
                    <a:pt x="205" y="261"/>
                  </a:lnTo>
                  <a:lnTo>
                    <a:pt x="198" y="256"/>
                  </a:lnTo>
                  <a:lnTo>
                    <a:pt x="188" y="252"/>
                  </a:lnTo>
                  <a:lnTo>
                    <a:pt x="177" y="247"/>
                  </a:lnTo>
                  <a:lnTo>
                    <a:pt x="166" y="244"/>
                  </a:lnTo>
                  <a:lnTo>
                    <a:pt x="166" y="318"/>
                  </a:lnTo>
                  <a:lnTo>
                    <a:pt x="166" y="3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196">
              <a:extLst>
                <a:ext uri="{FF2B5EF4-FFF2-40B4-BE49-F238E27FC236}">
                  <a16:creationId xmlns:a16="http://schemas.microsoft.com/office/drawing/2014/main" id="{96E7BB83-7EA6-4B51-9D54-51180EF216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1735138"/>
              <a:ext cx="361950" cy="134938"/>
            </a:xfrm>
            <a:custGeom>
              <a:avLst/>
              <a:gdLst>
                <a:gd name="T0" fmla="*/ 658 w 686"/>
                <a:gd name="T1" fmla="*/ 239 h 255"/>
                <a:gd name="T2" fmla="*/ 634 w 686"/>
                <a:gd name="T3" fmla="*/ 228 h 255"/>
                <a:gd name="T4" fmla="*/ 593 w 686"/>
                <a:gd name="T5" fmla="*/ 223 h 255"/>
                <a:gd name="T6" fmla="*/ 542 w 686"/>
                <a:gd name="T7" fmla="*/ 229 h 255"/>
                <a:gd name="T8" fmla="*/ 520 w 686"/>
                <a:gd name="T9" fmla="*/ 239 h 255"/>
                <a:gd name="T10" fmla="*/ 520 w 686"/>
                <a:gd name="T11" fmla="*/ 246 h 255"/>
                <a:gd name="T12" fmla="*/ 511 w 686"/>
                <a:gd name="T13" fmla="*/ 253 h 255"/>
                <a:gd name="T14" fmla="*/ 502 w 686"/>
                <a:gd name="T15" fmla="*/ 252 h 255"/>
                <a:gd name="T16" fmla="*/ 498 w 686"/>
                <a:gd name="T17" fmla="*/ 245 h 255"/>
                <a:gd name="T18" fmla="*/ 491 w 686"/>
                <a:gd name="T19" fmla="*/ 237 h 255"/>
                <a:gd name="T20" fmla="*/ 466 w 686"/>
                <a:gd name="T21" fmla="*/ 227 h 255"/>
                <a:gd name="T22" fmla="*/ 405 w 686"/>
                <a:gd name="T23" fmla="*/ 224 h 255"/>
                <a:gd name="T24" fmla="*/ 368 w 686"/>
                <a:gd name="T25" fmla="*/ 233 h 255"/>
                <a:gd name="T26" fmla="*/ 354 w 686"/>
                <a:gd name="T27" fmla="*/ 244 h 255"/>
                <a:gd name="T28" fmla="*/ 350 w 686"/>
                <a:gd name="T29" fmla="*/ 251 h 255"/>
                <a:gd name="T30" fmla="*/ 343 w 686"/>
                <a:gd name="T31" fmla="*/ 255 h 255"/>
                <a:gd name="T32" fmla="*/ 333 w 686"/>
                <a:gd name="T33" fmla="*/ 248 h 255"/>
                <a:gd name="T34" fmla="*/ 332 w 686"/>
                <a:gd name="T35" fmla="*/ 240 h 255"/>
                <a:gd name="T36" fmla="*/ 310 w 686"/>
                <a:gd name="T37" fmla="*/ 229 h 255"/>
                <a:gd name="T38" fmla="*/ 261 w 686"/>
                <a:gd name="T39" fmla="*/ 223 h 255"/>
                <a:gd name="T40" fmla="*/ 210 w 686"/>
                <a:gd name="T41" fmla="*/ 229 h 255"/>
                <a:gd name="T42" fmla="*/ 189 w 686"/>
                <a:gd name="T43" fmla="*/ 240 h 255"/>
                <a:gd name="T44" fmla="*/ 187 w 686"/>
                <a:gd name="T45" fmla="*/ 245 h 255"/>
                <a:gd name="T46" fmla="*/ 180 w 686"/>
                <a:gd name="T47" fmla="*/ 253 h 255"/>
                <a:gd name="T48" fmla="*/ 171 w 686"/>
                <a:gd name="T49" fmla="*/ 252 h 255"/>
                <a:gd name="T50" fmla="*/ 167 w 686"/>
                <a:gd name="T51" fmla="*/ 241 h 255"/>
                <a:gd name="T52" fmla="*/ 160 w 686"/>
                <a:gd name="T53" fmla="*/ 236 h 255"/>
                <a:gd name="T54" fmla="*/ 135 w 686"/>
                <a:gd name="T55" fmla="*/ 227 h 255"/>
                <a:gd name="T56" fmla="*/ 72 w 686"/>
                <a:gd name="T57" fmla="*/ 224 h 255"/>
                <a:gd name="T58" fmla="*/ 43 w 686"/>
                <a:gd name="T59" fmla="*/ 232 h 255"/>
                <a:gd name="T60" fmla="*/ 22 w 686"/>
                <a:gd name="T61" fmla="*/ 245 h 255"/>
                <a:gd name="T62" fmla="*/ 21 w 686"/>
                <a:gd name="T63" fmla="*/ 247 h 255"/>
                <a:gd name="T64" fmla="*/ 11 w 686"/>
                <a:gd name="T65" fmla="*/ 255 h 255"/>
                <a:gd name="T66" fmla="*/ 4 w 686"/>
                <a:gd name="T67" fmla="*/ 251 h 255"/>
                <a:gd name="T68" fmla="*/ 0 w 686"/>
                <a:gd name="T69" fmla="*/ 239 h 255"/>
                <a:gd name="T70" fmla="*/ 23 w 686"/>
                <a:gd name="T71" fmla="*/ 190 h 255"/>
                <a:gd name="T72" fmla="*/ 69 w 686"/>
                <a:gd name="T73" fmla="*/ 129 h 255"/>
                <a:gd name="T74" fmla="*/ 129 w 686"/>
                <a:gd name="T75" fmla="*/ 82 h 255"/>
                <a:gd name="T76" fmla="*/ 199 w 686"/>
                <a:gd name="T77" fmla="*/ 49 h 255"/>
                <a:gd name="T78" fmla="*/ 277 w 686"/>
                <a:gd name="T79" fmla="*/ 31 h 255"/>
                <a:gd name="T80" fmla="*/ 332 w 686"/>
                <a:gd name="T81" fmla="*/ 11 h 255"/>
                <a:gd name="T82" fmla="*/ 335 w 686"/>
                <a:gd name="T83" fmla="*/ 3 h 255"/>
                <a:gd name="T84" fmla="*/ 343 w 686"/>
                <a:gd name="T85" fmla="*/ 0 h 255"/>
                <a:gd name="T86" fmla="*/ 353 w 686"/>
                <a:gd name="T87" fmla="*/ 7 h 255"/>
                <a:gd name="T88" fmla="*/ 354 w 686"/>
                <a:gd name="T89" fmla="*/ 26 h 255"/>
                <a:gd name="T90" fmla="*/ 436 w 686"/>
                <a:gd name="T91" fmla="*/ 35 h 255"/>
                <a:gd name="T92" fmla="*/ 511 w 686"/>
                <a:gd name="T93" fmla="*/ 58 h 255"/>
                <a:gd name="T94" fmla="*/ 578 w 686"/>
                <a:gd name="T95" fmla="*/ 96 h 255"/>
                <a:gd name="T96" fmla="*/ 634 w 686"/>
                <a:gd name="T97" fmla="*/ 148 h 255"/>
                <a:gd name="T98" fmla="*/ 675 w 686"/>
                <a:gd name="T99" fmla="*/ 214 h 255"/>
                <a:gd name="T100" fmla="*/ 686 w 686"/>
                <a:gd name="T101" fmla="*/ 244 h 255"/>
                <a:gd name="T102" fmla="*/ 678 w 686"/>
                <a:gd name="T103" fmla="*/ 253 h 255"/>
                <a:gd name="T104" fmla="*/ 670 w 686"/>
                <a:gd name="T105" fmla="*/ 253 h 255"/>
                <a:gd name="T106" fmla="*/ 664 w 686"/>
                <a:gd name="T107" fmla="*/ 247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6" h="255">
                  <a:moveTo>
                    <a:pt x="664" y="245"/>
                  </a:moveTo>
                  <a:lnTo>
                    <a:pt x="664" y="245"/>
                  </a:lnTo>
                  <a:lnTo>
                    <a:pt x="658" y="239"/>
                  </a:lnTo>
                  <a:lnTo>
                    <a:pt x="651" y="235"/>
                  </a:lnTo>
                  <a:lnTo>
                    <a:pt x="642" y="232"/>
                  </a:lnTo>
                  <a:lnTo>
                    <a:pt x="634" y="228"/>
                  </a:lnTo>
                  <a:lnTo>
                    <a:pt x="624" y="226"/>
                  </a:lnTo>
                  <a:lnTo>
                    <a:pt x="614" y="224"/>
                  </a:lnTo>
                  <a:lnTo>
                    <a:pt x="593" y="223"/>
                  </a:lnTo>
                  <a:lnTo>
                    <a:pt x="571" y="224"/>
                  </a:lnTo>
                  <a:lnTo>
                    <a:pt x="552" y="227"/>
                  </a:lnTo>
                  <a:lnTo>
                    <a:pt x="542" y="229"/>
                  </a:lnTo>
                  <a:lnTo>
                    <a:pt x="534" y="233"/>
                  </a:lnTo>
                  <a:lnTo>
                    <a:pt x="526" y="236"/>
                  </a:lnTo>
                  <a:lnTo>
                    <a:pt x="520" y="239"/>
                  </a:lnTo>
                  <a:lnTo>
                    <a:pt x="520" y="241"/>
                  </a:lnTo>
                  <a:lnTo>
                    <a:pt x="520" y="241"/>
                  </a:lnTo>
                  <a:lnTo>
                    <a:pt x="520" y="246"/>
                  </a:lnTo>
                  <a:lnTo>
                    <a:pt x="518" y="249"/>
                  </a:lnTo>
                  <a:lnTo>
                    <a:pt x="514" y="252"/>
                  </a:lnTo>
                  <a:lnTo>
                    <a:pt x="511" y="253"/>
                  </a:lnTo>
                  <a:lnTo>
                    <a:pt x="511" y="253"/>
                  </a:lnTo>
                  <a:lnTo>
                    <a:pt x="507" y="253"/>
                  </a:lnTo>
                  <a:lnTo>
                    <a:pt x="502" y="252"/>
                  </a:lnTo>
                  <a:lnTo>
                    <a:pt x="500" y="249"/>
                  </a:lnTo>
                  <a:lnTo>
                    <a:pt x="498" y="245"/>
                  </a:lnTo>
                  <a:lnTo>
                    <a:pt x="498" y="245"/>
                  </a:lnTo>
                  <a:lnTo>
                    <a:pt x="498" y="241"/>
                  </a:lnTo>
                  <a:lnTo>
                    <a:pt x="498" y="241"/>
                  </a:lnTo>
                  <a:lnTo>
                    <a:pt x="491" y="237"/>
                  </a:lnTo>
                  <a:lnTo>
                    <a:pt x="484" y="233"/>
                  </a:lnTo>
                  <a:lnTo>
                    <a:pt x="475" y="230"/>
                  </a:lnTo>
                  <a:lnTo>
                    <a:pt x="466" y="227"/>
                  </a:lnTo>
                  <a:lnTo>
                    <a:pt x="447" y="224"/>
                  </a:lnTo>
                  <a:lnTo>
                    <a:pt x="426" y="223"/>
                  </a:lnTo>
                  <a:lnTo>
                    <a:pt x="405" y="224"/>
                  </a:lnTo>
                  <a:lnTo>
                    <a:pt x="385" y="227"/>
                  </a:lnTo>
                  <a:lnTo>
                    <a:pt x="377" y="229"/>
                  </a:lnTo>
                  <a:lnTo>
                    <a:pt x="368" y="233"/>
                  </a:lnTo>
                  <a:lnTo>
                    <a:pt x="360" y="236"/>
                  </a:lnTo>
                  <a:lnTo>
                    <a:pt x="354" y="240"/>
                  </a:lnTo>
                  <a:lnTo>
                    <a:pt x="354" y="244"/>
                  </a:lnTo>
                  <a:lnTo>
                    <a:pt x="354" y="244"/>
                  </a:lnTo>
                  <a:lnTo>
                    <a:pt x="353" y="248"/>
                  </a:lnTo>
                  <a:lnTo>
                    <a:pt x="350" y="251"/>
                  </a:lnTo>
                  <a:lnTo>
                    <a:pt x="347" y="253"/>
                  </a:lnTo>
                  <a:lnTo>
                    <a:pt x="343" y="255"/>
                  </a:lnTo>
                  <a:lnTo>
                    <a:pt x="343" y="255"/>
                  </a:lnTo>
                  <a:lnTo>
                    <a:pt x="338" y="253"/>
                  </a:lnTo>
                  <a:lnTo>
                    <a:pt x="335" y="251"/>
                  </a:lnTo>
                  <a:lnTo>
                    <a:pt x="333" y="248"/>
                  </a:lnTo>
                  <a:lnTo>
                    <a:pt x="332" y="244"/>
                  </a:lnTo>
                  <a:lnTo>
                    <a:pt x="332" y="240"/>
                  </a:lnTo>
                  <a:lnTo>
                    <a:pt x="332" y="240"/>
                  </a:lnTo>
                  <a:lnTo>
                    <a:pt x="325" y="236"/>
                  </a:lnTo>
                  <a:lnTo>
                    <a:pt x="319" y="233"/>
                  </a:lnTo>
                  <a:lnTo>
                    <a:pt x="310" y="229"/>
                  </a:lnTo>
                  <a:lnTo>
                    <a:pt x="301" y="227"/>
                  </a:lnTo>
                  <a:lnTo>
                    <a:pt x="281" y="224"/>
                  </a:lnTo>
                  <a:lnTo>
                    <a:pt x="261" y="223"/>
                  </a:lnTo>
                  <a:lnTo>
                    <a:pt x="240" y="224"/>
                  </a:lnTo>
                  <a:lnTo>
                    <a:pt x="220" y="227"/>
                  </a:lnTo>
                  <a:lnTo>
                    <a:pt x="210" y="229"/>
                  </a:lnTo>
                  <a:lnTo>
                    <a:pt x="203" y="233"/>
                  </a:lnTo>
                  <a:lnTo>
                    <a:pt x="195" y="237"/>
                  </a:lnTo>
                  <a:lnTo>
                    <a:pt x="189" y="240"/>
                  </a:lnTo>
                  <a:lnTo>
                    <a:pt x="189" y="240"/>
                  </a:lnTo>
                  <a:lnTo>
                    <a:pt x="187" y="245"/>
                  </a:lnTo>
                  <a:lnTo>
                    <a:pt x="187" y="245"/>
                  </a:lnTo>
                  <a:lnTo>
                    <a:pt x="186" y="249"/>
                  </a:lnTo>
                  <a:lnTo>
                    <a:pt x="183" y="252"/>
                  </a:lnTo>
                  <a:lnTo>
                    <a:pt x="180" y="253"/>
                  </a:lnTo>
                  <a:lnTo>
                    <a:pt x="175" y="253"/>
                  </a:lnTo>
                  <a:lnTo>
                    <a:pt x="175" y="253"/>
                  </a:lnTo>
                  <a:lnTo>
                    <a:pt x="171" y="252"/>
                  </a:lnTo>
                  <a:lnTo>
                    <a:pt x="168" y="249"/>
                  </a:lnTo>
                  <a:lnTo>
                    <a:pt x="167" y="246"/>
                  </a:lnTo>
                  <a:lnTo>
                    <a:pt x="167" y="241"/>
                  </a:lnTo>
                  <a:lnTo>
                    <a:pt x="167" y="240"/>
                  </a:lnTo>
                  <a:lnTo>
                    <a:pt x="167" y="240"/>
                  </a:lnTo>
                  <a:lnTo>
                    <a:pt x="160" y="236"/>
                  </a:lnTo>
                  <a:lnTo>
                    <a:pt x="152" y="233"/>
                  </a:lnTo>
                  <a:lnTo>
                    <a:pt x="144" y="229"/>
                  </a:lnTo>
                  <a:lnTo>
                    <a:pt x="135" y="227"/>
                  </a:lnTo>
                  <a:lnTo>
                    <a:pt x="114" y="224"/>
                  </a:lnTo>
                  <a:lnTo>
                    <a:pt x="93" y="223"/>
                  </a:lnTo>
                  <a:lnTo>
                    <a:pt x="72" y="224"/>
                  </a:lnTo>
                  <a:lnTo>
                    <a:pt x="62" y="226"/>
                  </a:lnTo>
                  <a:lnTo>
                    <a:pt x="52" y="228"/>
                  </a:lnTo>
                  <a:lnTo>
                    <a:pt x="43" y="232"/>
                  </a:lnTo>
                  <a:lnTo>
                    <a:pt x="35" y="235"/>
                  </a:lnTo>
                  <a:lnTo>
                    <a:pt x="28" y="239"/>
                  </a:lnTo>
                  <a:lnTo>
                    <a:pt x="22" y="245"/>
                  </a:lnTo>
                  <a:lnTo>
                    <a:pt x="22" y="245"/>
                  </a:lnTo>
                  <a:lnTo>
                    <a:pt x="21" y="247"/>
                  </a:lnTo>
                  <a:lnTo>
                    <a:pt x="21" y="247"/>
                  </a:lnTo>
                  <a:lnTo>
                    <a:pt x="19" y="250"/>
                  </a:lnTo>
                  <a:lnTo>
                    <a:pt x="16" y="253"/>
                  </a:lnTo>
                  <a:lnTo>
                    <a:pt x="11" y="255"/>
                  </a:lnTo>
                  <a:lnTo>
                    <a:pt x="7" y="253"/>
                  </a:lnTo>
                  <a:lnTo>
                    <a:pt x="7" y="253"/>
                  </a:lnTo>
                  <a:lnTo>
                    <a:pt x="4" y="251"/>
                  </a:lnTo>
                  <a:lnTo>
                    <a:pt x="2" y="248"/>
                  </a:lnTo>
                  <a:lnTo>
                    <a:pt x="0" y="244"/>
                  </a:lnTo>
                  <a:lnTo>
                    <a:pt x="0" y="239"/>
                  </a:lnTo>
                  <a:lnTo>
                    <a:pt x="0" y="239"/>
                  </a:lnTo>
                  <a:lnTo>
                    <a:pt x="11" y="214"/>
                  </a:lnTo>
                  <a:lnTo>
                    <a:pt x="23" y="190"/>
                  </a:lnTo>
                  <a:lnTo>
                    <a:pt x="38" y="168"/>
                  </a:lnTo>
                  <a:lnTo>
                    <a:pt x="53" y="148"/>
                  </a:lnTo>
                  <a:lnTo>
                    <a:pt x="69" y="129"/>
                  </a:lnTo>
                  <a:lnTo>
                    <a:pt x="88" y="112"/>
                  </a:lnTo>
                  <a:lnTo>
                    <a:pt x="108" y="96"/>
                  </a:lnTo>
                  <a:lnTo>
                    <a:pt x="129" y="82"/>
                  </a:lnTo>
                  <a:lnTo>
                    <a:pt x="151" y="69"/>
                  </a:lnTo>
                  <a:lnTo>
                    <a:pt x="174" y="58"/>
                  </a:lnTo>
                  <a:lnTo>
                    <a:pt x="199" y="49"/>
                  </a:lnTo>
                  <a:lnTo>
                    <a:pt x="225" y="42"/>
                  </a:lnTo>
                  <a:lnTo>
                    <a:pt x="251" y="35"/>
                  </a:lnTo>
                  <a:lnTo>
                    <a:pt x="277" y="31"/>
                  </a:lnTo>
                  <a:lnTo>
                    <a:pt x="304" y="27"/>
                  </a:lnTo>
                  <a:lnTo>
                    <a:pt x="332" y="26"/>
                  </a:lnTo>
                  <a:lnTo>
                    <a:pt x="332" y="11"/>
                  </a:lnTo>
                  <a:lnTo>
                    <a:pt x="332" y="11"/>
                  </a:lnTo>
                  <a:lnTo>
                    <a:pt x="333" y="7"/>
                  </a:lnTo>
                  <a:lnTo>
                    <a:pt x="335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7" y="1"/>
                  </a:lnTo>
                  <a:lnTo>
                    <a:pt x="350" y="3"/>
                  </a:lnTo>
                  <a:lnTo>
                    <a:pt x="353" y="7"/>
                  </a:lnTo>
                  <a:lnTo>
                    <a:pt x="354" y="11"/>
                  </a:lnTo>
                  <a:lnTo>
                    <a:pt x="354" y="26"/>
                  </a:lnTo>
                  <a:lnTo>
                    <a:pt x="354" y="26"/>
                  </a:lnTo>
                  <a:lnTo>
                    <a:pt x="382" y="27"/>
                  </a:lnTo>
                  <a:lnTo>
                    <a:pt x="409" y="31"/>
                  </a:lnTo>
                  <a:lnTo>
                    <a:pt x="436" y="35"/>
                  </a:lnTo>
                  <a:lnTo>
                    <a:pt x="462" y="42"/>
                  </a:lnTo>
                  <a:lnTo>
                    <a:pt x="487" y="49"/>
                  </a:lnTo>
                  <a:lnTo>
                    <a:pt x="511" y="58"/>
                  </a:lnTo>
                  <a:lnTo>
                    <a:pt x="534" y="69"/>
                  </a:lnTo>
                  <a:lnTo>
                    <a:pt x="557" y="82"/>
                  </a:lnTo>
                  <a:lnTo>
                    <a:pt x="578" y="96"/>
                  </a:lnTo>
                  <a:lnTo>
                    <a:pt x="597" y="112"/>
                  </a:lnTo>
                  <a:lnTo>
                    <a:pt x="616" y="129"/>
                  </a:lnTo>
                  <a:lnTo>
                    <a:pt x="634" y="148"/>
                  </a:lnTo>
                  <a:lnTo>
                    <a:pt x="649" y="168"/>
                  </a:lnTo>
                  <a:lnTo>
                    <a:pt x="663" y="190"/>
                  </a:lnTo>
                  <a:lnTo>
                    <a:pt x="675" y="214"/>
                  </a:lnTo>
                  <a:lnTo>
                    <a:pt x="685" y="239"/>
                  </a:lnTo>
                  <a:lnTo>
                    <a:pt x="685" y="239"/>
                  </a:lnTo>
                  <a:lnTo>
                    <a:pt x="686" y="244"/>
                  </a:lnTo>
                  <a:lnTo>
                    <a:pt x="685" y="248"/>
                  </a:lnTo>
                  <a:lnTo>
                    <a:pt x="682" y="251"/>
                  </a:lnTo>
                  <a:lnTo>
                    <a:pt x="678" y="253"/>
                  </a:lnTo>
                  <a:lnTo>
                    <a:pt x="678" y="253"/>
                  </a:lnTo>
                  <a:lnTo>
                    <a:pt x="674" y="255"/>
                  </a:lnTo>
                  <a:lnTo>
                    <a:pt x="670" y="253"/>
                  </a:lnTo>
                  <a:lnTo>
                    <a:pt x="666" y="250"/>
                  </a:lnTo>
                  <a:lnTo>
                    <a:pt x="664" y="247"/>
                  </a:lnTo>
                  <a:lnTo>
                    <a:pt x="664" y="247"/>
                  </a:lnTo>
                  <a:lnTo>
                    <a:pt x="664" y="245"/>
                  </a:lnTo>
                  <a:lnTo>
                    <a:pt x="664" y="2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1" name="Group 60">
            <a:extLst>
              <a:ext uri="{FF2B5EF4-FFF2-40B4-BE49-F238E27FC236}">
                <a16:creationId xmlns:a16="http://schemas.microsoft.com/office/drawing/2014/main" id="{89853347-FDC4-4B13-B955-83172329F351}"/>
              </a:ext>
            </a:extLst>
          </p:cNvPr>
          <p:cNvGrpSpPr/>
          <p:nvPr/>
        </p:nvGrpSpPr>
        <p:grpSpPr>
          <a:xfrm>
            <a:off x="5854293" y="1544928"/>
            <a:ext cx="901576" cy="897684"/>
            <a:chOff x="2270125" y="1735138"/>
            <a:chExt cx="368301" cy="366713"/>
          </a:xfrm>
          <a:solidFill>
            <a:schemeClr val="accent4"/>
          </a:solidFill>
        </p:grpSpPr>
        <p:sp>
          <p:nvSpPr>
            <p:cNvPr id="62" name="Freeform 202">
              <a:extLst>
                <a:ext uri="{FF2B5EF4-FFF2-40B4-BE49-F238E27FC236}">
                  <a16:creationId xmlns:a16="http://schemas.microsoft.com/office/drawing/2014/main" id="{3482CDEC-474B-484C-8CC5-46AE3B060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998663"/>
              <a:ext cx="103188" cy="103188"/>
            </a:xfrm>
            <a:custGeom>
              <a:avLst/>
              <a:gdLst>
                <a:gd name="T0" fmla="*/ 17 w 196"/>
                <a:gd name="T1" fmla="*/ 0 h 195"/>
                <a:gd name="T2" fmla="*/ 180 w 196"/>
                <a:gd name="T3" fmla="*/ 0 h 195"/>
                <a:gd name="T4" fmla="*/ 180 w 196"/>
                <a:gd name="T5" fmla="*/ 0 h 195"/>
                <a:gd name="T6" fmla="*/ 183 w 196"/>
                <a:gd name="T7" fmla="*/ 1 h 195"/>
                <a:gd name="T8" fmla="*/ 186 w 196"/>
                <a:gd name="T9" fmla="*/ 2 h 195"/>
                <a:gd name="T10" fmla="*/ 186 w 196"/>
                <a:gd name="T11" fmla="*/ 2 h 195"/>
                <a:gd name="T12" fmla="*/ 180 w 196"/>
                <a:gd name="T13" fmla="*/ 7 h 195"/>
                <a:gd name="T14" fmla="*/ 149 w 196"/>
                <a:gd name="T15" fmla="*/ 33 h 195"/>
                <a:gd name="T16" fmla="*/ 33 w 196"/>
                <a:gd name="T17" fmla="*/ 33 h 195"/>
                <a:gd name="T18" fmla="*/ 33 w 196"/>
                <a:gd name="T19" fmla="*/ 164 h 195"/>
                <a:gd name="T20" fmla="*/ 163 w 196"/>
                <a:gd name="T21" fmla="*/ 164 h 195"/>
                <a:gd name="T22" fmla="*/ 163 w 196"/>
                <a:gd name="T23" fmla="*/ 120 h 195"/>
                <a:gd name="T24" fmla="*/ 196 w 196"/>
                <a:gd name="T25" fmla="*/ 93 h 195"/>
                <a:gd name="T26" fmla="*/ 196 w 196"/>
                <a:gd name="T27" fmla="*/ 179 h 195"/>
                <a:gd name="T28" fmla="*/ 196 w 196"/>
                <a:gd name="T29" fmla="*/ 179 h 195"/>
                <a:gd name="T30" fmla="*/ 195 w 196"/>
                <a:gd name="T31" fmla="*/ 182 h 195"/>
                <a:gd name="T32" fmla="*/ 195 w 196"/>
                <a:gd name="T33" fmla="*/ 186 h 195"/>
                <a:gd name="T34" fmla="*/ 191 w 196"/>
                <a:gd name="T35" fmla="*/ 191 h 195"/>
                <a:gd name="T36" fmla="*/ 186 w 196"/>
                <a:gd name="T37" fmla="*/ 194 h 195"/>
                <a:gd name="T38" fmla="*/ 183 w 196"/>
                <a:gd name="T39" fmla="*/ 195 h 195"/>
                <a:gd name="T40" fmla="*/ 180 w 196"/>
                <a:gd name="T41" fmla="*/ 195 h 195"/>
                <a:gd name="T42" fmla="*/ 17 w 196"/>
                <a:gd name="T43" fmla="*/ 195 h 195"/>
                <a:gd name="T44" fmla="*/ 17 w 196"/>
                <a:gd name="T45" fmla="*/ 195 h 195"/>
                <a:gd name="T46" fmla="*/ 14 w 196"/>
                <a:gd name="T47" fmla="*/ 195 h 195"/>
                <a:gd name="T48" fmla="*/ 10 w 196"/>
                <a:gd name="T49" fmla="*/ 194 h 195"/>
                <a:gd name="T50" fmla="*/ 5 w 196"/>
                <a:gd name="T51" fmla="*/ 191 h 195"/>
                <a:gd name="T52" fmla="*/ 1 w 196"/>
                <a:gd name="T53" fmla="*/ 186 h 195"/>
                <a:gd name="T54" fmla="*/ 0 w 196"/>
                <a:gd name="T55" fmla="*/ 182 h 195"/>
                <a:gd name="T56" fmla="*/ 0 w 196"/>
                <a:gd name="T57" fmla="*/ 179 h 195"/>
                <a:gd name="T58" fmla="*/ 0 w 196"/>
                <a:gd name="T59" fmla="*/ 16 h 195"/>
                <a:gd name="T60" fmla="*/ 0 w 196"/>
                <a:gd name="T61" fmla="*/ 16 h 195"/>
                <a:gd name="T62" fmla="*/ 0 w 196"/>
                <a:gd name="T63" fmla="*/ 13 h 195"/>
                <a:gd name="T64" fmla="*/ 1 w 196"/>
                <a:gd name="T65" fmla="*/ 10 h 195"/>
                <a:gd name="T66" fmla="*/ 5 w 196"/>
                <a:gd name="T67" fmla="*/ 5 h 195"/>
                <a:gd name="T68" fmla="*/ 10 w 196"/>
                <a:gd name="T69" fmla="*/ 1 h 195"/>
                <a:gd name="T70" fmla="*/ 14 w 196"/>
                <a:gd name="T71" fmla="*/ 1 h 195"/>
                <a:gd name="T72" fmla="*/ 17 w 196"/>
                <a:gd name="T73" fmla="*/ 0 h 195"/>
                <a:gd name="T74" fmla="*/ 17 w 196"/>
                <a:gd name="T75" fmla="*/ 0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5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1"/>
                  </a:lnTo>
                  <a:lnTo>
                    <a:pt x="186" y="2"/>
                  </a:lnTo>
                  <a:lnTo>
                    <a:pt x="186" y="2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4"/>
                  </a:lnTo>
                  <a:lnTo>
                    <a:pt x="163" y="164"/>
                  </a:lnTo>
                  <a:lnTo>
                    <a:pt x="163" y="120"/>
                  </a:lnTo>
                  <a:lnTo>
                    <a:pt x="196" y="93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1"/>
                  </a:lnTo>
                  <a:lnTo>
                    <a:pt x="186" y="194"/>
                  </a:lnTo>
                  <a:lnTo>
                    <a:pt x="183" y="195"/>
                  </a:lnTo>
                  <a:lnTo>
                    <a:pt x="180" y="195"/>
                  </a:lnTo>
                  <a:lnTo>
                    <a:pt x="17" y="195"/>
                  </a:lnTo>
                  <a:lnTo>
                    <a:pt x="17" y="195"/>
                  </a:lnTo>
                  <a:lnTo>
                    <a:pt x="14" y="195"/>
                  </a:lnTo>
                  <a:lnTo>
                    <a:pt x="10" y="194"/>
                  </a:lnTo>
                  <a:lnTo>
                    <a:pt x="5" y="191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1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203">
              <a:extLst>
                <a:ext uri="{FF2B5EF4-FFF2-40B4-BE49-F238E27FC236}">
                  <a16:creationId xmlns:a16="http://schemas.microsoft.com/office/drawing/2014/main" id="{88DAFC16-51A7-4648-810C-21B5511EDD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866900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6 h 196"/>
                <a:gd name="T14" fmla="*/ 149 w 196"/>
                <a:gd name="T15" fmla="*/ 32 h 196"/>
                <a:gd name="T16" fmla="*/ 33 w 196"/>
                <a:gd name="T17" fmla="*/ 32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19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5 h 196"/>
                <a:gd name="T34" fmla="*/ 191 w 196"/>
                <a:gd name="T35" fmla="*/ 190 h 196"/>
                <a:gd name="T36" fmla="*/ 186 w 196"/>
                <a:gd name="T37" fmla="*/ 193 h 196"/>
                <a:gd name="T38" fmla="*/ 183 w 196"/>
                <a:gd name="T39" fmla="*/ 194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4 h 196"/>
                <a:gd name="T48" fmla="*/ 10 w 196"/>
                <a:gd name="T49" fmla="*/ 193 h 196"/>
                <a:gd name="T50" fmla="*/ 5 w 196"/>
                <a:gd name="T51" fmla="*/ 190 h 196"/>
                <a:gd name="T52" fmla="*/ 1 w 196"/>
                <a:gd name="T53" fmla="*/ 185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5 h 196"/>
                <a:gd name="T60" fmla="*/ 0 w 196"/>
                <a:gd name="T61" fmla="*/ 15 h 196"/>
                <a:gd name="T62" fmla="*/ 0 w 196"/>
                <a:gd name="T63" fmla="*/ 12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6"/>
                  </a:lnTo>
                  <a:lnTo>
                    <a:pt x="149" y="32"/>
                  </a:lnTo>
                  <a:lnTo>
                    <a:pt x="33" y="32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19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5"/>
                  </a:lnTo>
                  <a:lnTo>
                    <a:pt x="191" y="190"/>
                  </a:lnTo>
                  <a:lnTo>
                    <a:pt x="186" y="193"/>
                  </a:lnTo>
                  <a:lnTo>
                    <a:pt x="183" y="194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4"/>
                  </a:lnTo>
                  <a:lnTo>
                    <a:pt x="10" y="193"/>
                  </a:lnTo>
                  <a:lnTo>
                    <a:pt x="5" y="190"/>
                  </a:lnTo>
                  <a:lnTo>
                    <a:pt x="1" y="185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2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204">
              <a:extLst>
                <a:ext uri="{FF2B5EF4-FFF2-40B4-BE49-F238E27FC236}">
                  <a16:creationId xmlns:a16="http://schemas.microsoft.com/office/drawing/2014/main" id="{91985858-3899-4193-8D48-C5DD38DBFA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735138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7 h 196"/>
                <a:gd name="T14" fmla="*/ 149 w 196"/>
                <a:gd name="T15" fmla="*/ 33 h 196"/>
                <a:gd name="T16" fmla="*/ 33 w 196"/>
                <a:gd name="T17" fmla="*/ 33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20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6 h 196"/>
                <a:gd name="T34" fmla="*/ 191 w 196"/>
                <a:gd name="T35" fmla="*/ 190 h 196"/>
                <a:gd name="T36" fmla="*/ 186 w 196"/>
                <a:gd name="T37" fmla="*/ 194 h 196"/>
                <a:gd name="T38" fmla="*/ 183 w 196"/>
                <a:gd name="T39" fmla="*/ 196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6 h 196"/>
                <a:gd name="T48" fmla="*/ 10 w 196"/>
                <a:gd name="T49" fmla="*/ 194 h 196"/>
                <a:gd name="T50" fmla="*/ 5 w 196"/>
                <a:gd name="T51" fmla="*/ 190 h 196"/>
                <a:gd name="T52" fmla="*/ 1 w 196"/>
                <a:gd name="T53" fmla="*/ 186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7 h 196"/>
                <a:gd name="T60" fmla="*/ 0 w 196"/>
                <a:gd name="T61" fmla="*/ 17 h 196"/>
                <a:gd name="T62" fmla="*/ 0 w 196"/>
                <a:gd name="T63" fmla="*/ 13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20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0"/>
                  </a:lnTo>
                  <a:lnTo>
                    <a:pt x="186" y="194"/>
                  </a:lnTo>
                  <a:lnTo>
                    <a:pt x="183" y="196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6"/>
                  </a:lnTo>
                  <a:lnTo>
                    <a:pt x="10" y="194"/>
                  </a:lnTo>
                  <a:lnTo>
                    <a:pt x="5" y="190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205">
              <a:extLst>
                <a:ext uri="{FF2B5EF4-FFF2-40B4-BE49-F238E27FC236}">
                  <a16:creationId xmlns:a16="http://schemas.microsoft.com/office/drawing/2014/main" id="{73844A60-DC98-4133-B607-E24450192F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0125" y="1835150"/>
              <a:ext cx="207963" cy="266700"/>
            </a:xfrm>
            <a:custGeom>
              <a:avLst/>
              <a:gdLst>
                <a:gd name="T0" fmla="*/ 209 w 392"/>
                <a:gd name="T1" fmla="*/ 479 h 505"/>
                <a:gd name="T2" fmla="*/ 198 w 392"/>
                <a:gd name="T3" fmla="*/ 497 h 505"/>
                <a:gd name="T4" fmla="*/ 180 w 392"/>
                <a:gd name="T5" fmla="*/ 505 h 505"/>
                <a:gd name="T6" fmla="*/ 166 w 392"/>
                <a:gd name="T7" fmla="*/ 505 h 505"/>
                <a:gd name="T8" fmla="*/ 144 w 392"/>
                <a:gd name="T9" fmla="*/ 494 h 505"/>
                <a:gd name="T10" fmla="*/ 138 w 392"/>
                <a:gd name="T11" fmla="*/ 491 h 505"/>
                <a:gd name="T12" fmla="*/ 131 w 392"/>
                <a:gd name="T13" fmla="*/ 494 h 505"/>
                <a:gd name="T14" fmla="*/ 109 w 392"/>
                <a:gd name="T15" fmla="*/ 505 h 505"/>
                <a:gd name="T16" fmla="*/ 95 w 392"/>
                <a:gd name="T17" fmla="*/ 505 h 505"/>
                <a:gd name="T18" fmla="*/ 77 w 392"/>
                <a:gd name="T19" fmla="*/ 497 h 505"/>
                <a:gd name="T20" fmla="*/ 66 w 392"/>
                <a:gd name="T21" fmla="*/ 479 h 505"/>
                <a:gd name="T22" fmla="*/ 49 w 392"/>
                <a:gd name="T23" fmla="*/ 249 h 505"/>
                <a:gd name="T24" fmla="*/ 37 w 392"/>
                <a:gd name="T25" fmla="*/ 246 h 505"/>
                <a:gd name="T26" fmla="*/ 21 w 392"/>
                <a:gd name="T27" fmla="*/ 236 h 505"/>
                <a:gd name="T28" fmla="*/ 12 w 392"/>
                <a:gd name="T29" fmla="*/ 220 h 505"/>
                <a:gd name="T30" fmla="*/ 2 w 392"/>
                <a:gd name="T31" fmla="*/ 165 h 505"/>
                <a:gd name="T32" fmla="*/ 0 w 392"/>
                <a:gd name="T33" fmla="*/ 108 h 505"/>
                <a:gd name="T34" fmla="*/ 10 w 392"/>
                <a:gd name="T35" fmla="*/ 28 h 505"/>
                <a:gd name="T36" fmla="*/ 21 w 392"/>
                <a:gd name="T37" fmla="*/ 13 h 505"/>
                <a:gd name="T38" fmla="*/ 35 w 392"/>
                <a:gd name="T39" fmla="*/ 8 h 505"/>
                <a:gd name="T40" fmla="*/ 99 w 392"/>
                <a:gd name="T41" fmla="*/ 0 h 505"/>
                <a:gd name="T42" fmla="*/ 107 w 392"/>
                <a:gd name="T43" fmla="*/ 4 h 505"/>
                <a:gd name="T44" fmla="*/ 168 w 392"/>
                <a:gd name="T45" fmla="*/ 4 h 505"/>
                <a:gd name="T46" fmla="*/ 175 w 392"/>
                <a:gd name="T47" fmla="*/ 0 h 505"/>
                <a:gd name="T48" fmla="*/ 213 w 392"/>
                <a:gd name="T49" fmla="*/ 4 h 505"/>
                <a:gd name="T50" fmla="*/ 239 w 392"/>
                <a:gd name="T51" fmla="*/ 13 h 505"/>
                <a:gd name="T52" fmla="*/ 261 w 392"/>
                <a:gd name="T53" fmla="*/ 40 h 505"/>
                <a:gd name="T54" fmla="*/ 283 w 392"/>
                <a:gd name="T55" fmla="*/ 64 h 505"/>
                <a:gd name="T56" fmla="*/ 290 w 392"/>
                <a:gd name="T57" fmla="*/ 68 h 505"/>
                <a:gd name="T58" fmla="*/ 297 w 392"/>
                <a:gd name="T59" fmla="*/ 67 h 505"/>
                <a:gd name="T60" fmla="*/ 341 w 392"/>
                <a:gd name="T61" fmla="*/ 34 h 505"/>
                <a:gd name="T62" fmla="*/ 353 w 392"/>
                <a:gd name="T63" fmla="*/ 28 h 505"/>
                <a:gd name="T64" fmla="*/ 370 w 392"/>
                <a:gd name="T65" fmla="*/ 31 h 505"/>
                <a:gd name="T66" fmla="*/ 385 w 392"/>
                <a:gd name="T67" fmla="*/ 41 h 505"/>
                <a:gd name="T68" fmla="*/ 391 w 392"/>
                <a:gd name="T69" fmla="*/ 58 h 505"/>
                <a:gd name="T70" fmla="*/ 389 w 392"/>
                <a:gd name="T71" fmla="*/ 75 h 505"/>
                <a:gd name="T72" fmla="*/ 380 w 392"/>
                <a:gd name="T73" fmla="*/ 85 h 505"/>
                <a:gd name="T74" fmla="*/ 318 w 392"/>
                <a:gd name="T75" fmla="*/ 130 h 505"/>
                <a:gd name="T76" fmla="*/ 299 w 392"/>
                <a:gd name="T77" fmla="*/ 140 h 505"/>
                <a:gd name="T78" fmla="*/ 275 w 392"/>
                <a:gd name="T79" fmla="*/ 141 h 505"/>
                <a:gd name="T80" fmla="*/ 258 w 392"/>
                <a:gd name="T81" fmla="*/ 130 h 505"/>
                <a:gd name="T82" fmla="*/ 228 w 392"/>
                <a:gd name="T83" fmla="*/ 102 h 505"/>
                <a:gd name="T84" fmla="*/ 210 w 392"/>
                <a:gd name="T85" fmla="*/ 473 h 5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92" h="505">
                  <a:moveTo>
                    <a:pt x="210" y="473"/>
                  </a:moveTo>
                  <a:lnTo>
                    <a:pt x="210" y="473"/>
                  </a:lnTo>
                  <a:lnTo>
                    <a:pt x="209" y="479"/>
                  </a:lnTo>
                  <a:lnTo>
                    <a:pt x="206" y="486"/>
                  </a:lnTo>
                  <a:lnTo>
                    <a:pt x="202" y="491"/>
                  </a:lnTo>
                  <a:lnTo>
                    <a:pt x="198" y="497"/>
                  </a:lnTo>
                  <a:lnTo>
                    <a:pt x="192" y="500"/>
                  </a:lnTo>
                  <a:lnTo>
                    <a:pt x="187" y="503"/>
                  </a:lnTo>
                  <a:lnTo>
                    <a:pt x="180" y="505"/>
                  </a:lnTo>
                  <a:lnTo>
                    <a:pt x="174" y="505"/>
                  </a:lnTo>
                  <a:lnTo>
                    <a:pt x="174" y="505"/>
                  </a:lnTo>
                  <a:lnTo>
                    <a:pt x="166" y="505"/>
                  </a:lnTo>
                  <a:lnTo>
                    <a:pt x="157" y="502"/>
                  </a:lnTo>
                  <a:lnTo>
                    <a:pt x="150" y="499"/>
                  </a:lnTo>
                  <a:lnTo>
                    <a:pt x="144" y="494"/>
                  </a:lnTo>
                  <a:lnTo>
                    <a:pt x="144" y="494"/>
                  </a:lnTo>
                  <a:lnTo>
                    <a:pt x="141" y="492"/>
                  </a:lnTo>
                  <a:lnTo>
                    <a:pt x="138" y="491"/>
                  </a:lnTo>
                  <a:lnTo>
                    <a:pt x="134" y="492"/>
                  </a:lnTo>
                  <a:lnTo>
                    <a:pt x="131" y="494"/>
                  </a:lnTo>
                  <a:lnTo>
                    <a:pt x="131" y="494"/>
                  </a:lnTo>
                  <a:lnTo>
                    <a:pt x="125" y="499"/>
                  </a:lnTo>
                  <a:lnTo>
                    <a:pt x="118" y="502"/>
                  </a:lnTo>
                  <a:lnTo>
                    <a:pt x="109" y="505"/>
                  </a:lnTo>
                  <a:lnTo>
                    <a:pt x="100" y="505"/>
                  </a:lnTo>
                  <a:lnTo>
                    <a:pt x="100" y="505"/>
                  </a:lnTo>
                  <a:lnTo>
                    <a:pt x="95" y="505"/>
                  </a:lnTo>
                  <a:lnTo>
                    <a:pt x="88" y="503"/>
                  </a:lnTo>
                  <a:lnTo>
                    <a:pt x="83" y="500"/>
                  </a:lnTo>
                  <a:lnTo>
                    <a:pt x="77" y="497"/>
                  </a:lnTo>
                  <a:lnTo>
                    <a:pt x="73" y="491"/>
                  </a:lnTo>
                  <a:lnTo>
                    <a:pt x="69" y="486"/>
                  </a:lnTo>
                  <a:lnTo>
                    <a:pt x="66" y="479"/>
                  </a:lnTo>
                  <a:lnTo>
                    <a:pt x="65" y="473"/>
                  </a:lnTo>
                  <a:lnTo>
                    <a:pt x="58" y="250"/>
                  </a:lnTo>
                  <a:lnTo>
                    <a:pt x="49" y="249"/>
                  </a:lnTo>
                  <a:lnTo>
                    <a:pt x="49" y="249"/>
                  </a:lnTo>
                  <a:lnTo>
                    <a:pt x="43" y="247"/>
                  </a:lnTo>
                  <a:lnTo>
                    <a:pt x="37" y="246"/>
                  </a:lnTo>
                  <a:lnTo>
                    <a:pt x="31" y="242"/>
                  </a:lnTo>
                  <a:lnTo>
                    <a:pt x="25" y="239"/>
                  </a:lnTo>
                  <a:lnTo>
                    <a:pt x="21" y="236"/>
                  </a:lnTo>
                  <a:lnTo>
                    <a:pt x="16" y="230"/>
                  </a:lnTo>
                  <a:lnTo>
                    <a:pt x="13" y="226"/>
                  </a:lnTo>
                  <a:lnTo>
                    <a:pt x="12" y="220"/>
                  </a:lnTo>
                  <a:lnTo>
                    <a:pt x="12" y="220"/>
                  </a:lnTo>
                  <a:lnTo>
                    <a:pt x="5" y="189"/>
                  </a:lnTo>
                  <a:lnTo>
                    <a:pt x="2" y="165"/>
                  </a:lnTo>
                  <a:lnTo>
                    <a:pt x="0" y="144"/>
                  </a:lnTo>
                  <a:lnTo>
                    <a:pt x="0" y="127"/>
                  </a:lnTo>
                  <a:lnTo>
                    <a:pt x="0" y="108"/>
                  </a:lnTo>
                  <a:lnTo>
                    <a:pt x="2" y="87"/>
                  </a:lnTo>
                  <a:lnTo>
                    <a:pt x="10" y="28"/>
                  </a:lnTo>
                  <a:lnTo>
                    <a:pt x="10" y="28"/>
                  </a:lnTo>
                  <a:lnTo>
                    <a:pt x="13" y="23"/>
                  </a:lnTo>
                  <a:lnTo>
                    <a:pt x="17" y="16"/>
                  </a:lnTo>
                  <a:lnTo>
                    <a:pt x="21" y="13"/>
                  </a:lnTo>
                  <a:lnTo>
                    <a:pt x="25" y="11"/>
                  </a:lnTo>
                  <a:lnTo>
                    <a:pt x="29" y="9"/>
                  </a:lnTo>
                  <a:lnTo>
                    <a:pt x="35" y="8"/>
                  </a:lnTo>
                  <a:lnTo>
                    <a:pt x="97" y="0"/>
                  </a:lnTo>
                  <a:lnTo>
                    <a:pt x="97" y="0"/>
                  </a:lnTo>
                  <a:lnTo>
                    <a:pt x="99" y="0"/>
                  </a:lnTo>
                  <a:lnTo>
                    <a:pt x="103" y="1"/>
                  </a:lnTo>
                  <a:lnTo>
                    <a:pt x="105" y="2"/>
                  </a:lnTo>
                  <a:lnTo>
                    <a:pt x="107" y="4"/>
                  </a:lnTo>
                  <a:lnTo>
                    <a:pt x="138" y="50"/>
                  </a:lnTo>
                  <a:lnTo>
                    <a:pt x="168" y="4"/>
                  </a:lnTo>
                  <a:lnTo>
                    <a:pt x="168" y="4"/>
                  </a:lnTo>
                  <a:lnTo>
                    <a:pt x="170" y="2"/>
                  </a:lnTo>
                  <a:lnTo>
                    <a:pt x="173" y="1"/>
                  </a:lnTo>
                  <a:lnTo>
                    <a:pt x="175" y="0"/>
                  </a:lnTo>
                  <a:lnTo>
                    <a:pt x="178" y="0"/>
                  </a:lnTo>
                  <a:lnTo>
                    <a:pt x="213" y="4"/>
                  </a:lnTo>
                  <a:lnTo>
                    <a:pt x="213" y="4"/>
                  </a:lnTo>
                  <a:lnTo>
                    <a:pt x="225" y="7"/>
                  </a:lnTo>
                  <a:lnTo>
                    <a:pt x="233" y="9"/>
                  </a:lnTo>
                  <a:lnTo>
                    <a:pt x="239" y="13"/>
                  </a:lnTo>
                  <a:lnTo>
                    <a:pt x="244" y="19"/>
                  </a:lnTo>
                  <a:lnTo>
                    <a:pt x="244" y="19"/>
                  </a:lnTo>
                  <a:lnTo>
                    <a:pt x="261" y="40"/>
                  </a:lnTo>
                  <a:lnTo>
                    <a:pt x="276" y="58"/>
                  </a:lnTo>
                  <a:lnTo>
                    <a:pt x="276" y="58"/>
                  </a:lnTo>
                  <a:lnTo>
                    <a:pt x="283" y="64"/>
                  </a:lnTo>
                  <a:lnTo>
                    <a:pt x="283" y="64"/>
                  </a:lnTo>
                  <a:lnTo>
                    <a:pt x="286" y="67"/>
                  </a:lnTo>
                  <a:lnTo>
                    <a:pt x="290" y="68"/>
                  </a:lnTo>
                  <a:lnTo>
                    <a:pt x="294" y="68"/>
                  </a:lnTo>
                  <a:lnTo>
                    <a:pt x="297" y="67"/>
                  </a:lnTo>
                  <a:lnTo>
                    <a:pt x="297" y="67"/>
                  </a:lnTo>
                  <a:lnTo>
                    <a:pt x="304" y="62"/>
                  </a:lnTo>
                  <a:lnTo>
                    <a:pt x="304" y="62"/>
                  </a:lnTo>
                  <a:lnTo>
                    <a:pt x="341" y="34"/>
                  </a:lnTo>
                  <a:lnTo>
                    <a:pt x="341" y="34"/>
                  </a:lnTo>
                  <a:lnTo>
                    <a:pt x="346" y="31"/>
                  </a:lnTo>
                  <a:lnTo>
                    <a:pt x="353" y="28"/>
                  </a:lnTo>
                  <a:lnTo>
                    <a:pt x="358" y="28"/>
                  </a:lnTo>
                  <a:lnTo>
                    <a:pt x="365" y="28"/>
                  </a:lnTo>
                  <a:lnTo>
                    <a:pt x="370" y="31"/>
                  </a:lnTo>
                  <a:lnTo>
                    <a:pt x="376" y="34"/>
                  </a:lnTo>
                  <a:lnTo>
                    <a:pt x="380" y="37"/>
                  </a:lnTo>
                  <a:lnTo>
                    <a:pt x="385" y="41"/>
                  </a:lnTo>
                  <a:lnTo>
                    <a:pt x="388" y="47"/>
                  </a:lnTo>
                  <a:lnTo>
                    <a:pt x="390" y="52"/>
                  </a:lnTo>
                  <a:lnTo>
                    <a:pt x="391" y="58"/>
                  </a:lnTo>
                  <a:lnTo>
                    <a:pt x="392" y="63"/>
                  </a:lnTo>
                  <a:lnTo>
                    <a:pt x="391" y="70"/>
                  </a:lnTo>
                  <a:lnTo>
                    <a:pt x="389" y="75"/>
                  </a:lnTo>
                  <a:lnTo>
                    <a:pt x="386" y="81"/>
                  </a:lnTo>
                  <a:lnTo>
                    <a:pt x="380" y="85"/>
                  </a:lnTo>
                  <a:lnTo>
                    <a:pt x="380" y="85"/>
                  </a:lnTo>
                  <a:lnTo>
                    <a:pt x="340" y="116"/>
                  </a:lnTo>
                  <a:lnTo>
                    <a:pt x="340" y="116"/>
                  </a:lnTo>
                  <a:lnTo>
                    <a:pt x="318" y="130"/>
                  </a:lnTo>
                  <a:lnTo>
                    <a:pt x="308" y="135"/>
                  </a:lnTo>
                  <a:lnTo>
                    <a:pt x="299" y="140"/>
                  </a:lnTo>
                  <a:lnTo>
                    <a:pt x="299" y="140"/>
                  </a:lnTo>
                  <a:lnTo>
                    <a:pt x="292" y="142"/>
                  </a:lnTo>
                  <a:lnTo>
                    <a:pt x="284" y="142"/>
                  </a:lnTo>
                  <a:lnTo>
                    <a:pt x="275" y="141"/>
                  </a:lnTo>
                  <a:lnTo>
                    <a:pt x="269" y="136"/>
                  </a:lnTo>
                  <a:lnTo>
                    <a:pt x="269" y="136"/>
                  </a:lnTo>
                  <a:lnTo>
                    <a:pt x="258" y="130"/>
                  </a:lnTo>
                  <a:lnTo>
                    <a:pt x="248" y="121"/>
                  </a:lnTo>
                  <a:lnTo>
                    <a:pt x="239" y="112"/>
                  </a:lnTo>
                  <a:lnTo>
                    <a:pt x="228" y="102"/>
                  </a:lnTo>
                  <a:lnTo>
                    <a:pt x="228" y="102"/>
                  </a:lnTo>
                  <a:lnTo>
                    <a:pt x="221" y="93"/>
                  </a:lnTo>
                  <a:lnTo>
                    <a:pt x="210" y="473"/>
                  </a:lnTo>
                  <a:lnTo>
                    <a:pt x="210" y="4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Freeform 206">
              <a:extLst>
                <a:ext uri="{FF2B5EF4-FFF2-40B4-BE49-F238E27FC236}">
                  <a16:creationId xmlns:a16="http://schemas.microsoft.com/office/drawing/2014/main" id="{64C63A2C-1F7F-4E31-B200-EAB2C3DA85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2988" y="1752600"/>
              <a:ext cx="60325" cy="71438"/>
            </a:xfrm>
            <a:custGeom>
              <a:avLst/>
              <a:gdLst>
                <a:gd name="T0" fmla="*/ 59 w 115"/>
                <a:gd name="T1" fmla="*/ 0 h 135"/>
                <a:gd name="T2" fmla="*/ 59 w 115"/>
                <a:gd name="T3" fmla="*/ 0 h 135"/>
                <a:gd name="T4" fmla="*/ 71 w 115"/>
                <a:gd name="T5" fmla="*/ 2 h 135"/>
                <a:gd name="T6" fmla="*/ 82 w 115"/>
                <a:gd name="T7" fmla="*/ 5 h 135"/>
                <a:gd name="T8" fmla="*/ 90 w 115"/>
                <a:gd name="T9" fmla="*/ 11 h 135"/>
                <a:gd name="T10" fmla="*/ 99 w 115"/>
                <a:gd name="T11" fmla="*/ 18 h 135"/>
                <a:gd name="T12" fmla="*/ 107 w 115"/>
                <a:gd name="T13" fmla="*/ 28 h 135"/>
                <a:gd name="T14" fmla="*/ 111 w 115"/>
                <a:gd name="T15" fmla="*/ 38 h 135"/>
                <a:gd name="T16" fmla="*/ 114 w 115"/>
                <a:gd name="T17" fmla="*/ 50 h 135"/>
                <a:gd name="T18" fmla="*/ 115 w 115"/>
                <a:gd name="T19" fmla="*/ 62 h 135"/>
                <a:gd name="T20" fmla="*/ 115 w 115"/>
                <a:gd name="T21" fmla="*/ 62 h 135"/>
                <a:gd name="T22" fmla="*/ 114 w 115"/>
                <a:gd name="T23" fmla="*/ 75 h 135"/>
                <a:gd name="T24" fmla="*/ 110 w 115"/>
                <a:gd name="T25" fmla="*/ 88 h 135"/>
                <a:gd name="T26" fmla="*/ 105 w 115"/>
                <a:gd name="T27" fmla="*/ 100 h 135"/>
                <a:gd name="T28" fmla="*/ 98 w 115"/>
                <a:gd name="T29" fmla="*/ 112 h 135"/>
                <a:gd name="T30" fmla="*/ 89 w 115"/>
                <a:gd name="T31" fmla="*/ 121 h 135"/>
                <a:gd name="T32" fmla="*/ 84 w 115"/>
                <a:gd name="T33" fmla="*/ 125 h 135"/>
                <a:gd name="T34" fmla="*/ 79 w 115"/>
                <a:gd name="T35" fmla="*/ 129 h 135"/>
                <a:gd name="T36" fmla="*/ 74 w 115"/>
                <a:gd name="T37" fmla="*/ 132 h 135"/>
                <a:gd name="T38" fmla="*/ 67 w 115"/>
                <a:gd name="T39" fmla="*/ 134 h 135"/>
                <a:gd name="T40" fmla="*/ 62 w 115"/>
                <a:gd name="T41" fmla="*/ 135 h 135"/>
                <a:gd name="T42" fmla="*/ 56 w 115"/>
                <a:gd name="T43" fmla="*/ 135 h 135"/>
                <a:gd name="T44" fmla="*/ 56 w 115"/>
                <a:gd name="T45" fmla="*/ 135 h 135"/>
                <a:gd name="T46" fmla="*/ 50 w 115"/>
                <a:gd name="T47" fmla="*/ 135 h 135"/>
                <a:gd name="T48" fmla="*/ 44 w 115"/>
                <a:gd name="T49" fmla="*/ 133 h 135"/>
                <a:gd name="T50" fmla="*/ 39 w 115"/>
                <a:gd name="T51" fmla="*/ 131 h 135"/>
                <a:gd name="T52" fmla="*/ 33 w 115"/>
                <a:gd name="T53" fmla="*/ 129 h 135"/>
                <a:gd name="T54" fmla="*/ 29 w 115"/>
                <a:gd name="T55" fmla="*/ 124 h 135"/>
                <a:gd name="T56" fmla="*/ 24 w 115"/>
                <a:gd name="T57" fmla="*/ 120 h 135"/>
                <a:gd name="T58" fmla="*/ 16 w 115"/>
                <a:gd name="T59" fmla="*/ 110 h 135"/>
                <a:gd name="T60" fmla="*/ 8 w 115"/>
                <a:gd name="T61" fmla="*/ 98 h 135"/>
                <a:gd name="T62" fmla="*/ 4 w 115"/>
                <a:gd name="T63" fmla="*/ 86 h 135"/>
                <a:gd name="T64" fmla="*/ 1 w 115"/>
                <a:gd name="T65" fmla="*/ 73 h 135"/>
                <a:gd name="T66" fmla="*/ 0 w 115"/>
                <a:gd name="T67" fmla="*/ 60 h 135"/>
                <a:gd name="T68" fmla="*/ 0 w 115"/>
                <a:gd name="T69" fmla="*/ 60 h 135"/>
                <a:gd name="T70" fmla="*/ 1 w 115"/>
                <a:gd name="T71" fmla="*/ 48 h 135"/>
                <a:gd name="T72" fmla="*/ 4 w 115"/>
                <a:gd name="T73" fmla="*/ 36 h 135"/>
                <a:gd name="T74" fmla="*/ 9 w 115"/>
                <a:gd name="T75" fmla="*/ 26 h 135"/>
                <a:gd name="T76" fmla="*/ 17 w 115"/>
                <a:gd name="T77" fmla="*/ 17 h 135"/>
                <a:gd name="T78" fmla="*/ 26 w 115"/>
                <a:gd name="T79" fmla="*/ 10 h 135"/>
                <a:gd name="T80" fmla="*/ 36 w 115"/>
                <a:gd name="T81" fmla="*/ 4 h 135"/>
                <a:gd name="T82" fmla="*/ 47 w 115"/>
                <a:gd name="T83" fmla="*/ 1 h 135"/>
                <a:gd name="T84" fmla="*/ 59 w 115"/>
                <a:gd name="T85" fmla="*/ 0 h 135"/>
                <a:gd name="T86" fmla="*/ 59 w 115"/>
                <a:gd name="T87" fmla="*/ 0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5" h="135">
                  <a:moveTo>
                    <a:pt x="59" y="0"/>
                  </a:moveTo>
                  <a:lnTo>
                    <a:pt x="59" y="0"/>
                  </a:lnTo>
                  <a:lnTo>
                    <a:pt x="71" y="2"/>
                  </a:lnTo>
                  <a:lnTo>
                    <a:pt x="82" y="5"/>
                  </a:lnTo>
                  <a:lnTo>
                    <a:pt x="90" y="11"/>
                  </a:lnTo>
                  <a:lnTo>
                    <a:pt x="99" y="18"/>
                  </a:lnTo>
                  <a:lnTo>
                    <a:pt x="107" y="28"/>
                  </a:lnTo>
                  <a:lnTo>
                    <a:pt x="111" y="38"/>
                  </a:lnTo>
                  <a:lnTo>
                    <a:pt x="114" y="50"/>
                  </a:lnTo>
                  <a:lnTo>
                    <a:pt x="115" y="62"/>
                  </a:lnTo>
                  <a:lnTo>
                    <a:pt x="115" y="62"/>
                  </a:lnTo>
                  <a:lnTo>
                    <a:pt x="114" y="75"/>
                  </a:lnTo>
                  <a:lnTo>
                    <a:pt x="110" y="88"/>
                  </a:lnTo>
                  <a:lnTo>
                    <a:pt x="105" y="100"/>
                  </a:lnTo>
                  <a:lnTo>
                    <a:pt x="98" y="112"/>
                  </a:lnTo>
                  <a:lnTo>
                    <a:pt x="89" y="121"/>
                  </a:lnTo>
                  <a:lnTo>
                    <a:pt x="84" y="125"/>
                  </a:lnTo>
                  <a:lnTo>
                    <a:pt x="79" y="129"/>
                  </a:lnTo>
                  <a:lnTo>
                    <a:pt x="74" y="132"/>
                  </a:lnTo>
                  <a:lnTo>
                    <a:pt x="67" y="134"/>
                  </a:lnTo>
                  <a:lnTo>
                    <a:pt x="62" y="135"/>
                  </a:lnTo>
                  <a:lnTo>
                    <a:pt x="56" y="135"/>
                  </a:lnTo>
                  <a:lnTo>
                    <a:pt x="56" y="135"/>
                  </a:lnTo>
                  <a:lnTo>
                    <a:pt x="50" y="135"/>
                  </a:lnTo>
                  <a:lnTo>
                    <a:pt x="44" y="133"/>
                  </a:lnTo>
                  <a:lnTo>
                    <a:pt x="39" y="131"/>
                  </a:lnTo>
                  <a:lnTo>
                    <a:pt x="33" y="129"/>
                  </a:lnTo>
                  <a:lnTo>
                    <a:pt x="29" y="124"/>
                  </a:lnTo>
                  <a:lnTo>
                    <a:pt x="24" y="120"/>
                  </a:lnTo>
                  <a:lnTo>
                    <a:pt x="16" y="110"/>
                  </a:lnTo>
                  <a:lnTo>
                    <a:pt x="8" y="98"/>
                  </a:lnTo>
                  <a:lnTo>
                    <a:pt x="4" y="86"/>
                  </a:lnTo>
                  <a:lnTo>
                    <a:pt x="1" y="73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1" y="48"/>
                  </a:lnTo>
                  <a:lnTo>
                    <a:pt x="4" y="36"/>
                  </a:lnTo>
                  <a:lnTo>
                    <a:pt x="9" y="26"/>
                  </a:lnTo>
                  <a:lnTo>
                    <a:pt x="17" y="17"/>
                  </a:lnTo>
                  <a:lnTo>
                    <a:pt x="26" y="10"/>
                  </a:lnTo>
                  <a:lnTo>
                    <a:pt x="36" y="4"/>
                  </a:lnTo>
                  <a:lnTo>
                    <a:pt x="47" y="1"/>
                  </a:lnTo>
                  <a:lnTo>
                    <a:pt x="59" y="0"/>
                  </a:ln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207">
              <a:extLst>
                <a:ext uri="{FF2B5EF4-FFF2-40B4-BE49-F238E27FC236}">
                  <a16:creationId xmlns:a16="http://schemas.microsoft.com/office/drawing/2014/main" id="{382913CB-184C-41CC-8608-A0FDD4819E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744663"/>
              <a:ext cx="87313" cy="66675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2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30 h 127"/>
                <a:gd name="T20" fmla="*/ 18 w 165"/>
                <a:gd name="T21" fmla="*/ 30 h 127"/>
                <a:gd name="T22" fmla="*/ 23 w 165"/>
                <a:gd name="T23" fmla="*/ 31 h 127"/>
                <a:gd name="T24" fmla="*/ 27 w 165"/>
                <a:gd name="T25" fmla="*/ 36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4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2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20 h 127"/>
                <a:gd name="T82" fmla="*/ 22 w 165"/>
                <a:gd name="T83" fmla="*/ 117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2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30"/>
                  </a:lnTo>
                  <a:lnTo>
                    <a:pt x="18" y="30"/>
                  </a:lnTo>
                  <a:lnTo>
                    <a:pt x="23" y="31"/>
                  </a:lnTo>
                  <a:lnTo>
                    <a:pt x="27" y="36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4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2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20"/>
                  </a:lnTo>
                  <a:lnTo>
                    <a:pt x="22" y="117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208">
              <a:extLst>
                <a:ext uri="{FF2B5EF4-FFF2-40B4-BE49-F238E27FC236}">
                  <a16:creationId xmlns:a16="http://schemas.microsoft.com/office/drawing/2014/main" id="{8B059CE7-391E-46C6-A537-9C0A97E345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2009775"/>
              <a:ext cx="87313" cy="66675"/>
            </a:xfrm>
            <a:custGeom>
              <a:avLst/>
              <a:gdLst>
                <a:gd name="T0" fmla="*/ 0 w 165"/>
                <a:gd name="T1" fmla="*/ 51 h 126"/>
                <a:gd name="T2" fmla="*/ 0 w 165"/>
                <a:gd name="T3" fmla="*/ 51 h 126"/>
                <a:gd name="T4" fmla="*/ 0 w 165"/>
                <a:gd name="T5" fmla="*/ 48 h 126"/>
                <a:gd name="T6" fmla="*/ 0 w 165"/>
                <a:gd name="T7" fmla="*/ 44 h 126"/>
                <a:gd name="T8" fmla="*/ 1 w 165"/>
                <a:gd name="T9" fmla="*/ 38 h 126"/>
                <a:gd name="T10" fmla="*/ 6 w 165"/>
                <a:gd name="T11" fmla="*/ 33 h 126"/>
                <a:gd name="T12" fmla="*/ 8 w 165"/>
                <a:gd name="T13" fmla="*/ 31 h 126"/>
                <a:gd name="T14" fmla="*/ 11 w 165"/>
                <a:gd name="T15" fmla="*/ 30 h 126"/>
                <a:gd name="T16" fmla="*/ 11 w 165"/>
                <a:gd name="T17" fmla="*/ 30 h 126"/>
                <a:gd name="T18" fmla="*/ 14 w 165"/>
                <a:gd name="T19" fmla="*/ 29 h 126"/>
                <a:gd name="T20" fmla="*/ 18 w 165"/>
                <a:gd name="T21" fmla="*/ 29 h 126"/>
                <a:gd name="T22" fmla="*/ 23 w 165"/>
                <a:gd name="T23" fmla="*/ 31 h 126"/>
                <a:gd name="T24" fmla="*/ 27 w 165"/>
                <a:gd name="T25" fmla="*/ 35 h 126"/>
                <a:gd name="T26" fmla="*/ 30 w 165"/>
                <a:gd name="T27" fmla="*/ 38 h 126"/>
                <a:gd name="T28" fmla="*/ 31 w 165"/>
                <a:gd name="T29" fmla="*/ 40 h 126"/>
                <a:gd name="T30" fmla="*/ 45 w 165"/>
                <a:gd name="T31" fmla="*/ 83 h 126"/>
                <a:gd name="T32" fmla="*/ 138 w 165"/>
                <a:gd name="T33" fmla="*/ 3 h 126"/>
                <a:gd name="T34" fmla="*/ 138 w 165"/>
                <a:gd name="T35" fmla="*/ 3 h 126"/>
                <a:gd name="T36" fmla="*/ 141 w 165"/>
                <a:gd name="T37" fmla="*/ 2 h 126"/>
                <a:gd name="T38" fmla="*/ 144 w 165"/>
                <a:gd name="T39" fmla="*/ 0 h 126"/>
                <a:gd name="T40" fmla="*/ 150 w 165"/>
                <a:gd name="T41" fmla="*/ 0 h 126"/>
                <a:gd name="T42" fmla="*/ 156 w 165"/>
                <a:gd name="T43" fmla="*/ 1 h 126"/>
                <a:gd name="T44" fmla="*/ 159 w 165"/>
                <a:gd name="T45" fmla="*/ 3 h 126"/>
                <a:gd name="T46" fmla="*/ 161 w 165"/>
                <a:gd name="T47" fmla="*/ 5 h 126"/>
                <a:gd name="T48" fmla="*/ 161 w 165"/>
                <a:gd name="T49" fmla="*/ 5 h 126"/>
                <a:gd name="T50" fmla="*/ 163 w 165"/>
                <a:gd name="T51" fmla="*/ 7 h 126"/>
                <a:gd name="T52" fmla="*/ 164 w 165"/>
                <a:gd name="T53" fmla="*/ 11 h 126"/>
                <a:gd name="T54" fmla="*/ 165 w 165"/>
                <a:gd name="T55" fmla="*/ 17 h 126"/>
                <a:gd name="T56" fmla="*/ 163 w 165"/>
                <a:gd name="T57" fmla="*/ 23 h 126"/>
                <a:gd name="T58" fmla="*/ 162 w 165"/>
                <a:gd name="T59" fmla="*/ 26 h 126"/>
                <a:gd name="T60" fmla="*/ 160 w 165"/>
                <a:gd name="T61" fmla="*/ 28 h 126"/>
                <a:gd name="T62" fmla="*/ 48 w 165"/>
                <a:gd name="T63" fmla="*/ 123 h 126"/>
                <a:gd name="T64" fmla="*/ 48 w 165"/>
                <a:gd name="T65" fmla="*/ 123 h 126"/>
                <a:gd name="T66" fmla="*/ 48 w 165"/>
                <a:gd name="T67" fmla="*/ 123 h 126"/>
                <a:gd name="T68" fmla="*/ 43 w 165"/>
                <a:gd name="T69" fmla="*/ 126 h 126"/>
                <a:gd name="T70" fmla="*/ 43 w 165"/>
                <a:gd name="T71" fmla="*/ 126 h 126"/>
                <a:gd name="T72" fmla="*/ 39 w 165"/>
                <a:gd name="T73" fmla="*/ 126 h 126"/>
                <a:gd name="T74" fmla="*/ 36 w 165"/>
                <a:gd name="T75" fmla="*/ 126 h 126"/>
                <a:gd name="T76" fmla="*/ 31 w 165"/>
                <a:gd name="T77" fmla="*/ 125 h 126"/>
                <a:gd name="T78" fmla="*/ 25 w 165"/>
                <a:gd name="T79" fmla="*/ 121 h 126"/>
                <a:gd name="T80" fmla="*/ 23 w 165"/>
                <a:gd name="T81" fmla="*/ 119 h 126"/>
                <a:gd name="T82" fmla="*/ 22 w 165"/>
                <a:gd name="T83" fmla="*/ 115 h 126"/>
                <a:gd name="T84" fmla="*/ 0 w 165"/>
                <a:gd name="T85" fmla="*/ 51 h 126"/>
                <a:gd name="T86" fmla="*/ 0 w 165"/>
                <a:gd name="T87" fmla="*/ 51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6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8"/>
                  </a:lnTo>
                  <a:lnTo>
                    <a:pt x="6" y="33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0"/>
                  </a:lnTo>
                  <a:lnTo>
                    <a:pt x="45" y="83"/>
                  </a:lnTo>
                  <a:lnTo>
                    <a:pt x="138" y="3"/>
                  </a:lnTo>
                  <a:lnTo>
                    <a:pt x="138" y="3"/>
                  </a:lnTo>
                  <a:lnTo>
                    <a:pt x="141" y="2"/>
                  </a:lnTo>
                  <a:lnTo>
                    <a:pt x="144" y="0"/>
                  </a:lnTo>
                  <a:lnTo>
                    <a:pt x="150" y="0"/>
                  </a:lnTo>
                  <a:lnTo>
                    <a:pt x="156" y="1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7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3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6"/>
                  </a:lnTo>
                  <a:lnTo>
                    <a:pt x="36" y="126"/>
                  </a:lnTo>
                  <a:lnTo>
                    <a:pt x="31" y="125"/>
                  </a:lnTo>
                  <a:lnTo>
                    <a:pt x="25" y="121"/>
                  </a:lnTo>
                  <a:lnTo>
                    <a:pt x="23" y="119"/>
                  </a:lnTo>
                  <a:lnTo>
                    <a:pt x="22" y="115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" name="Freeform 209">
              <a:extLst>
                <a:ext uri="{FF2B5EF4-FFF2-40B4-BE49-F238E27FC236}">
                  <a16:creationId xmlns:a16="http://schemas.microsoft.com/office/drawing/2014/main" id="{20503B3A-AB63-4514-B46D-21A4CEF754D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876425"/>
              <a:ext cx="87313" cy="68263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1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29 h 127"/>
                <a:gd name="T20" fmla="*/ 18 w 165"/>
                <a:gd name="T21" fmla="*/ 29 h 127"/>
                <a:gd name="T22" fmla="*/ 23 w 165"/>
                <a:gd name="T23" fmla="*/ 31 h 127"/>
                <a:gd name="T24" fmla="*/ 27 w 165"/>
                <a:gd name="T25" fmla="*/ 35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3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1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19 h 127"/>
                <a:gd name="T82" fmla="*/ 22 w 165"/>
                <a:gd name="T83" fmla="*/ 116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3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19"/>
                  </a:lnTo>
                  <a:lnTo>
                    <a:pt x="22" y="116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C1102453-F98D-47C9-AABC-4A7389301BB5}"/>
              </a:ext>
            </a:extLst>
          </p:cNvPr>
          <p:cNvGrpSpPr/>
          <p:nvPr/>
        </p:nvGrpSpPr>
        <p:grpSpPr>
          <a:xfrm>
            <a:off x="2491657" y="1544927"/>
            <a:ext cx="886028" cy="897686"/>
            <a:chOff x="3175" y="3246438"/>
            <a:chExt cx="361950" cy="366713"/>
          </a:xfrm>
          <a:solidFill>
            <a:schemeClr val="accent2"/>
          </a:solidFill>
        </p:grpSpPr>
        <p:sp>
          <p:nvSpPr>
            <p:cNvPr id="71" name="Freeform 215">
              <a:extLst>
                <a:ext uri="{FF2B5EF4-FFF2-40B4-BE49-F238E27FC236}">
                  <a16:creationId xmlns:a16="http://schemas.microsoft.com/office/drawing/2014/main" id="{46C624DB-D8A9-439B-AF9D-560E6E0D03E8}"/>
                </a:ext>
              </a:extLst>
            </p:cNvPr>
            <p:cNvSpPr>
              <a:spLocks/>
            </p:cNvSpPr>
            <p:nvPr/>
          </p:nvSpPr>
          <p:spPr bwMode="auto">
            <a:xfrm>
              <a:off x="106363" y="3519488"/>
              <a:ext cx="90488" cy="93663"/>
            </a:xfrm>
            <a:custGeom>
              <a:avLst/>
              <a:gdLst>
                <a:gd name="T0" fmla="*/ 125 w 171"/>
                <a:gd name="T1" fmla="*/ 20 h 177"/>
                <a:gd name="T2" fmla="*/ 128 w 171"/>
                <a:gd name="T3" fmla="*/ 9 h 177"/>
                <a:gd name="T4" fmla="*/ 136 w 171"/>
                <a:gd name="T5" fmla="*/ 0 h 177"/>
                <a:gd name="T6" fmla="*/ 160 w 171"/>
                <a:gd name="T7" fmla="*/ 0 h 177"/>
                <a:gd name="T8" fmla="*/ 167 w 171"/>
                <a:gd name="T9" fmla="*/ 9 h 177"/>
                <a:gd name="T10" fmla="*/ 171 w 171"/>
                <a:gd name="T11" fmla="*/ 20 h 177"/>
                <a:gd name="T12" fmla="*/ 171 w 171"/>
                <a:gd name="T13" fmla="*/ 91 h 177"/>
                <a:gd name="T14" fmla="*/ 169 w 171"/>
                <a:gd name="T15" fmla="*/ 108 h 177"/>
                <a:gd name="T16" fmla="*/ 163 w 171"/>
                <a:gd name="T17" fmla="*/ 124 h 177"/>
                <a:gd name="T18" fmla="*/ 155 w 171"/>
                <a:gd name="T19" fmla="*/ 139 h 177"/>
                <a:gd name="T20" fmla="*/ 146 w 171"/>
                <a:gd name="T21" fmla="*/ 152 h 177"/>
                <a:gd name="T22" fmla="*/ 146 w 171"/>
                <a:gd name="T23" fmla="*/ 152 h 177"/>
                <a:gd name="T24" fmla="*/ 133 w 171"/>
                <a:gd name="T25" fmla="*/ 161 h 177"/>
                <a:gd name="T26" fmla="*/ 119 w 171"/>
                <a:gd name="T27" fmla="*/ 169 h 177"/>
                <a:gd name="T28" fmla="*/ 105 w 171"/>
                <a:gd name="T29" fmla="*/ 175 h 177"/>
                <a:gd name="T30" fmla="*/ 78 w 171"/>
                <a:gd name="T31" fmla="*/ 176 h 177"/>
                <a:gd name="T32" fmla="*/ 50 w 171"/>
                <a:gd name="T33" fmla="*/ 169 h 177"/>
                <a:gd name="T34" fmla="*/ 28 w 171"/>
                <a:gd name="T35" fmla="*/ 154 h 177"/>
                <a:gd name="T36" fmla="*/ 10 w 171"/>
                <a:gd name="T37" fmla="*/ 132 h 177"/>
                <a:gd name="T38" fmla="*/ 1 w 171"/>
                <a:gd name="T39" fmla="*/ 106 h 177"/>
                <a:gd name="T40" fmla="*/ 0 w 171"/>
                <a:gd name="T41" fmla="*/ 91 h 177"/>
                <a:gd name="T42" fmla="*/ 1 w 171"/>
                <a:gd name="T43" fmla="*/ 75 h 177"/>
                <a:gd name="T44" fmla="*/ 6 w 171"/>
                <a:gd name="T45" fmla="*/ 60 h 177"/>
                <a:gd name="T46" fmla="*/ 9 w 171"/>
                <a:gd name="T47" fmla="*/ 55 h 177"/>
                <a:gd name="T48" fmla="*/ 16 w 171"/>
                <a:gd name="T49" fmla="*/ 48 h 177"/>
                <a:gd name="T50" fmla="*/ 23 w 171"/>
                <a:gd name="T51" fmla="*/ 46 h 177"/>
                <a:gd name="T52" fmla="*/ 31 w 171"/>
                <a:gd name="T53" fmla="*/ 46 h 177"/>
                <a:gd name="T54" fmla="*/ 40 w 171"/>
                <a:gd name="T55" fmla="*/ 49 h 177"/>
                <a:gd name="T56" fmla="*/ 45 w 171"/>
                <a:gd name="T57" fmla="*/ 55 h 177"/>
                <a:gd name="T58" fmla="*/ 49 w 171"/>
                <a:gd name="T59" fmla="*/ 62 h 177"/>
                <a:gd name="T60" fmla="*/ 49 w 171"/>
                <a:gd name="T61" fmla="*/ 71 h 177"/>
                <a:gd name="T62" fmla="*/ 48 w 171"/>
                <a:gd name="T63" fmla="*/ 76 h 177"/>
                <a:gd name="T64" fmla="*/ 45 w 171"/>
                <a:gd name="T65" fmla="*/ 91 h 177"/>
                <a:gd name="T66" fmla="*/ 47 w 171"/>
                <a:gd name="T67" fmla="*/ 104 h 177"/>
                <a:gd name="T68" fmla="*/ 54 w 171"/>
                <a:gd name="T69" fmla="*/ 116 h 177"/>
                <a:gd name="T70" fmla="*/ 64 w 171"/>
                <a:gd name="T71" fmla="*/ 124 h 177"/>
                <a:gd name="T72" fmla="*/ 75 w 171"/>
                <a:gd name="T73" fmla="*/ 130 h 177"/>
                <a:gd name="T74" fmla="*/ 88 w 171"/>
                <a:gd name="T75" fmla="*/ 131 h 177"/>
                <a:gd name="T76" fmla="*/ 101 w 171"/>
                <a:gd name="T77" fmla="*/ 128 h 177"/>
                <a:gd name="T78" fmla="*/ 113 w 171"/>
                <a:gd name="T79" fmla="*/ 119 h 177"/>
                <a:gd name="T80" fmla="*/ 114 w 171"/>
                <a:gd name="T81" fmla="*/ 119 h 177"/>
                <a:gd name="T82" fmla="*/ 122 w 171"/>
                <a:gd name="T83" fmla="*/ 107 h 177"/>
                <a:gd name="T84" fmla="*/ 125 w 171"/>
                <a:gd name="T85" fmla="*/ 91 h 177"/>
                <a:gd name="T86" fmla="*/ 125 w 171"/>
                <a:gd name="T87" fmla="*/ 20 h 1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71" h="177">
                  <a:moveTo>
                    <a:pt x="125" y="20"/>
                  </a:moveTo>
                  <a:lnTo>
                    <a:pt x="125" y="20"/>
                  </a:lnTo>
                  <a:lnTo>
                    <a:pt x="126" y="13"/>
                  </a:lnTo>
                  <a:lnTo>
                    <a:pt x="128" y="9"/>
                  </a:lnTo>
                  <a:lnTo>
                    <a:pt x="131" y="4"/>
                  </a:lnTo>
                  <a:lnTo>
                    <a:pt x="136" y="0"/>
                  </a:lnTo>
                  <a:lnTo>
                    <a:pt x="160" y="0"/>
                  </a:lnTo>
                  <a:lnTo>
                    <a:pt x="160" y="0"/>
                  </a:lnTo>
                  <a:lnTo>
                    <a:pt x="164" y="4"/>
                  </a:lnTo>
                  <a:lnTo>
                    <a:pt x="167" y="9"/>
                  </a:lnTo>
                  <a:lnTo>
                    <a:pt x="170" y="13"/>
                  </a:lnTo>
                  <a:lnTo>
                    <a:pt x="171" y="20"/>
                  </a:lnTo>
                  <a:lnTo>
                    <a:pt x="171" y="91"/>
                  </a:lnTo>
                  <a:lnTo>
                    <a:pt x="171" y="91"/>
                  </a:lnTo>
                  <a:lnTo>
                    <a:pt x="170" y="99"/>
                  </a:lnTo>
                  <a:lnTo>
                    <a:pt x="169" y="108"/>
                  </a:lnTo>
                  <a:lnTo>
                    <a:pt x="166" y="117"/>
                  </a:lnTo>
                  <a:lnTo>
                    <a:pt x="163" y="124"/>
                  </a:lnTo>
                  <a:lnTo>
                    <a:pt x="160" y="132"/>
                  </a:lnTo>
                  <a:lnTo>
                    <a:pt x="155" y="139"/>
                  </a:lnTo>
                  <a:lnTo>
                    <a:pt x="151" y="145"/>
                  </a:lnTo>
                  <a:lnTo>
                    <a:pt x="146" y="152"/>
                  </a:lnTo>
                  <a:lnTo>
                    <a:pt x="146" y="152"/>
                  </a:lnTo>
                  <a:lnTo>
                    <a:pt x="146" y="152"/>
                  </a:lnTo>
                  <a:lnTo>
                    <a:pt x="139" y="157"/>
                  </a:lnTo>
                  <a:lnTo>
                    <a:pt x="133" y="161"/>
                  </a:lnTo>
                  <a:lnTo>
                    <a:pt x="126" y="166"/>
                  </a:lnTo>
                  <a:lnTo>
                    <a:pt x="119" y="169"/>
                  </a:lnTo>
                  <a:lnTo>
                    <a:pt x="113" y="172"/>
                  </a:lnTo>
                  <a:lnTo>
                    <a:pt x="105" y="175"/>
                  </a:lnTo>
                  <a:lnTo>
                    <a:pt x="91" y="177"/>
                  </a:lnTo>
                  <a:lnTo>
                    <a:pt x="78" y="176"/>
                  </a:lnTo>
                  <a:lnTo>
                    <a:pt x="64" y="173"/>
                  </a:lnTo>
                  <a:lnTo>
                    <a:pt x="50" y="169"/>
                  </a:lnTo>
                  <a:lnTo>
                    <a:pt x="38" y="161"/>
                  </a:lnTo>
                  <a:lnTo>
                    <a:pt x="28" y="154"/>
                  </a:lnTo>
                  <a:lnTo>
                    <a:pt x="18" y="143"/>
                  </a:lnTo>
                  <a:lnTo>
                    <a:pt x="10" y="132"/>
                  </a:lnTo>
                  <a:lnTo>
                    <a:pt x="5" y="119"/>
                  </a:lnTo>
                  <a:lnTo>
                    <a:pt x="1" y="106"/>
                  </a:lnTo>
                  <a:lnTo>
                    <a:pt x="0" y="98"/>
                  </a:lnTo>
                  <a:lnTo>
                    <a:pt x="0" y="91"/>
                  </a:lnTo>
                  <a:lnTo>
                    <a:pt x="0" y="83"/>
                  </a:lnTo>
                  <a:lnTo>
                    <a:pt x="1" y="75"/>
                  </a:lnTo>
                  <a:lnTo>
                    <a:pt x="3" y="68"/>
                  </a:lnTo>
                  <a:lnTo>
                    <a:pt x="6" y="60"/>
                  </a:lnTo>
                  <a:lnTo>
                    <a:pt x="6" y="60"/>
                  </a:lnTo>
                  <a:lnTo>
                    <a:pt x="9" y="55"/>
                  </a:lnTo>
                  <a:lnTo>
                    <a:pt x="11" y="51"/>
                  </a:lnTo>
                  <a:lnTo>
                    <a:pt x="16" y="48"/>
                  </a:lnTo>
                  <a:lnTo>
                    <a:pt x="19" y="47"/>
                  </a:lnTo>
                  <a:lnTo>
                    <a:pt x="23" y="46"/>
                  </a:lnTo>
                  <a:lnTo>
                    <a:pt x="28" y="46"/>
                  </a:lnTo>
                  <a:lnTo>
                    <a:pt x="31" y="46"/>
                  </a:lnTo>
                  <a:lnTo>
                    <a:pt x="35" y="47"/>
                  </a:lnTo>
                  <a:lnTo>
                    <a:pt x="40" y="49"/>
                  </a:lnTo>
                  <a:lnTo>
                    <a:pt x="43" y="51"/>
                  </a:lnTo>
                  <a:lnTo>
                    <a:pt x="45" y="55"/>
                  </a:lnTo>
                  <a:lnTo>
                    <a:pt x="47" y="58"/>
                  </a:lnTo>
                  <a:lnTo>
                    <a:pt x="49" y="62"/>
                  </a:lnTo>
                  <a:lnTo>
                    <a:pt x="49" y="67"/>
                  </a:lnTo>
                  <a:lnTo>
                    <a:pt x="49" y="71"/>
                  </a:lnTo>
                  <a:lnTo>
                    <a:pt x="48" y="76"/>
                  </a:lnTo>
                  <a:lnTo>
                    <a:pt x="48" y="76"/>
                  </a:lnTo>
                  <a:lnTo>
                    <a:pt x="46" y="84"/>
                  </a:lnTo>
                  <a:lnTo>
                    <a:pt x="45" y="91"/>
                  </a:lnTo>
                  <a:lnTo>
                    <a:pt x="46" y="97"/>
                  </a:lnTo>
                  <a:lnTo>
                    <a:pt x="47" y="104"/>
                  </a:lnTo>
                  <a:lnTo>
                    <a:pt x="50" y="110"/>
                  </a:lnTo>
                  <a:lnTo>
                    <a:pt x="54" y="116"/>
                  </a:lnTo>
                  <a:lnTo>
                    <a:pt x="58" y="120"/>
                  </a:lnTo>
                  <a:lnTo>
                    <a:pt x="64" y="124"/>
                  </a:lnTo>
                  <a:lnTo>
                    <a:pt x="69" y="128"/>
                  </a:lnTo>
                  <a:lnTo>
                    <a:pt x="75" y="130"/>
                  </a:lnTo>
                  <a:lnTo>
                    <a:pt x="81" y="131"/>
                  </a:lnTo>
                  <a:lnTo>
                    <a:pt x="88" y="131"/>
                  </a:lnTo>
                  <a:lnTo>
                    <a:pt x="94" y="130"/>
                  </a:lnTo>
                  <a:lnTo>
                    <a:pt x="101" y="128"/>
                  </a:lnTo>
                  <a:lnTo>
                    <a:pt x="107" y="124"/>
                  </a:lnTo>
                  <a:lnTo>
                    <a:pt x="113" y="119"/>
                  </a:lnTo>
                  <a:lnTo>
                    <a:pt x="114" y="119"/>
                  </a:lnTo>
                  <a:lnTo>
                    <a:pt x="114" y="119"/>
                  </a:lnTo>
                  <a:lnTo>
                    <a:pt x="118" y="113"/>
                  </a:lnTo>
                  <a:lnTo>
                    <a:pt x="122" y="107"/>
                  </a:lnTo>
                  <a:lnTo>
                    <a:pt x="124" y="99"/>
                  </a:lnTo>
                  <a:lnTo>
                    <a:pt x="125" y="91"/>
                  </a:lnTo>
                  <a:lnTo>
                    <a:pt x="125" y="20"/>
                  </a:lnTo>
                  <a:lnTo>
                    <a:pt x="125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" name="Freeform 216">
              <a:extLst>
                <a:ext uri="{FF2B5EF4-FFF2-40B4-BE49-F238E27FC236}">
                  <a16:creationId xmlns:a16="http://schemas.microsoft.com/office/drawing/2014/main" id="{6F970007-702D-48EA-8A9D-9C2C5CB9EB44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800" y="3392488"/>
              <a:ext cx="12700" cy="112713"/>
            </a:xfrm>
            <a:custGeom>
              <a:avLst/>
              <a:gdLst>
                <a:gd name="T0" fmla="*/ 24 w 24"/>
                <a:gd name="T1" fmla="*/ 0 h 212"/>
                <a:gd name="T2" fmla="*/ 24 w 24"/>
                <a:gd name="T3" fmla="*/ 212 h 212"/>
                <a:gd name="T4" fmla="*/ 0 w 24"/>
                <a:gd name="T5" fmla="*/ 212 h 212"/>
                <a:gd name="T6" fmla="*/ 0 w 24"/>
                <a:gd name="T7" fmla="*/ 0 h 212"/>
                <a:gd name="T8" fmla="*/ 24 w 24"/>
                <a:gd name="T9" fmla="*/ 0 h 212"/>
                <a:gd name="T10" fmla="*/ 24 w 24"/>
                <a:gd name="T11" fmla="*/ 0 h 2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4" h="212">
                  <a:moveTo>
                    <a:pt x="24" y="0"/>
                  </a:moveTo>
                  <a:lnTo>
                    <a:pt x="24" y="212"/>
                  </a:lnTo>
                  <a:lnTo>
                    <a:pt x="0" y="212"/>
                  </a:lnTo>
                  <a:lnTo>
                    <a:pt x="0" y="0"/>
                  </a:lnTo>
                  <a:lnTo>
                    <a:pt x="24" y="0"/>
                  </a:lnTo>
                  <a:lnTo>
                    <a:pt x="24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" name="Freeform 217">
              <a:extLst>
                <a:ext uri="{FF2B5EF4-FFF2-40B4-BE49-F238E27FC236}">
                  <a16:creationId xmlns:a16="http://schemas.microsoft.com/office/drawing/2014/main" id="{F423B1B1-A4E2-4CEF-9B5F-C8F6D035D7A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3246438"/>
              <a:ext cx="361950" cy="136525"/>
            </a:xfrm>
            <a:custGeom>
              <a:avLst/>
              <a:gdLst>
                <a:gd name="T0" fmla="*/ 658 w 686"/>
                <a:gd name="T1" fmla="*/ 245 h 259"/>
                <a:gd name="T2" fmla="*/ 634 w 686"/>
                <a:gd name="T3" fmla="*/ 234 h 259"/>
                <a:gd name="T4" fmla="*/ 593 w 686"/>
                <a:gd name="T5" fmla="*/ 228 h 259"/>
                <a:gd name="T6" fmla="*/ 542 w 686"/>
                <a:gd name="T7" fmla="*/ 234 h 259"/>
                <a:gd name="T8" fmla="*/ 520 w 686"/>
                <a:gd name="T9" fmla="*/ 245 h 259"/>
                <a:gd name="T10" fmla="*/ 520 w 686"/>
                <a:gd name="T11" fmla="*/ 251 h 259"/>
                <a:gd name="T12" fmla="*/ 511 w 686"/>
                <a:gd name="T13" fmla="*/ 259 h 259"/>
                <a:gd name="T14" fmla="*/ 502 w 686"/>
                <a:gd name="T15" fmla="*/ 257 h 259"/>
                <a:gd name="T16" fmla="*/ 498 w 686"/>
                <a:gd name="T17" fmla="*/ 251 h 259"/>
                <a:gd name="T18" fmla="*/ 491 w 686"/>
                <a:gd name="T19" fmla="*/ 242 h 259"/>
                <a:gd name="T20" fmla="*/ 466 w 686"/>
                <a:gd name="T21" fmla="*/ 233 h 259"/>
                <a:gd name="T22" fmla="*/ 405 w 686"/>
                <a:gd name="T23" fmla="*/ 229 h 259"/>
                <a:gd name="T24" fmla="*/ 368 w 686"/>
                <a:gd name="T25" fmla="*/ 238 h 259"/>
                <a:gd name="T26" fmla="*/ 354 w 686"/>
                <a:gd name="T27" fmla="*/ 248 h 259"/>
                <a:gd name="T28" fmla="*/ 350 w 686"/>
                <a:gd name="T29" fmla="*/ 256 h 259"/>
                <a:gd name="T30" fmla="*/ 343 w 686"/>
                <a:gd name="T31" fmla="*/ 259 h 259"/>
                <a:gd name="T32" fmla="*/ 333 w 686"/>
                <a:gd name="T33" fmla="*/ 253 h 259"/>
                <a:gd name="T34" fmla="*/ 332 w 686"/>
                <a:gd name="T35" fmla="*/ 245 h 259"/>
                <a:gd name="T36" fmla="*/ 310 w 686"/>
                <a:gd name="T37" fmla="*/ 235 h 259"/>
                <a:gd name="T38" fmla="*/ 261 w 686"/>
                <a:gd name="T39" fmla="*/ 229 h 259"/>
                <a:gd name="T40" fmla="*/ 210 w 686"/>
                <a:gd name="T41" fmla="*/ 235 h 259"/>
                <a:gd name="T42" fmla="*/ 189 w 686"/>
                <a:gd name="T43" fmla="*/ 246 h 259"/>
                <a:gd name="T44" fmla="*/ 187 w 686"/>
                <a:gd name="T45" fmla="*/ 251 h 259"/>
                <a:gd name="T46" fmla="*/ 180 w 686"/>
                <a:gd name="T47" fmla="*/ 259 h 259"/>
                <a:gd name="T48" fmla="*/ 171 w 686"/>
                <a:gd name="T49" fmla="*/ 257 h 259"/>
                <a:gd name="T50" fmla="*/ 167 w 686"/>
                <a:gd name="T51" fmla="*/ 246 h 259"/>
                <a:gd name="T52" fmla="*/ 160 w 686"/>
                <a:gd name="T53" fmla="*/ 241 h 259"/>
                <a:gd name="T54" fmla="*/ 135 w 686"/>
                <a:gd name="T55" fmla="*/ 232 h 259"/>
                <a:gd name="T56" fmla="*/ 72 w 686"/>
                <a:gd name="T57" fmla="*/ 230 h 259"/>
                <a:gd name="T58" fmla="*/ 43 w 686"/>
                <a:gd name="T59" fmla="*/ 236 h 259"/>
                <a:gd name="T60" fmla="*/ 22 w 686"/>
                <a:gd name="T61" fmla="*/ 250 h 259"/>
                <a:gd name="T62" fmla="*/ 21 w 686"/>
                <a:gd name="T63" fmla="*/ 252 h 259"/>
                <a:gd name="T64" fmla="*/ 11 w 686"/>
                <a:gd name="T65" fmla="*/ 259 h 259"/>
                <a:gd name="T66" fmla="*/ 4 w 686"/>
                <a:gd name="T67" fmla="*/ 256 h 259"/>
                <a:gd name="T68" fmla="*/ 0 w 686"/>
                <a:gd name="T69" fmla="*/ 245 h 259"/>
                <a:gd name="T70" fmla="*/ 23 w 686"/>
                <a:gd name="T71" fmla="*/ 196 h 259"/>
                <a:gd name="T72" fmla="*/ 69 w 686"/>
                <a:gd name="T73" fmla="*/ 134 h 259"/>
                <a:gd name="T74" fmla="*/ 128 w 686"/>
                <a:gd name="T75" fmla="*/ 87 h 259"/>
                <a:gd name="T76" fmla="*/ 198 w 686"/>
                <a:gd name="T77" fmla="*/ 55 h 259"/>
                <a:gd name="T78" fmla="*/ 276 w 686"/>
                <a:gd name="T79" fmla="*/ 37 h 259"/>
                <a:gd name="T80" fmla="*/ 331 w 686"/>
                <a:gd name="T81" fmla="*/ 12 h 259"/>
                <a:gd name="T82" fmla="*/ 334 w 686"/>
                <a:gd name="T83" fmla="*/ 3 h 259"/>
                <a:gd name="T84" fmla="*/ 343 w 686"/>
                <a:gd name="T85" fmla="*/ 0 h 259"/>
                <a:gd name="T86" fmla="*/ 343 w 686"/>
                <a:gd name="T87" fmla="*/ 0 h 259"/>
                <a:gd name="T88" fmla="*/ 348 w 686"/>
                <a:gd name="T89" fmla="*/ 1 h 259"/>
                <a:gd name="T90" fmla="*/ 355 w 686"/>
                <a:gd name="T91" fmla="*/ 12 h 259"/>
                <a:gd name="T92" fmla="*/ 383 w 686"/>
                <a:gd name="T93" fmla="*/ 33 h 259"/>
                <a:gd name="T94" fmla="*/ 463 w 686"/>
                <a:gd name="T95" fmla="*/ 48 h 259"/>
                <a:gd name="T96" fmla="*/ 535 w 686"/>
                <a:gd name="T97" fmla="*/ 75 h 259"/>
                <a:gd name="T98" fmla="*/ 597 w 686"/>
                <a:gd name="T99" fmla="*/ 117 h 259"/>
                <a:gd name="T100" fmla="*/ 649 w 686"/>
                <a:gd name="T101" fmla="*/ 173 h 259"/>
                <a:gd name="T102" fmla="*/ 685 w 686"/>
                <a:gd name="T103" fmla="*/ 245 h 259"/>
                <a:gd name="T104" fmla="*/ 685 w 686"/>
                <a:gd name="T105" fmla="*/ 253 h 259"/>
                <a:gd name="T106" fmla="*/ 678 w 686"/>
                <a:gd name="T107" fmla="*/ 258 h 259"/>
                <a:gd name="T108" fmla="*/ 666 w 686"/>
                <a:gd name="T109" fmla="*/ 256 h 259"/>
                <a:gd name="T110" fmla="*/ 664 w 686"/>
                <a:gd name="T111" fmla="*/ 250 h 2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686" h="259">
                  <a:moveTo>
                    <a:pt x="664" y="250"/>
                  </a:moveTo>
                  <a:lnTo>
                    <a:pt x="664" y="250"/>
                  </a:lnTo>
                  <a:lnTo>
                    <a:pt x="658" y="245"/>
                  </a:lnTo>
                  <a:lnTo>
                    <a:pt x="651" y="241"/>
                  </a:lnTo>
                  <a:lnTo>
                    <a:pt x="642" y="236"/>
                  </a:lnTo>
                  <a:lnTo>
                    <a:pt x="634" y="234"/>
                  </a:lnTo>
                  <a:lnTo>
                    <a:pt x="624" y="231"/>
                  </a:lnTo>
                  <a:lnTo>
                    <a:pt x="614" y="230"/>
                  </a:lnTo>
                  <a:lnTo>
                    <a:pt x="593" y="228"/>
                  </a:lnTo>
                  <a:lnTo>
                    <a:pt x="571" y="229"/>
                  </a:lnTo>
                  <a:lnTo>
                    <a:pt x="552" y="232"/>
                  </a:lnTo>
                  <a:lnTo>
                    <a:pt x="542" y="234"/>
                  </a:lnTo>
                  <a:lnTo>
                    <a:pt x="534" y="238"/>
                  </a:lnTo>
                  <a:lnTo>
                    <a:pt x="526" y="241"/>
                  </a:lnTo>
                  <a:lnTo>
                    <a:pt x="520" y="245"/>
                  </a:lnTo>
                  <a:lnTo>
                    <a:pt x="520" y="246"/>
                  </a:lnTo>
                  <a:lnTo>
                    <a:pt x="520" y="246"/>
                  </a:lnTo>
                  <a:lnTo>
                    <a:pt x="520" y="251"/>
                  </a:lnTo>
                  <a:lnTo>
                    <a:pt x="518" y="255"/>
                  </a:lnTo>
                  <a:lnTo>
                    <a:pt x="514" y="257"/>
                  </a:lnTo>
                  <a:lnTo>
                    <a:pt x="511" y="259"/>
                  </a:lnTo>
                  <a:lnTo>
                    <a:pt x="511" y="259"/>
                  </a:lnTo>
                  <a:lnTo>
                    <a:pt x="507" y="259"/>
                  </a:lnTo>
                  <a:lnTo>
                    <a:pt x="502" y="257"/>
                  </a:lnTo>
                  <a:lnTo>
                    <a:pt x="500" y="254"/>
                  </a:lnTo>
                  <a:lnTo>
                    <a:pt x="498" y="251"/>
                  </a:lnTo>
                  <a:lnTo>
                    <a:pt x="498" y="251"/>
                  </a:lnTo>
                  <a:lnTo>
                    <a:pt x="498" y="246"/>
                  </a:lnTo>
                  <a:lnTo>
                    <a:pt x="498" y="246"/>
                  </a:lnTo>
                  <a:lnTo>
                    <a:pt x="491" y="242"/>
                  </a:lnTo>
                  <a:lnTo>
                    <a:pt x="484" y="239"/>
                  </a:lnTo>
                  <a:lnTo>
                    <a:pt x="475" y="235"/>
                  </a:lnTo>
                  <a:lnTo>
                    <a:pt x="466" y="233"/>
                  </a:lnTo>
                  <a:lnTo>
                    <a:pt x="447" y="230"/>
                  </a:lnTo>
                  <a:lnTo>
                    <a:pt x="426" y="229"/>
                  </a:lnTo>
                  <a:lnTo>
                    <a:pt x="405" y="229"/>
                  </a:lnTo>
                  <a:lnTo>
                    <a:pt x="385" y="232"/>
                  </a:lnTo>
                  <a:lnTo>
                    <a:pt x="377" y="235"/>
                  </a:lnTo>
                  <a:lnTo>
                    <a:pt x="368" y="238"/>
                  </a:lnTo>
                  <a:lnTo>
                    <a:pt x="360" y="242"/>
                  </a:lnTo>
                  <a:lnTo>
                    <a:pt x="354" y="245"/>
                  </a:lnTo>
                  <a:lnTo>
                    <a:pt x="354" y="248"/>
                  </a:lnTo>
                  <a:lnTo>
                    <a:pt x="354" y="248"/>
                  </a:lnTo>
                  <a:lnTo>
                    <a:pt x="353" y="253"/>
                  </a:lnTo>
                  <a:lnTo>
                    <a:pt x="350" y="256"/>
                  </a:lnTo>
                  <a:lnTo>
                    <a:pt x="347" y="258"/>
                  </a:lnTo>
                  <a:lnTo>
                    <a:pt x="343" y="259"/>
                  </a:lnTo>
                  <a:lnTo>
                    <a:pt x="343" y="259"/>
                  </a:lnTo>
                  <a:lnTo>
                    <a:pt x="338" y="258"/>
                  </a:lnTo>
                  <a:lnTo>
                    <a:pt x="335" y="256"/>
                  </a:lnTo>
                  <a:lnTo>
                    <a:pt x="333" y="253"/>
                  </a:lnTo>
                  <a:lnTo>
                    <a:pt x="332" y="248"/>
                  </a:lnTo>
                  <a:lnTo>
                    <a:pt x="332" y="245"/>
                  </a:lnTo>
                  <a:lnTo>
                    <a:pt x="332" y="245"/>
                  </a:lnTo>
                  <a:lnTo>
                    <a:pt x="325" y="242"/>
                  </a:lnTo>
                  <a:lnTo>
                    <a:pt x="319" y="239"/>
                  </a:lnTo>
                  <a:lnTo>
                    <a:pt x="310" y="235"/>
                  </a:lnTo>
                  <a:lnTo>
                    <a:pt x="301" y="233"/>
                  </a:lnTo>
                  <a:lnTo>
                    <a:pt x="281" y="230"/>
                  </a:lnTo>
                  <a:lnTo>
                    <a:pt x="261" y="229"/>
                  </a:lnTo>
                  <a:lnTo>
                    <a:pt x="240" y="229"/>
                  </a:lnTo>
                  <a:lnTo>
                    <a:pt x="220" y="233"/>
                  </a:lnTo>
                  <a:lnTo>
                    <a:pt x="210" y="235"/>
                  </a:lnTo>
                  <a:lnTo>
                    <a:pt x="203" y="239"/>
                  </a:lnTo>
                  <a:lnTo>
                    <a:pt x="195" y="242"/>
                  </a:lnTo>
                  <a:lnTo>
                    <a:pt x="189" y="246"/>
                  </a:lnTo>
                  <a:lnTo>
                    <a:pt x="189" y="246"/>
                  </a:lnTo>
                  <a:lnTo>
                    <a:pt x="187" y="251"/>
                  </a:lnTo>
                  <a:lnTo>
                    <a:pt x="187" y="251"/>
                  </a:lnTo>
                  <a:lnTo>
                    <a:pt x="186" y="254"/>
                  </a:lnTo>
                  <a:lnTo>
                    <a:pt x="183" y="257"/>
                  </a:lnTo>
                  <a:lnTo>
                    <a:pt x="180" y="259"/>
                  </a:lnTo>
                  <a:lnTo>
                    <a:pt x="175" y="259"/>
                  </a:lnTo>
                  <a:lnTo>
                    <a:pt x="175" y="259"/>
                  </a:lnTo>
                  <a:lnTo>
                    <a:pt x="171" y="257"/>
                  </a:lnTo>
                  <a:lnTo>
                    <a:pt x="168" y="255"/>
                  </a:lnTo>
                  <a:lnTo>
                    <a:pt x="167" y="251"/>
                  </a:lnTo>
                  <a:lnTo>
                    <a:pt x="167" y="246"/>
                  </a:lnTo>
                  <a:lnTo>
                    <a:pt x="167" y="245"/>
                  </a:lnTo>
                  <a:lnTo>
                    <a:pt x="167" y="245"/>
                  </a:lnTo>
                  <a:lnTo>
                    <a:pt x="160" y="241"/>
                  </a:lnTo>
                  <a:lnTo>
                    <a:pt x="152" y="238"/>
                  </a:lnTo>
                  <a:lnTo>
                    <a:pt x="144" y="234"/>
                  </a:lnTo>
                  <a:lnTo>
                    <a:pt x="135" y="232"/>
                  </a:lnTo>
                  <a:lnTo>
                    <a:pt x="114" y="229"/>
                  </a:lnTo>
                  <a:lnTo>
                    <a:pt x="93" y="228"/>
                  </a:lnTo>
                  <a:lnTo>
                    <a:pt x="72" y="230"/>
                  </a:lnTo>
                  <a:lnTo>
                    <a:pt x="62" y="231"/>
                  </a:lnTo>
                  <a:lnTo>
                    <a:pt x="52" y="233"/>
                  </a:lnTo>
                  <a:lnTo>
                    <a:pt x="43" y="236"/>
                  </a:lnTo>
                  <a:lnTo>
                    <a:pt x="35" y="241"/>
                  </a:lnTo>
                  <a:lnTo>
                    <a:pt x="28" y="245"/>
                  </a:lnTo>
                  <a:lnTo>
                    <a:pt x="22" y="250"/>
                  </a:lnTo>
                  <a:lnTo>
                    <a:pt x="22" y="250"/>
                  </a:lnTo>
                  <a:lnTo>
                    <a:pt x="21" y="252"/>
                  </a:lnTo>
                  <a:lnTo>
                    <a:pt x="21" y="252"/>
                  </a:lnTo>
                  <a:lnTo>
                    <a:pt x="19" y="256"/>
                  </a:lnTo>
                  <a:lnTo>
                    <a:pt x="16" y="258"/>
                  </a:lnTo>
                  <a:lnTo>
                    <a:pt x="11" y="259"/>
                  </a:lnTo>
                  <a:lnTo>
                    <a:pt x="7" y="258"/>
                  </a:lnTo>
                  <a:lnTo>
                    <a:pt x="7" y="258"/>
                  </a:lnTo>
                  <a:lnTo>
                    <a:pt x="4" y="256"/>
                  </a:lnTo>
                  <a:lnTo>
                    <a:pt x="2" y="253"/>
                  </a:lnTo>
                  <a:lnTo>
                    <a:pt x="0" y="250"/>
                  </a:lnTo>
                  <a:lnTo>
                    <a:pt x="0" y="245"/>
                  </a:lnTo>
                  <a:lnTo>
                    <a:pt x="0" y="245"/>
                  </a:lnTo>
                  <a:lnTo>
                    <a:pt x="11" y="219"/>
                  </a:lnTo>
                  <a:lnTo>
                    <a:pt x="23" y="196"/>
                  </a:lnTo>
                  <a:lnTo>
                    <a:pt x="37" y="173"/>
                  </a:lnTo>
                  <a:lnTo>
                    <a:pt x="53" y="153"/>
                  </a:lnTo>
                  <a:lnTo>
                    <a:pt x="69" y="134"/>
                  </a:lnTo>
                  <a:lnTo>
                    <a:pt x="88" y="117"/>
                  </a:lnTo>
                  <a:lnTo>
                    <a:pt x="108" y="101"/>
                  </a:lnTo>
                  <a:lnTo>
                    <a:pt x="128" y="87"/>
                  </a:lnTo>
                  <a:lnTo>
                    <a:pt x="151" y="75"/>
                  </a:lnTo>
                  <a:lnTo>
                    <a:pt x="174" y="64"/>
                  </a:lnTo>
                  <a:lnTo>
                    <a:pt x="198" y="55"/>
                  </a:lnTo>
                  <a:lnTo>
                    <a:pt x="224" y="48"/>
                  </a:lnTo>
                  <a:lnTo>
                    <a:pt x="250" y="41"/>
                  </a:lnTo>
                  <a:lnTo>
                    <a:pt x="276" y="37"/>
                  </a:lnTo>
                  <a:lnTo>
                    <a:pt x="303" y="33"/>
                  </a:lnTo>
                  <a:lnTo>
                    <a:pt x="331" y="31"/>
                  </a:lnTo>
                  <a:lnTo>
                    <a:pt x="331" y="12"/>
                  </a:lnTo>
                  <a:lnTo>
                    <a:pt x="331" y="12"/>
                  </a:lnTo>
                  <a:lnTo>
                    <a:pt x="332" y="7"/>
                  </a:lnTo>
                  <a:lnTo>
                    <a:pt x="334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8" y="1"/>
                  </a:lnTo>
                  <a:lnTo>
                    <a:pt x="351" y="3"/>
                  </a:lnTo>
                  <a:lnTo>
                    <a:pt x="355" y="7"/>
                  </a:lnTo>
                  <a:lnTo>
                    <a:pt x="355" y="12"/>
                  </a:lnTo>
                  <a:lnTo>
                    <a:pt x="355" y="31"/>
                  </a:lnTo>
                  <a:lnTo>
                    <a:pt x="355" y="31"/>
                  </a:lnTo>
                  <a:lnTo>
                    <a:pt x="383" y="33"/>
                  </a:lnTo>
                  <a:lnTo>
                    <a:pt x="411" y="37"/>
                  </a:lnTo>
                  <a:lnTo>
                    <a:pt x="437" y="41"/>
                  </a:lnTo>
                  <a:lnTo>
                    <a:pt x="463" y="48"/>
                  </a:lnTo>
                  <a:lnTo>
                    <a:pt x="487" y="55"/>
                  </a:lnTo>
                  <a:lnTo>
                    <a:pt x="512" y="64"/>
                  </a:lnTo>
                  <a:lnTo>
                    <a:pt x="535" y="75"/>
                  </a:lnTo>
                  <a:lnTo>
                    <a:pt x="557" y="87"/>
                  </a:lnTo>
                  <a:lnTo>
                    <a:pt x="578" y="101"/>
                  </a:lnTo>
                  <a:lnTo>
                    <a:pt x="597" y="117"/>
                  </a:lnTo>
                  <a:lnTo>
                    <a:pt x="616" y="134"/>
                  </a:lnTo>
                  <a:lnTo>
                    <a:pt x="634" y="153"/>
                  </a:lnTo>
                  <a:lnTo>
                    <a:pt x="649" y="173"/>
                  </a:lnTo>
                  <a:lnTo>
                    <a:pt x="663" y="196"/>
                  </a:lnTo>
                  <a:lnTo>
                    <a:pt x="675" y="219"/>
                  </a:lnTo>
                  <a:lnTo>
                    <a:pt x="685" y="245"/>
                  </a:lnTo>
                  <a:lnTo>
                    <a:pt x="685" y="245"/>
                  </a:lnTo>
                  <a:lnTo>
                    <a:pt x="686" y="250"/>
                  </a:lnTo>
                  <a:lnTo>
                    <a:pt x="685" y="253"/>
                  </a:lnTo>
                  <a:lnTo>
                    <a:pt x="682" y="256"/>
                  </a:lnTo>
                  <a:lnTo>
                    <a:pt x="678" y="258"/>
                  </a:lnTo>
                  <a:lnTo>
                    <a:pt x="678" y="258"/>
                  </a:lnTo>
                  <a:lnTo>
                    <a:pt x="674" y="259"/>
                  </a:lnTo>
                  <a:lnTo>
                    <a:pt x="670" y="258"/>
                  </a:lnTo>
                  <a:lnTo>
                    <a:pt x="666" y="256"/>
                  </a:lnTo>
                  <a:lnTo>
                    <a:pt x="664" y="252"/>
                  </a:lnTo>
                  <a:lnTo>
                    <a:pt x="664" y="252"/>
                  </a:lnTo>
                  <a:lnTo>
                    <a:pt x="664" y="250"/>
                  </a:lnTo>
                  <a:lnTo>
                    <a:pt x="664" y="2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5682396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7" name="Straight Connector 126"/>
          <p:cNvCxnSpPr/>
          <p:nvPr/>
        </p:nvCxnSpPr>
        <p:spPr>
          <a:xfrm>
            <a:off x="4572000" y="147638"/>
            <a:ext cx="0" cy="4848225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oval" w="med" len="med"/>
            <a:tailEnd type="oval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3" name="Group 112"/>
          <p:cNvGrpSpPr/>
          <p:nvPr/>
        </p:nvGrpSpPr>
        <p:grpSpPr>
          <a:xfrm>
            <a:off x="4187835" y="3055166"/>
            <a:ext cx="651113" cy="769187"/>
            <a:chOff x="4187835" y="3055166"/>
            <a:chExt cx="651113" cy="769187"/>
          </a:xfrm>
        </p:grpSpPr>
        <p:sp>
          <p:nvSpPr>
            <p:cNvPr id="5" name="Freeform 5"/>
            <p:cNvSpPr>
              <a:spLocks noEditPoints="1"/>
            </p:cNvSpPr>
            <p:nvPr/>
          </p:nvSpPr>
          <p:spPr bwMode="auto">
            <a:xfrm>
              <a:off x="4187835" y="3055166"/>
              <a:ext cx="651113" cy="769187"/>
            </a:xfrm>
            <a:custGeom>
              <a:avLst/>
              <a:gdLst>
                <a:gd name="T0" fmla="*/ 190 w 322"/>
                <a:gd name="T1" fmla="*/ 0 h 380"/>
                <a:gd name="T2" fmla="*/ 0 w 322"/>
                <a:gd name="T3" fmla="*/ 190 h 380"/>
                <a:gd name="T4" fmla="*/ 190 w 322"/>
                <a:gd name="T5" fmla="*/ 380 h 380"/>
                <a:gd name="T6" fmla="*/ 190 w 322"/>
                <a:gd name="T7" fmla="*/ 322 h 380"/>
                <a:gd name="T8" fmla="*/ 190 w 322"/>
                <a:gd name="T9" fmla="*/ 322 h 380"/>
                <a:gd name="T10" fmla="*/ 322 w 322"/>
                <a:gd name="T11" fmla="*/ 190 h 380"/>
                <a:gd name="T12" fmla="*/ 190 w 322"/>
                <a:gd name="T13" fmla="*/ 58 h 380"/>
                <a:gd name="T14" fmla="*/ 190 w 322"/>
                <a:gd name="T15" fmla="*/ 58 h 380"/>
                <a:gd name="T16" fmla="*/ 190 w 322"/>
                <a:gd name="T17" fmla="*/ 0 h 380"/>
                <a:gd name="T18" fmla="*/ 190 w 322"/>
                <a:gd name="T19" fmla="*/ 304 h 380"/>
                <a:gd name="T20" fmla="*/ 76 w 322"/>
                <a:gd name="T21" fmla="*/ 190 h 380"/>
                <a:gd name="T22" fmla="*/ 190 w 322"/>
                <a:gd name="T23" fmla="*/ 76 h 380"/>
                <a:gd name="T24" fmla="*/ 304 w 322"/>
                <a:gd name="T25" fmla="*/ 190 h 380"/>
                <a:gd name="T26" fmla="*/ 190 w 322"/>
                <a:gd name="T27" fmla="*/ 304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0">
                  <a:moveTo>
                    <a:pt x="190" y="0"/>
                  </a:moveTo>
                  <a:cubicBezTo>
                    <a:pt x="85" y="0"/>
                    <a:pt x="0" y="85"/>
                    <a:pt x="0" y="190"/>
                  </a:cubicBezTo>
                  <a:cubicBezTo>
                    <a:pt x="0" y="295"/>
                    <a:pt x="85" y="380"/>
                    <a:pt x="190" y="380"/>
                  </a:cubicBezTo>
                  <a:cubicBezTo>
                    <a:pt x="190" y="322"/>
                    <a:pt x="190" y="322"/>
                    <a:pt x="190" y="322"/>
                  </a:cubicBezTo>
                  <a:cubicBezTo>
                    <a:pt x="190" y="322"/>
                    <a:pt x="190" y="322"/>
                    <a:pt x="190" y="322"/>
                  </a:cubicBezTo>
                  <a:cubicBezTo>
                    <a:pt x="263" y="322"/>
                    <a:pt x="322" y="263"/>
                    <a:pt x="322" y="190"/>
                  </a:cubicBezTo>
                  <a:cubicBezTo>
                    <a:pt x="322" y="117"/>
                    <a:pt x="263" y="58"/>
                    <a:pt x="190" y="58"/>
                  </a:cubicBezTo>
                  <a:cubicBezTo>
                    <a:pt x="190" y="58"/>
                    <a:pt x="190" y="58"/>
                    <a:pt x="190" y="58"/>
                  </a:cubicBezTo>
                  <a:lnTo>
                    <a:pt x="190" y="0"/>
                  </a:lnTo>
                  <a:close/>
                  <a:moveTo>
                    <a:pt x="190" y="304"/>
                  </a:moveTo>
                  <a:cubicBezTo>
                    <a:pt x="127" y="304"/>
                    <a:pt x="76" y="253"/>
                    <a:pt x="76" y="190"/>
                  </a:cubicBezTo>
                  <a:cubicBezTo>
                    <a:pt x="76" y="127"/>
                    <a:pt x="127" y="76"/>
                    <a:pt x="190" y="76"/>
                  </a:cubicBezTo>
                  <a:cubicBezTo>
                    <a:pt x="253" y="76"/>
                    <a:pt x="304" y="127"/>
                    <a:pt x="304" y="190"/>
                  </a:cubicBezTo>
                  <a:cubicBezTo>
                    <a:pt x="304" y="253"/>
                    <a:pt x="253" y="304"/>
                    <a:pt x="190" y="304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Oval 6"/>
            <p:cNvSpPr>
              <a:spLocks noChangeArrowheads="1"/>
            </p:cNvSpPr>
            <p:nvPr/>
          </p:nvSpPr>
          <p:spPr bwMode="auto">
            <a:xfrm>
              <a:off x="4333287" y="3200618"/>
              <a:ext cx="477426" cy="478282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7" name="Group 16"/>
            <p:cNvGrpSpPr/>
            <p:nvPr/>
          </p:nvGrpSpPr>
          <p:grpSpPr>
            <a:xfrm>
              <a:off x="4450504" y="3318692"/>
              <a:ext cx="242992" cy="234436"/>
              <a:chOff x="4476662" y="2475405"/>
              <a:chExt cx="190678" cy="183963"/>
            </a:xfrm>
            <a:solidFill>
              <a:schemeClr val="accent4"/>
            </a:solidFill>
          </p:grpSpPr>
          <p:sp>
            <p:nvSpPr>
              <p:cNvPr id="56" name="Oval 54"/>
              <p:cNvSpPr>
                <a:spLocks noChangeArrowheads="1"/>
              </p:cNvSpPr>
              <p:nvPr/>
            </p:nvSpPr>
            <p:spPr bwMode="auto">
              <a:xfrm>
                <a:off x="4476662" y="2654668"/>
                <a:ext cx="6714" cy="4699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7" name="Oval 55"/>
              <p:cNvSpPr>
                <a:spLocks noChangeArrowheads="1"/>
              </p:cNvSpPr>
              <p:nvPr/>
            </p:nvSpPr>
            <p:spPr bwMode="auto">
              <a:xfrm>
                <a:off x="4572001" y="2559330"/>
                <a:ext cx="6042" cy="10743"/>
              </a:xfrm>
              <a:prstGeom prst="ellipse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8" name="Freeform 56"/>
              <p:cNvSpPr>
                <a:spLocks noEditPoints="1"/>
              </p:cNvSpPr>
              <p:nvPr/>
            </p:nvSpPr>
            <p:spPr bwMode="auto">
              <a:xfrm>
                <a:off x="4594157" y="2515017"/>
                <a:ext cx="33570" cy="26856"/>
              </a:xfrm>
              <a:custGeom>
                <a:avLst/>
                <a:gdLst>
                  <a:gd name="T0" fmla="*/ 11 w 21"/>
                  <a:gd name="T1" fmla="*/ 0 h 17"/>
                  <a:gd name="T2" fmla="*/ 4 w 21"/>
                  <a:gd name="T3" fmla="*/ 2 h 17"/>
                  <a:gd name="T4" fmla="*/ 4 w 21"/>
                  <a:gd name="T5" fmla="*/ 15 h 17"/>
                  <a:gd name="T6" fmla="*/ 11 w 21"/>
                  <a:gd name="T7" fmla="*/ 17 h 17"/>
                  <a:gd name="T8" fmla="*/ 17 w 21"/>
                  <a:gd name="T9" fmla="*/ 15 h 17"/>
                  <a:gd name="T10" fmla="*/ 17 w 21"/>
                  <a:gd name="T11" fmla="*/ 15 h 17"/>
                  <a:gd name="T12" fmla="*/ 17 w 21"/>
                  <a:gd name="T13" fmla="*/ 2 h 17"/>
                  <a:gd name="T14" fmla="*/ 11 w 21"/>
                  <a:gd name="T15" fmla="*/ 0 h 17"/>
                  <a:gd name="T16" fmla="*/ 14 w 21"/>
                  <a:gd name="T17" fmla="*/ 12 h 17"/>
                  <a:gd name="T18" fmla="*/ 7 w 21"/>
                  <a:gd name="T19" fmla="*/ 12 h 17"/>
                  <a:gd name="T20" fmla="*/ 7 w 21"/>
                  <a:gd name="T21" fmla="*/ 5 h 17"/>
                  <a:gd name="T22" fmla="*/ 11 w 21"/>
                  <a:gd name="T23" fmla="*/ 4 h 17"/>
                  <a:gd name="T24" fmla="*/ 14 w 21"/>
                  <a:gd name="T25" fmla="*/ 5 h 17"/>
                  <a:gd name="T26" fmla="*/ 14 w 21"/>
                  <a:gd name="T27" fmla="*/ 12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21" h="17">
                    <a:moveTo>
                      <a:pt x="11" y="0"/>
                    </a:moveTo>
                    <a:cubicBezTo>
                      <a:pt x="8" y="0"/>
                      <a:pt x="6" y="1"/>
                      <a:pt x="4" y="2"/>
                    </a:cubicBezTo>
                    <a:cubicBezTo>
                      <a:pt x="0" y="6"/>
                      <a:pt x="0" y="11"/>
                      <a:pt x="4" y="15"/>
                    </a:cubicBezTo>
                    <a:cubicBezTo>
                      <a:pt x="6" y="17"/>
                      <a:pt x="8" y="17"/>
                      <a:pt x="11" y="17"/>
                    </a:cubicBezTo>
                    <a:cubicBezTo>
                      <a:pt x="13" y="17"/>
                      <a:pt x="16" y="17"/>
                      <a:pt x="17" y="15"/>
                    </a:cubicBezTo>
                    <a:cubicBezTo>
                      <a:pt x="17" y="15"/>
                      <a:pt x="17" y="15"/>
                      <a:pt x="17" y="15"/>
                    </a:cubicBezTo>
                    <a:cubicBezTo>
                      <a:pt x="21" y="11"/>
                      <a:pt x="21" y="6"/>
                      <a:pt x="17" y="2"/>
                    </a:cubicBezTo>
                    <a:cubicBezTo>
                      <a:pt x="16" y="1"/>
                      <a:pt x="13" y="0"/>
                      <a:pt x="11" y="0"/>
                    </a:cubicBezTo>
                    <a:close/>
                    <a:moveTo>
                      <a:pt x="14" y="12"/>
                    </a:moveTo>
                    <a:cubicBezTo>
                      <a:pt x="12" y="14"/>
                      <a:pt x="9" y="14"/>
                      <a:pt x="7" y="12"/>
                    </a:cubicBezTo>
                    <a:cubicBezTo>
                      <a:pt x="5" y="10"/>
                      <a:pt x="5" y="7"/>
                      <a:pt x="7" y="5"/>
                    </a:cubicBezTo>
                    <a:cubicBezTo>
                      <a:pt x="8" y="4"/>
                      <a:pt x="9" y="4"/>
                      <a:pt x="11" y="4"/>
                    </a:cubicBezTo>
                    <a:cubicBezTo>
                      <a:pt x="12" y="4"/>
                      <a:pt x="13" y="4"/>
                      <a:pt x="14" y="5"/>
                    </a:cubicBezTo>
                    <a:cubicBezTo>
                      <a:pt x="16" y="7"/>
                      <a:pt x="16" y="10"/>
                      <a:pt x="14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9" name="Freeform 57"/>
              <p:cNvSpPr>
                <a:spLocks/>
              </p:cNvSpPr>
              <p:nvPr/>
            </p:nvSpPr>
            <p:spPr bwMode="auto">
              <a:xfrm>
                <a:off x="4488075" y="2615055"/>
                <a:ext cx="32898" cy="32898"/>
              </a:xfrm>
              <a:custGeom>
                <a:avLst/>
                <a:gdLst>
                  <a:gd name="T0" fmla="*/ 20 w 21"/>
                  <a:gd name="T1" fmla="*/ 7 h 21"/>
                  <a:gd name="T2" fmla="*/ 17 w 21"/>
                  <a:gd name="T3" fmla="*/ 8 h 21"/>
                  <a:gd name="T4" fmla="*/ 15 w 21"/>
                  <a:gd name="T5" fmla="*/ 13 h 21"/>
                  <a:gd name="T6" fmla="*/ 9 w 21"/>
                  <a:gd name="T7" fmla="*/ 17 h 21"/>
                  <a:gd name="T8" fmla="*/ 6 w 21"/>
                  <a:gd name="T9" fmla="*/ 17 h 21"/>
                  <a:gd name="T10" fmla="*/ 5 w 21"/>
                  <a:gd name="T11" fmla="*/ 16 h 21"/>
                  <a:gd name="T12" fmla="*/ 5 w 21"/>
                  <a:gd name="T13" fmla="*/ 15 h 21"/>
                  <a:gd name="T14" fmla="*/ 5 w 21"/>
                  <a:gd name="T15" fmla="*/ 13 h 21"/>
                  <a:gd name="T16" fmla="*/ 9 w 21"/>
                  <a:gd name="T17" fmla="*/ 7 h 21"/>
                  <a:gd name="T18" fmla="*/ 14 w 21"/>
                  <a:gd name="T19" fmla="*/ 4 h 21"/>
                  <a:gd name="T20" fmla="*/ 15 w 21"/>
                  <a:gd name="T21" fmla="*/ 1 h 21"/>
                  <a:gd name="T22" fmla="*/ 12 w 21"/>
                  <a:gd name="T23" fmla="*/ 1 h 21"/>
                  <a:gd name="T24" fmla="*/ 7 w 21"/>
                  <a:gd name="T25" fmla="*/ 3 h 21"/>
                  <a:gd name="T26" fmla="*/ 1 w 21"/>
                  <a:gd name="T27" fmla="*/ 12 h 21"/>
                  <a:gd name="T28" fmla="*/ 0 w 21"/>
                  <a:gd name="T29" fmla="*/ 15 h 21"/>
                  <a:gd name="T30" fmla="*/ 2 w 21"/>
                  <a:gd name="T31" fmla="*/ 19 h 21"/>
                  <a:gd name="T32" fmla="*/ 6 w 21"/>
                  <a:gd name="T33" fmla="*/ 21 h 21"/>
                  <a:gd name="T34" fmla="*/ 6 w 21"/>
                  <a:gd name="T35" fmla="*/ 21 h 21"/>
                  <a:gd name="T36" fmla="*/ 9 w 21"/>
                  <a:gd name="T37" fmla="*/ 21 h 21"/>
                  <a:gd name="T38" fmla="*/ 18 w 21"/>
                  <a:gd name="T39" fmla="*/ 15 h 21"/>
                  <a:gd name="T40" fmla="*/ 21 w 21"/>
                  <a:gd name="T41" fmla="*/ 10 h 21"/>
                  <a:gd name="T42" fmla="*/ 20 w 21"/>
                  <a:gd name="T43" fmla="*/ 7 h 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21" h="21">
                    <a:moveTo>
                      <a:pt x="20" y="7"/>
                    </a:moveTo>
                    <a:cubicBezTo>
                      <a:pt x="19" y="6"/>
                      <a:pt x="18" y="7"/>
                      <a:pt x="17" y="8"/>
                    </a:cubicBezTo>
                    <a:cubicBezTo>
                      <a:pt x="15" y="13"/>
                      <a:pt x="15" y="13"/>
                      <a:pt x="15" y="13"/>
                    </a:cubicBezTo>
                    <a:cubicBezTo>
                      <a:pt x="14" y="15"/>
                      <a:pt x="11" y="16"/>
                      <a:pt x="9" y="17"/>
                    </a:cubicBezTo>
                    <a:cubicBezTo>
                      <a:pt x="6" y="17"/>
                      <a:pt x="6" y="17"/>
                      <a:pt x="6" y="17"/>
                    </a:cubicBezTo>
                    <a:cubicBezTo>
                      <a:pt x="5" y="17"/>
                      <a:pt x="5" y="17"/>
                      <a:pt x="5" y="16"/>
                    </a:cubicBezTo>
                    <a:cubicBezTo>
                      <a:pt x="5" y="16"/>
                      <a:pt x="5" y="16"/>
                      <a:pt x="5" y="15"/>
                    </a:cubicBezTo>
                    <a:cubicBezTo>
                      <a:pt x="5" y="13"/>
                      <a:pt x="5" y="13"/>
                      <a:pt x="5" y="13"/>
                    </a:cubicBezTo>
                    <a:cubicBezTo>
                      <a:pt x="5" y="10"/>
                      <a:pt x="6" y="8"/>
                      <a:pt x="9" y="7"/>
                    </a:cubicBezTo>
                    <a:cubicBezTo>
                      <a:pt x="14" y="4"/>
                      <a:pt x="14" y="4"/>
                      <a:pt x="14" y="4"/>
                    </a:cubicBezTo>
                    <a:cubicBezTo>
                      <a:pt x="15" y="4"/>
                      <a:pt x="15" y="3"/>
                      <a:pt x="15" y="1"/>
                    </a:cubicBezTo>
                    <a:cubicBezTo>
                      <a:pt x="14" y="0"/>
                      <a:pt x="13" y="0"/>
                      <a:pt x="12" y="1"/>
                    </a:cubicBezTo>
                    <a:cubicBezTo>
                      <a:pt x="7" y="3"/>
                      <a:pt x="7" y="3"/>
                      <a:pt x="7" y="3"/>
                    </a:cubicBezTo>
                    <a:cubicBezTo>
                      <a:pt x="3" y="5"/>
                      <a:pt x="1" y="8"/>
                      <a:pt x="1" y="12"/>
                    </a:cubicBezTo>
                    <a:cubicBezTo>
                      <a:pt x="0" y="15"/>
                      <a:pt x="0" y="15"/>
                      <a:pt x="0" y="15"/>
                    </a:cubicBezTo>
                    <a:cubicBezTo>
                      <a:pt x="0" y="17"/>
                      <a:pt x="1" y="18"/>
                      <a:pt x="2" y="19"/>
                    </a:cubicBezTo>
                    <a:cubicBezTo>
                      <a:pt x="3" y="20"/>
                      <a:pt x="4" y="21"/>
                      <a:pt x="6" y="21"/>
                    </a:cubicBezTo>
                    <a:cubicBezTo>
                      <a:pt x="6" y="21"/>
                      <a:pt x="6" y="21"/>
                      <a:pt x="6" y="21"/>
                    </a:cubicBezTo>
                    <a:cubicBezTo>
                      <a:pt x="9" y="21"/>
                      <a:pt x="9" y="21"/>
                      <a:pt x="9" y="21"/>
                    </a:cubicBezTo>
                    <a:cubicBezTo>
                      <a:pt x="13" y="21"/>
                      <a:pt x="17" y="18"/>
                      <a:pt x="18" y="15"/>
                    </a:cubicBezTo>
                    <a:cubicBezTo>
                      <a:pt x="21" y="10"/>
                      <a:pt x="21" y="10"/>
                      <a:pt x="21" y="10"/>
                    </a:cubicBezTo>
                    <a:cubicBezTo>
                      <a:pt x="21" y="9"/>
                      <a:pt x="21" y="7"/>
                      <a:pt x="20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0" name="Freeform 58"/>
              <p:cNvSpPr>
                <a:spLocks noEditPoints="1"/>
              </p:cNvSpPr>
              <p:nvPr/>
            </p:nvSpPr>
            <p:spPr bwMode="auto">
              <a:xfrm>
                <a:off x="4476662" y="2475405"/>
                <a:ext cx="190678" cy="183963"/>
              </a:xfrm>
              <a:custGeom>
                <a:avLst/>
                <a:gdLst>
                  <a:gd name="T0" fmla="*/ 114 w 120"/>
                  <a:gd name="T1" fmla="*/ 0 h 116"/>
                  <a:gd name="T2" fmla="*/ 62 w 120"/>
                  <a:gd name="T3" fmla="*/ 26 h 116"/>
                  <a:gd name="T4" fmla="*/ 43 w 120"/>
                  <a:gd name="T5" fmla="*/ 32 h 116"/>
                  <a:gd name="T6" fmla="*/ 15 w 120"/>
                  <a:gd name="T7" fmla="*/ 43 h 116"/>
                  <a:gd name="T8" fmla="*/ 1 w 120"/>
                  <a:gd name="T9" fmla="*/ 59 h 116"/>
                  <a:gd name="T10" fmla="*/ 32 w 120"/>
                  <a:gd name="T11" fmla="*/ 62 h 116"/>
                  <a:gd name="T12" fmla="*/ 30 w 120"/>
                  <a:gd name="T13" fmla="*/ 66 h 116"/>
                  <a:gd name="T14" fmla="*/ 25 w 120"/>
                  <a:gd name="T15" fmla="*/ 76 h 116"/>
                  <a:gd name="T16" fmla="*/ 31 w 120"/>
                  <a:gd name="T17" fmla="*/ 87 h 116"/>
                  <a:gd name="T18" fmla="*/ 40 w 120"/>
                  <a:gd name="T19" fmla="*/ 93 h 116"/>
                  <a:gd name="T20" fmla="*/ 47 w 120"/>
                  <a:gd name="T21" fmla="*/ 89 h 116"/>
                  <a:gd name="T22" fmla="*/ 52 w 120"/>
                  <a:gd name="T23" fmla="*/ 87 h 116"/>
                  <a:gd name="T24" fmla="*/ 55 w 120"/>
                  <a:gd name="T25" fmla="*/ 87 h 116"/>
                  <a:gd name="T26" fmla="*/ 58 w 120"/>
                  <a:gd name="T27" fmla="*/ 114 h 116"/>
                  <a:gd name="T28" fmla="*/ 60 w 120"/>
                  <a:gd name="T29" fmla="*/ 116 h 116"/>
                  <a:gd name="T30" fmla="*/ 75 w 120"/>
                  <a:gd name="T31" fmla="*/ 102 h 116"/>
                  <a:gd name="T32" fmla="*/ 87 w 120"/>
                  <a:gd name="T33" fmla="*/ 62 h 116"/>
                  <a:gd name="T34" fmla="*/ 120 w 120"/>
                  <a:gd name="T35" fmla="*/ 7 h 116"/>
                  <a:gd name="T36" fmla="*/ 118 w 120"/>
                  <a:gd name="T37" fmla="*/ 2 h 116"/>
                  <a:gd name="T38" fmla="*/ 18 w 120"/>
                  <a:gd name="T39" fmla="*/ 46 h 116"/>
                  <a:gd name="T40" fmla="*/ 53 w 120"/>
                  <a:gd name="T41" fmla="*/ 36 h 116"/>
                  <a:gd name="T42" fmla="*/ 8 w 120"/>
                  <a:gd name="T43" fmla="*/ 56 h 116"/>
                  <a:gd name="T44" fmla="*/ 44 w 120"/>
                  <a:gd name="T45" fmla="*/ 85 h 116"/>
                  <a:gd name="T46" fmla="*/ 34 w 120"/>
                  <a:gd name="T47" fmla="*/ 84 h 116"/>
                  <a:gd name="T48" fmla="*/ 34 w 120"/>
                  <a:gd name="T49" fmla="*/ 72 h 116"/>
                  <a:gd name="T50" fmla="*/ 39 w 120"/>
                  <a:gd name="T51" fmla="*/ 78 h 116"/>
                  <a:gd name="T52" fmla="*/ 40 w 120"/>
                  <a:gd name="T53" fmla="*/ 78 h 116"/>
                  <a:gd name="T54" fmla="*/ 44 w 120"/>
                  <a:gd name="T55" fmla="*/ 85 h 116"/>
                  <a:gd name="T56" fmla="*/ 72 w 120"/>
                  <a:gd name="T57" fmla="*/ 99 h 116"/>
                  <a:gd name="T58" fmla="*/ 61 w 120"/>
                  <a:gd name="T59" fmla="*/ 82 h 116"/>
                  <a:gd name="T60" fmla="*/ 82 w 120"/>
                  <a:gd name="T61" fmla="*/ 75 h 116"/>
                  <a:gd name="T62" fmla="*/ 115 w 120"/>
                  <a:gd name="T63" fmla="*/ 7 h 116"/>
                  <a:gd name="T64" fmla="*/ 53 w 120"/>
                  <a:gd name="T65" fmla="*/ 82 h 116"/>
                  <a:gd name="T66" fmla="*/ 57 w 120"/>
                  <a:gd name="T67" fmla="*/ 64 h 116"/>
                  <a:gd name="T68" fmla="*/ 54 w 120"/>
                  <a:gd name="T69" fmla="*/ 61 h 116"/>
                  <a:gd name="T70" fmla="*/ 35 w 120"/>
                  <a:gd name="T71" fmla="*/ 65 h 116"/>
                  <a:gd name="T72" fmla="*/ 112 w 120"/>
                  <a:gd name="T73" fmla="*/ 5 h 116"/>
                  <a:gd name="T74" fmla="*/ 115 w 120"/>
                  <a:gd name="T75" fmla="*/ 5 h 116"/>
                  <a:gd name="T76" fmla="*/ 115 w 120"/>
                  <a:gd name="T77" fmla="*/ 7 h 1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20" h="116">
                    <a:moveTo>
                      <a:pt x="118" y="2"/>
                    </a:moveTo>
                    <a:cubicBezTo>
                      <a:pt x="117" y="1"/>
                      <a:pt x="115" y="0"/>
                      <a:pt x="114" y="0"/>
                    </a:cubicBezTo>
                    <a:cubicBezTo>
                      <a:pt x="112" y="1"/>
                      <a:pt x="112" y="1"/>
                      <a:pt x="112" y="1"/>
                    </a:cubicBezTo>
                    <a:cubicBezTo>
                      <a:pt x="92" y="2"/>
                      <a:pt x="74" y="11"/>
                      <a:pt x="62" y="26"/>
                    </a:cubicBezTo>
                    <a:cubicBezTo>
                      <a:pt x="57" y="32"/>
                      <a:pt x="57" y="32"/>
                      <a:pt x="57" y="32"/>
                    </a:cubicBezTo>
                    <a:cubicBezTo>
                      <a:pt x="43" y="32"/>
                      <a:pt x="43" y="32"/>
                      <a:pt x="43" y="32"/>
                    </a:cubicBezTo>
                    <a:cubicBezTo>
                      <a:pt x="43" y="32"/>
                      <a:pt x="43" y="32"/>
                      <a:pt x="43" y="32"/>
                    </a:cubicBezTo>
                    <a:cubicBezTo>
                      <a:pt x="32" y="32"/>
                      <a:pt x="22" y="36"/>
                      <a:pt x="15" y="43"/>
                    </a:cubicBezTo>
                    <a:cubicBezTo>
                      <a:pt x="1" y="56"/>
                      <a:pt x="1" y="56"/>
                      <a:pt x="1" y="56"/>
                    </a:cubicBezTo>
                    <a:cubicBezTo>
                      <a:pt x="1" y="57"/>
                      <a:pt x="0" y="58"/>
                      <a:pt x="1" y="59"/>
                    </a:cubicBezTo>
                    <a:cubicBezTo>
                      <a:pt x="1" y="60"/>
                      <a:pt x="2" y="60"/>
                      <a:pt x="3" y="60"/>
                    </a:cubicBezTo>
                    <a:cubicBezTo>
                      <a:pt x="32" y="62"/>
                      <a:pt x="32" y="62"/>
                      <a:pt x="32" y="62"/>
                    </a:cubicBezTo>
                    <a:cubicBezTo>
                      <a:pt x="31" y="63"/>
                      <a:pt x="31" y="63"/>
                      <a:pt x="31" y="63"/>
                    </a:cubicBezTo>
                    <a:cubicBezTo>
                      <a:pt x="30" y="64"/>
                      <a:pt x="30" y="65"/>
                      <a:pt x="30" y="66"/>
                    </a:cubicBezTo>
                    <a:cubicBezTo>
                      <a:pt x="31" y="66"/>
                      <a:pt x="31" y="67"/>
                      <a:pt x="32" y="68"/>
                    </a:cubicBezTo>
                    <a:cubicBezTo>
                      <a:pt x="25" y="76"/>
                      <a:pt x="25" y="76"/>
                      <a:pt x="25" y="76"/>
                    </a:cubicBezTo>
                    <a:cubicBezTo>
                      <a:pt x="24" y="77"/>
                      <a:pt x="24" y="78"/>
                      <a:pt x="25" y="78"/>
                    </a:cubicBezTo>
                    <a:cubicBezTo>
                      <a:pt x="26" y="82"/>
                      <a:pt x="28" y="84"/>
                      <a:pt x="31" y="87"/>
                    </a:cubicBezTo>
                    <a:cubicBezTo>
                      <a:pt x="33" y="89"/>
                      <a:pt x="36" y="91"/>
                      <a:pt x="39" y="93"/>
                    </a:cubicBezTo>
                    <a:cubicBezTo>
                      <a:pt x="39" y="93"/>
                      <a:pt x="40" y="93"/>
                      <a:pt x="40" y="93"/>
                    </a:cubicBezTo>
                    <a:cubicBezTo>
                      <a:pt x="41" y="93"/>
                      <a:pt x="41" y="93"/>
                      <a:pt x="42" y="92"/>
                    </a:cubicBezTo>
                    <a:cubicBezTo>
                      <a:pt x="43" y="91"/>
                      <a:pt x="45" y="90"/>
                      <a:pt x="47" y="89"/>
                    </a:cubicBezTo>
                    <a:cubicBezTo>
                      <a:pt x="48" y="88"/>
                      <a:pt x="49" y="87"/>
                      <a:pt x="50" y="86"/>
                    </a:cubicBezTo>
                    <a:cubicBezTo>
                      <a:pt x="51" y="86"/>
                      <a:pt x="51" y="86"/>
                      <a:pt x="52" y="87"/>
                    </a:cubicBezTo>
                    <a:cubicBezTo>
                      <a:pt x="52" y="87"/>
                      <a:pt x="53" y="87"/>
                      <a:pt x="53" y="87"/>
                    </a:cubicBezTo>
                    <a:cubicBezTo>
                      <a:pt x="54" y="87"/>
                      <a:pt x="54" y="87"/>
                      <a:pt x="55" y="87"/>
                    </a:cubicBezTo>
                    <a:cubicBezTo>
                      <a:pt x="56" y="85"/>
                      <a:pt x="56" y="85"/>
                      <a:pt x="56" y="85"/>
                    </a:cubicBezTo>
                    <a:cubicBezTo>
                      <a:pt x="58" y="114"/>
                      <a:pt x="58" y="114"/>
                      <a:pt x="58" y="114"/>
                    </a:cubicBezTo>
                    <a:cubicBezTo>
                      <a:pt x="58" y="115"/>
                      <a:pt x="58" y="116"/>
                      <a:pt x="59" y="116"/>
                    </a:cubicBezTo>
                    <a:cubicBezTo>
                      <a:pt x="59" y="116"/>
                      <a:pt x="60" y="116"/>
                      <a:pt x="60" y="116"/>
                    </a:cubicBezTo>
                    <a:cubicBezTo>
                      <a:pt x="61" y="116"/>
                      <a:pt x="61" y="116"/>
                      <a:pt x="62" y="115"/>
                    </a:cubicBezTo>
                    <a:cubicBezTo>
                      <a:pt x="75" y="102"/>
                      <a:pt x="75" y="102"/>
                      <a:pt x="75" y="102"/>
                    </a:cubicBezTo>
                    <a:cubicBezTo>
                      <a:pt x="83" y="95"/>
                      <a:pt x="87" y="85"/>
                      <a:pt x="87" y="75"/>
                    </a:cubicBezTo>
                    <a:cubicBezTo>
                      <a:pt x="87" y="62"/>
                      <a:pt x="87" y="62"/>
                      <a:pt x="87" y="62"/>
                    </a:cubicBezTo>
                    <a:cubicBezTo>
                      <a:pt x="92" y="58"/>
                      <a:pt x="92" y="58"/>
                      <a:pt x="92" y="58"/>
                    </a:cubicBezTo>
                    <a:cubicBezTo>
                      <a:pt x="109" y="46"/>
                      <a:pt x="119" y="27"/>
                      <a:pt x="120" y="7"/>
                    </a:cubicBezTo>
                    <a:cubicBezTo>
                      <a:pt x="120" y="6"/>
                      <a:pt x="120" y="6"/>
                      <a:pt x="120" y="6"/>
                    </a:cubicBezTo>
                    <a:cubicBezTo>
                      <a:pt x="120" y="4"/>
                      <a:pt x="119" y="3"/>
                      <a:pt x="118" y="2"/>
                    </a:cubicBezTo>
                    <a:close/>
                    <a:moveTo>
                      <a:pt x="8" y="56"/>
                    </a:moveTo>
                    <a:cubicBezTo>
                      <a:pt x="18" y="46"/>
                      <a:pt x="18" y="46"/>
                      <a:pt x="18" y="46"/>
                    </a:cubicBezTo>
                    <a:cubicBezTo>
                      <a:pt x="25" y="40"/>
                      <a:pt x="34" y="36"/>
                      <a:pt x="43" y="36"/>
                    </a:cubicBezTo>
                    <a:cubicBezTo>
                      <a:pt x="53" y="36"/>
                      <a:pt x="53" y="36"/>
                      <a:pt x="53" y="36"/>
                    </a:cubicBezTo>
                    <a:cubicBezTo>
                      <a:pt x="35" y="57"/>
                      <a:pt x="35" y="57"/>
                      <a:pt x="35" y="57"/>
                    </a:cubicBezTo>
                    <a:cubicBezTo>
                      <a:pt x="8" y="56"/>
                      <a:pt x="8" y="56"/>
                      <a:pt x="8" y="56"/>
                    </a:cubicBezTo>
                    <a:cubicBezTo>
                      <a:pt x="8" y="56"/>
                      <a:pt x="8" y="56"/>
                      <a:pt x="8" y="56"/>
                    </a:cubicBezTo>
                    <a:close/>
                    <a:moveTo>
                      <a:pt x="44" y="85"/>
                    </a:moveTo>
                    <a:cubicBezTo>
                      <a:pt x="42" y="86"/>
                      <a:pt x="41" y="87"/>
                      <a:pt x="40" y="88"/>
                    </a:cubicBezTo>
                    <a:cubicBezTo>
                      <a:pt x="38" y="87"/>
                      <a:pt x="36" y="85"/>
                      <a:pt x="34" y="84"/>
                    </a:cubicBezTo>
                    <a:cubicBezTo>
                      <a:pt x="32" y="82"/>
                      <a:pt x="31" y="80"/>
                      <a:pt x="29" y="78"/>
                    </a:cubicBezTo>
                    <a:cubicBezTo>
                      <a:pt x="34" y="72"/>
                      <a:pt x="34" y="72"/>
                      <a:pt x="34" y="72"/>
                    </a:cubicBezTo>
                    <a:cubicBezTo>
                      <a:pt x="36" y="74"/>
                      <a:pt x="38" y="76"/>
                      <a:pt x="39" y="78"/>
                    </a:cubicBezTo>
                    <a:cubicBezTo>
                      <a:pt x="39" y="78"/>
                      <a:pt x="39" y="78"/>
                      <a:pt x="39" y="78"/>
                    </a:cubicBezTo>
                    <a:cubicBezTo>
                      <a:pt x="39" y="78"/>
                      <a:pt x="39" y="78"/>
                      <a:pt x="39" y="78"/>
                    </a:cubicBezTo>
                    <a:cubicBezTo>
                      <a:pt x="40" y="78"/>
                      <a:pt x="40" y="78"/>
                      <a:pt x="40" y="78"/>
                    </a:cubicBezTo>
                    <a:cubicBezTo>
                      <a:pt x="42" y="80"/>
                      <a:pt x="44" y="81"/>
                      <a:pt x="46" y="83"/>
                    </a:cubicBezTo>
                    <a:cubicBezTo>
                      <a:pt x="45" y="84"/>
                      <a:pt x="44" y="84"/>
                      <a:pt x="44" y="85"/>
                    </a:cubicBezTo>
                    <a:close/>
                    <a:moveTo>
                      <a:pt x="82" y="75"/>
                    </a:moveTo>
                    <a:cubicBezTo>
                      <a:pt x="82" y="84"/>
                      <a:pt x="79" y="92"/>
                      <a:pt x="72" y="99"/>
                    </a:cubicBezTo>
                    <a:cubicBezTo>
                      <a:pt x="62" y="109"/>
                      <a:pt x="62" y="109"/>
                      <a:pt x="62" y="109"/>
                    </a:cubicBezTo>
                    <a:cubicBezTo>
                      <a:pt x="61" y="82"/>
                      <a:pt x="61" y="82"/>
                      <a:pt x="61" y="82"/>
                    </a:cubicBezTo>
                    <a:cubicBezTo>
                      <a:pt x="82" y="66"/>
                      <a:pt x="82" y="66"/>
                      <a:pt x="82" y="66"/>
                    </a:cubicBezTo>
                    <a:cubicBezTo>
                      <a:pt x="82" y="75"/>
                      <a:pt x="82" y="75"/>
                      <a:pt x="82" y="75"/>
                    </a:cubicBezTo>
                    <a:cubicBezTo>
                      <a:pt x="82" y="75"/>
                      <a:pt x="82" y="75"/>
                      <a:pt x="82" y="75"/>
                    </a:cubicBezTo>
                    <a:close/>
                    <a:moveTo>
                      <a:pt x="115" y="7"/>
                    </a:moveTo>
                    <a:cubicBezTo>
                      <a:pt x="114" y="26"/>
                      <a:pt x="105" y="43"/>
                      <a:pt x="90" y="54"/>
                    </a:cubicBezTo>
                    <a:cubicBezTo>
                      <a:pt x="53" y="82"/>
                      <a:pt x="53" y="82"/>
                      <a:pt x="53" y="82"/>
                    </a:cubicBezTo>
                    <a:cubicBezTo>
                      <a:pt x="50" y="80"/>
                      <a:pt x="47" y="78"/>
                      <a:pt x="44" y="76"/>
                    </a:cubicBezTo>
                    <a:cubicBezTo>
                      <a:pt x="57" y="64"/>
                      <a:pt x="57" y="64"/>
                      <a:pt x="57" y="64"/>
                    </a:cubicBezTo>
                    <a:cubicBezTo>
                      <a:pt x="58" y="63"/>
                      <a:pt x="58" y="62"/>
                      <a:pt x="57" y="61"/>
                    </a:cubicBezTo>
                    <a:cubicBezTo>
                      <a:pt x="56" y="60"/>
                      <a:pt x="54" y="60"/>
                      <a:pt x="54" y="61"/>
                    </a:cubicBezTo>
                    <a:cubicBezTo>
                      <a:pt x="41" y="73"/>
                      <a:pt x="41" y="73"/>
                      <a:pt x="41" y="73"/>
                    </a:cubicBezTo>
                    <a:cubicBezTo>
                      <a:pt x="39" y="70"/>
                      <a:pt x="37" y="68"/>
                      <a:pt x="35" y="65"/>
                    </a:cubicBezTo>
                    <a:cubicBezTo>
                      <a:pt x="65" y="29"/>
                      <a:pt x="65" y="29"/>
                      <a:pt x="65" y="29"/>
                    </a:cubicBezTo>
                    <a:cubicBezTo>
                      <a:pt x="77" y="15"/>
                      <a:pt x="94" y="6"/>
                      <a:pt x="112" y="5"/>
                    </a:cubicBezTo>
                    <a:cubicBezTo>
                      <a:pt x="114" y="5"/>
                      <a:pt x="114" y="5"/>
                      <a:pt x="114" y="5"/>
                    </a:cubicBezTo>
                    <a:cubicBezTo>
                      <a:pt x="114" y="5"/>
                      <a:pt x="115" y="5"/>
                      <a:pt x="115" y="5"/>
                    </a:cubicBezTo>
                    <a:cubicBezTo>
                      <a:pt x="115" y="5"/>
                      <a:pt x="115" y="5"/>
                      <a:pt x="115" y="6"/>
                    </a:cubicBezTo>
                    <a:cubicBezTo>
                      <a:pt x="115" y="7"/>
                      <a:pt x="115" y="7"/>
                      <a:pt x="115" y="7"/>
                    </a:cubicBezTo>
                    <a:cubicBezTo>
                      <a:pt x="115" y="7"/>
                      <a:pt x="115" y="7"/>
                      <a:pt x="115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12" name="Group 111"/>
          <p:cNvGrpSpPr/>
          <p:nvPr/>
        </p:nvGrpSpPr>
        <p:grpSpPr>
          <a:xfrm>
            <a:off x="4305052" y="3923602"/>
            <a:ext cx="651113" cy="770899"/>
            <a:chOff x="4305052" y="3923602"/>
            <a:chExt cx="651113" cy="770899"/>
          </a:xfrm>
        </p:grpSpPr>
        <p:sp>
          <p:nvSpPr>
            <p:cNvPr id="9" name="Freeform 9"/>
            <p:cNvSpPr>
              <a:spLocks noEditPoints="1"/>
            </p:cNvSpPr>
            <p:nvPr/>
          </p:nvSpPr>
          <p:spPr bwMode="auto">
            <a:xfrm>
              <a:off x="4305052" y="3923602"/>
              <a:ext cx="651113" cy="770899"/>
            </a:xfrm>
            <a:custGeom>
              <a:avLst/>
              <a:gdLst>
                <a:gd name="T0" fmla="*/ 132 w 322"/>
                <a:gd name="T1" fmla="*/ 59 h 381"/>
                <a:gd name="T2" fmla="*/ 132 w 322"/>
                <a:gd name="T3" fmla="*/ 59 h 381"/>
                <a:gd name="T4" fmla="*/ 0 w 322"/>
                <a:gd name="T5" fmla="*/ 191 h 381"/>
                <a:gd name="T6" fmla="*/ 132 w 322"/>
                <a:gd name="T7" fmla="*/ 323 h 381"/>
                <a:gd name="T8" fmla="*/ 132 w 322"/>
                <a:gd name="T9" fmla="*/ 323 h 381"/>
                <a:gd name="T10" fmla="*/ 132 w 322"/>
                <a:gd name="T11" fmla="*/ 381 h 381"/>
                <a:gd name="T12" fmla="*/ 322 w 322"/>
                <a:gd name="T13" fmla="*/ 191 h 381"/>
                <a:gd name="T14" fmla="*/ 132 w 322"/>
                <a:gd name="T15" fmla="*/ 0 h 381"/>
                <a:gd name="T16" fmla="*/ 132 w 322"/>
                <a:gd name="T17" fmla="*/ 59 h 381"/>
                <a:gd name="T18" fmla="*/ 18 w 322"/>
                <a:gd name="T19" fmla="*/ 191 h 381"/>
                <a:gd name="T20" fmla="*/ 132 w 322"/>
                <a:gd name="T21" fmla="*/ 77 h 381"/>
                <a:gd name="T22" fmla="*/ 246 w 322"/>
                <a:gd name="T23" fmla="*/ 191 h 381"/>
                <a:gd name="T24" fmla="*/ 132 w 322"/>
                <a:gd name="T25" fmla="*/ 305 h 381"/>
                <a:gd name="T26" fmla="*/ 18 w 322"/>
                <a:gd name="T27" fmla="*/ 191 h 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1">
                  <a:moveTo>
                    <a:pt x="132" y="59"/>
                  </a:moveTo>
                  <a:cubicBezTo>
                    <a:pt x="132" y="59"/>
                    <a:pt x="132" y="59"/>
                    <a:pt x="132" y="59"/>
                  </a:cubicBezTo>
                  <a:cubicBezTo>
                    <a:pt x="59" y="59"/>
                    <a:pt x="0" y="118"/>
                    <a:pt x="0" y="191"/>
                  </a:cubicBezTo>
                  <a:cubicBezTo>
                    <a:pt x="0" y="264"/>
                    <a:pt x="59" y="323"/>
                    <a:pt x="132" y="323"/>
                  </a:cubicBezTo>
                  <a:cubicBezTo>
                    <a:pt x="132" y="323"/>
                    <a:pt x="132" y="323"/>
                    <a:pt x="132" y="323"/>
                  </a:cubicBezTo>
                  <a:cubicBezTo>
                    <a:pt x="132" y="381"/>
                    <a:pt x="132" y="381"/>
                    <a:pt x="132" y="381"/>
                  </a:cubicBezTo>
                  <a:cubicBezTo>
                    <a:pt x="237" y="381"/>
                    <a:pt x="322" y="296"/>
                    <a:pt x="322" y="191"/>
                  </a:cubicBezTo>
                  <a:cubicBezTo>
                    <a:pt x="322" y="86"/>
                    <a:pt x="237" y="0"/>
                    <a:pt x="132" y="0"/>
                  </a:cubicBezTo>
                  <a:lnTo>
                    <a:pt x="132" y="59"/>
                  </a:lnTo>
                  <a:close/>
                  <a:moveTo>
                    <a:pt x="18" y="191"/>
                  </a:moveTo>
                  <a:cubicBezTo>
                    <a:pt x="18" y="128"/>
                    <a:pt x="69" y="77"/>
                    <a:pt x="132" y="77"/>
                  </a:cubicBezTo>
                  <a:cubicBezTo>
                    <a:pt x="195" y="77"/>
                    <a:pt x="246" y="128"/>
                    <a:pt x="246" y="191"/>
                  </a:cubicBezTo>
                  <a:cubicBezTo>
                    <a:pt x="246" y="254"/>
                    <a:pt x="195" y="305"/>
                    <a:pt x="132" y="305"/>
                  </a:cubicBezTo>
                  <a:cubicBezTo>
                    <a:pt x="69" y="305"/>
                    <a:pt x="18" y="254"/>
                    <a:pt x="18" y="191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Oval 10"/>
            <p:cNvSpPr>
              <a:spLocks noChangeArrowheads="1"/>
            </p:cNvSpPr>
            <p:nvPr/>
          </p:nvSpPr>
          <p:spPr bwMode="auto">
            <a:xfrm>
              <a:off x="4333287" y="4069053"/>
              <a:ext cx="477426" cy="479137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18" name="Group 17"/>
            <p:cNvGrpSpPr/>
            <p:nvPr/>
          </p:nvGrpSpPr>
          <p:grpSpPr>
            <a:xfrm>
              <a:off x="4448792" y="4153757"/>
              <a:ext cx="246412" cy="309728"/>
              <a:chOff x="4475319" y="3130689"/>
              <a:chExt cx="193362" cy="243046"/>
            </a:xfrm>
            <a:solidFill>
              <a:schemeClr val="accent5"/>
            </a:solidFill>
          </p:grpSpPr>
          <p:sp>
            <p:nvSpPr>
              <p:cNvPr id="45" name="Freeform 59"/>
              <p:cNvSpPr>
                <a:spLocks noEditPoints="1"/>
              </p:cNvSpPr>
              <p:nvPr/>
            </p:nvSpPr>
            <p:spPr bwMode="auto">
              <a:xfrm>
                <a:off x="4519632" y="3177016"/>
                <a:ext cx="104739" cy="103396"/>
              </a:xfrm>
              <a:custGeom>
                <a:avLst/>
                <a:gdLst>
                  <a:gd name="T0" fmla="*/ 29 w 66"/>
                  <a:gd name="T1" fmla="*/ 0 h 65"/>
                  <a:gd name="T2" fmla="*/ 26 w 66"/>
                  <a:gd name="T3" fmla="*/ 10 h 65"/>
                  <a:gd name="T4" fmla="*/ 17 w 66"/>
                  <a:gd name="T5" fmla="*/ 7 h 65"/>
                  <a:gd name="T6" fmla="*/ 7 w 66"/>
                  <a:gd name="T7" fmla="*/ 12 h 65"/>
                  <a:gd name="T8" fmla="*/ 7 w 66"/>
                  <a:gd name="T9" fmla="*/ 17 h 65"/>
                  <a:gd name="T10" fmla="*/ 10 w 66"/>
                  <a:gd name="T11" fmla="*/ 25 h 65"/>
                  <a:gd name="T12" fmla="*/ 0 w 66"/>
                  <a:gd name="T13" fmla="*/ 28 h 65"/>
                  <a:gd name="T14" fmla="*/ 4 w 66"/>
                  <a:gd name="T15" fmla="*/ 39 h 65"/>
                  <a:gd name="T16" fmla="*/ 12 w 66"/>
                  <a:gd name="T17" fmla="*/ 43 h 65"/>
                  <a:gd name="T18" fmla="*/ 7 w 66"/>
                  <a:gd name="T19" fmla="*/ 53 h 65"/>
                  <a:gd name="T20" fmla="*/ 17 w 66"/>
                  <a:gd name="T21" fmla="*/ 58 h 65"/>
                  <a:gd name="T22" fmla="*/ 26 w 66"/>
                  <a:gd name="T23" fmla="*/ 55 h 65"/>
                  <a:gd name="T24" fmla="*/ 29 w 66"/>
                  <a:gd name="T25" fmla="*/ 65 h 65"/>
                  <a:gd name="T26" fmla="*/ 40 w 66"/>
                  <a:gd name="T27" fmla="*/ 62 h 65"/>
                  <a:gd name="T28" fmla="*/ 44 w 66"/>
                  <a:gd name="T29" fmla="*/ 53 h 65"/>
                  <a:gd name="T30" fmla="*/ 53 w 66"/>
                  <a:gd name="T31" fmla="*/ 58 h 65"/>
                  <a:gd name="T32" fmla="*/ 60 w 66"/>
                  <a:gd name="T33" fmla="*/ 50 h 65"/>
                  <a:gd name="T34" fmla="*/ 54 w 66"/>
                  <a:gd name="T35" fmla="*/ 43 h 65"/>
                  <a:gd name="T36" fmla="*/ 62 w 66"/>
                  <a:gd name="T37" fmla="*/ 39 h 65"/>
                  <a:gd name="T38" fmla="*/ 66 w 66"/>
                  <a:gd name="T39" fmla="*/ 28 h 65"/>
                  <a:gd name="T40" fmla="*/ 56 w 66"/>
                  <a:gd name="T41" fmla="*/ 25 h 65"/>
                  <a:gd name="T42" fmla="*/ 59 w 66"/>
                  <a:gd name="T43" fmla="*/ 17 h 65"/>
                  <a:gd name="T44" fmla="*/ 59 w 66"/>
                  <a:gd name="T45" fmla="*/ 12 h 65"/>
                  <a:gd name="T46" fmla="*/ 49 w 66"/>
                  <a:gd name="T47" fmla="*/ 7 h 65"/>
                  <a:gd name="T48" fmla="*/ 40 w 66"/>
                  <a:gd name="T49" fmla="*/ 10 h 65"/>
                  <a:gd name="T50" fmla="*/ 37 w 66"/>
                  <a:gd name="T51" fmla="*/ 0 h 65"/>
                  <a:gd name="T52" fmla="*/ 46 w 66"/>
                  <a:gd name="T53" fmla="*/ 16 h 65"/>
                  <a:gd name="T54" fmla="*/ 55 w 66"/>
                  <a:gd name="T55" fmla="*/ 14 h 65"/>
                  <a:gd name="T56" fmla="*/ 49 w 66"/>
                  <a:gd name="T57" fmla="*/ 22 h 65"/>
                  <a:gd name="T58" fmla="*/ 54 w 66"/>
                  <a:gd name="T59" fmla="*/ 30 h 65"/>
                  <a:gd name="T60" fmla="*/ 61 w 66"/>
                  <a:gd name="T61" fmla="*/ 35 h 65"/>
                  <a:gd name="T62" fmla="*/ 52 w 66"/>
                  <a:gd name="T63" fmla="*/ 37 h 65"/>
                  <a:gd name="T64" fmla="*/ 50 w 66"/>
                  <a:gd name="T65" fmla="*/ 45 h 65"/>
                  <a:gd name="T66" fmla="*/ 51 w 66"/>
                  <a:gd name="T67" fmla="*/ 54 h 65"/>
                  <a:gd name="T68" fmla="*/ 43 w 66"/>
                  <a:gd name="T69" fmla="*/ 49 h 65"/>
                  <a:gd name="T70" fmla="*/ 36 w 66"/>
                  <a:gd name="T71" fmla="*/ 53 h 65"/>
                  <a:gd name="T72" fmla="*/ 30 w 66"/>
                  <a:gd name="T73" fmla="*/ 60 h 65"/>
                  <a:gd name="T74" fmla="*/ 29 w 66"/>
                  <a:gd name="T75" fmla="*/ 51 h 65"/>
                  <a:gd name="T76" fmla="*/ 20 w 66"/>
                  <a:gd name="T77" fmla="*/ 49 h 65"/>
                  <a:gd name="T78" fmla="*/ 11 w 66"/>
                  <a:gd name="T79" fmla="*/ 50 h 65"/>
                  <a:gd name="T80" fmla="*/ 17 w 66"/>
                  <a:gd name="T81" fmla="*/ 42 h 65"/>
                  <a:gd name="T82" fmla="*/ 12 w 66"/>
                  <a:gd name="T83" fmla="*/ 35 h 65"/>
                  <a:gd name="T84" fmla="*/ 5 w 66"/>
                  <a:gd name="T85" fmla="*/ 30 h 65"/>
                  <a:gd name="T86" fmla="*/ 14 w 66"/>
                  <a:gd name="T87" fmla="*/ 28 h 65"/>
                  <a:gd name="T88" fmla="*/ 16 w 66"/>
                  <a:gd name="T89" fmla="*/ 19 h 65"/>
                  <a:gd name="T90" fmla="*/ 15 w 66"/>
                  <a:gd name="T91" fmla="*/ 11 h 65"/>
                  <a:gd name="T92" fmla="*/ 23 w 66"/>
                  <a:gd name="T93" fmla="*/ 16 h 65"/>
                  <a:gd name="T94" fmla="*/ 30 w 66"/>
                  <a:gd name="T95" fmla="*/ 11 h 65"/>
                  <a:gd name="T96" fmla="*/ 36 w 66"/>
                  <a:gd name="T97" fmla="*/ 4 h 65"/>
                  <a:gd name="T98" fmla="*/ 37 w 66"/>
                  <a:gd name="T99" fmla="*/ 14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66" h="65">
                    <a:moveTo>
                      <a:pt x="37" y="0"/>
                    </a:moveTo>
                    <a:cubicBezTo>
                      <a:pt x="29" y="0"/>
                      <a:pt x="29" y="0"/>
                      <a:pt x="29" y="0"/>
                    </a:cubicBezTo>
                    <a:cubicBezTo>
                      <a:pt x="27" y="0"/>
                      <a:pt x="26" y="1"/>
                      <a:pt x="26" y="3"/>
                    </a:cubicBezTo>
                    <a:cubicBezTo>
                      <a:pt x="26" y="10"/>
                      <a:pt x="26" y="10"/>
                      <a:pt x="26" y="10"/>
                    </a:cubicBezTo>
                    <a:cubicBezTo>
                      <a:pt x="25" y="10"/>
                      <a:pt x="23" y="11"/>
                      <a:pt x="22" y="11"/>
                    </a:cubicBezTo>
                    <a:cubicBezTo>
                      <a:pt x="17" y="7"/>
                      <a:pt x="17" y="7"/>
                      <a:pt x="17" y="7"/>
                    </a:cubicBezTo>
                    <a:cubicBezTo>
                      <a:pt x="16" y="5"/>
                      <a:pt x="14" y="5"/>
                      <a:pt x="13" y="7"/>
                    </a:cubicBezTo>
                    <a:cubicBezTo>
                      <a:pt x="7" y="12"/>
                      <a:pt x="7" y="12"/>
                      <a:pt x="7" y="12"/>
                    </a:cubicBezTo>
                    <a:cubicBezTo>
                      <a:pt x="7" y="13"/>
                      <a:pt x="6" y="14"/>
                      <a:pt x="6" y="14"/>
                    </a:cubicBezTo>
                    <a:cubicBezTo>
                      <a:pt x="6" y="15"/>
                      <a:pt x="7" y="16"/>
                      <a:pt x="7" y="17"/>
                    </a:cubicBezTo>
                    <a:cubicBezTo>
                      <a:pt x="12" y="21"/>
                      <a:pt x="12" y="21"/>
                      <a:pt x="12" y="21"/>
                    </a:cubicBezTo>
                    <a:cubicBezTo>
                      <a:pt x="11" y="23"/>
                      <a:pt x="11" y="24"/>
                      <a:pt x="10" y="25"/>
                    </a:cubicBezTo>
                    <a:cubicBezTo>
                      <a:pt x="4" y="25"/>
                      <a:pt x="4" y="25"/>
                      <a:pt x="4" y="25"/>
                    </a:cubicBezTo>
                    <a:cubicBezTo>
                      <a:pt x="2" y="25"/>
                      <a:pt x="0" y="27"/>
                      <a:pt x="0" y="28"/>
                    </a:cubicBezTo>
                    <a:cubicBezTo>
                      <a:pt x="0" y="36"/>
                      <a:pt x="0" y="36"/>
                      <a:pt x="0" y="36"/>
                    </a:cubicBezTo>
                    <a:cubicBezTo>
                      <a:pt x="0" y="38"/>
                      <a:pt x="2" y="39"/>
                      <a:pt x="4" y="39"/>
                    </a:cubicBezTo>
                    <a:cubicBezTo>
                      <a:pt x="10" y="39"/>
                      <a:pt x="10" y="39"/>
                      <a:pt x="10" y="39"/>
                    </a:cubicBezTo>
                    <a:cubicBezTo>
                      <a:pt x="11" y="41"/>
                      <a:pt x="11" y="42"/>
                      <a:pt x="12" y="43"/>
                    </a:cubicBezTo>
                    <a:cubicBezTo>
                      <a:pt x="7" y="48"/>
                      <a:pt x="7" y="48"/>
                      <a:pt x="7" y="48"/>
                    </a:cubicBezTo>
                    <a:cubicBezTo>
                      <a:pt x="6" y="49"/>
                      <a:pt x="6" y="51"/>
                      <a:pt x="7" y="53"/>
                    </a:cubicBezTo>
                    <a:cubicBezTo>
                      <a:pt x="13" y="58"/>
                      <a:pt x="13" y="58"/>
                      <a:pt x="13" y="58"/>
                    </a:cubicBezTo>
                    <a:cubicBezTo>
                      <a:pt x="14" y="59"/>
                      <a:pt x="16" y="59"/>
                      <a:pt x="17" y="58"/>
                    </a:cubicBezTo>
                    <a:cubicBezTo>
                      <a:pt x="22" y="53"/>
                      <a:pt x="22" y="53"/>
                      <a:pt x="22" y="53"/>
                    </a:cubicBezTo>
                    <a:cubicBezTo>
                      <a:pt x="23" y="54"/>
                      <a:pt x="25" y="55"/>
                      <a:pt x="26" y="55"/>
                    </a:cubicBezTo>
                    <a:cubicBezTo>
                      <a:pt x="26" y="62"/>
                      <a:pt x="26" y="62"/>
                      <a:pt x="26" y="62"/>
                    </a:cubicBezTo>
                    <a:cubicBezTo>
                      <a:pt x="26" y="63"/>
                      <a:pt x="27" y="65"/>
                      <a:pt x="29" y="65"/>
                    </a:cubicBezTo>
                    <a:cubicBezTo>
                      <a:pt x="37" y="65"/>
                      <a:pt x="37" y="65"/>
                      <a:pt x="37" y="65"/>
                    </a:cubicBezTo>
                    <a:cubicBezTo>
                      <a:pt x="39" y="65"/>
                      <a:pt x="40" y="63"/>
                      <a:pt x="40" y="62"/>
                    </a:cubicBezTo>
                    <a:cubicBezTo>
                      <a:pt x="40" y="55"/>
                      <a:pt x="40" y="55"/>
                      <a:pt x="40" y="55"/>
                    </a:cubicBezTo>
                    <a:cubicBezTo>
                      <a:pt x="41" y="55"/>
                      <a:pt x="43" y="54"/>
                      <a:pt x="44" y="53"/>
                    </a:cubicBezTo>
                    <a:cubicBezTo>
                      <a:pt x="49" y="58"/>
                      <a:pt x="49" y="58"/>
                      <a:pt x="49" y="58"/>
                    </a:cubicBezTo>
                    <a:cubicBezTo>
                      <a:pt x="50" y="59"/>
                      <a:pt x="52" y="59"/>
                      <a:pt x="53" y="58"/>
                    </a:cubicBezTo>
                    <a:cubicBezTo>
                      <a:pt x="59" y="53"/>
                      <a:pt x="59" y="53"/>
                      <a:pt x="59" y="53"/>
                    </a:cubicBezTo>
                    <a:cubicBezTo>
                      <a:pt x="59" y="52"/>
                      <a:pt x="60" y="51"/>
                      <a:pt x="60" y="50"/>
                    </a:cubicBezTo>
                    <a:cubicBezTo>
                      <a:pt x="60" y="49"/>
                      <a:pt x="59" y="49"/>
                      <a:pt x="59" y="48"/>
                    </a:cubicBezTo>
                    <a:cubicBezTo>
                      <a:pt x="54" y="43"/>
                      <a:pt x="54" y="43"/>
                      <a:pt x="54" y="43"/>
                    </a:cubicBezTo>
                    <a:cubicBezTo>
                      <a:pt x="55" y="42"/>
                      <a:pt x="55" y="41"/>
                      <a:pt x="56" y="39"/>
                    </a:cubicBezTo>
                    <a:cubicBezTo>
                      <a:pt x="62" y="39"/>
                      <a:pt x="62" y="39"/>
                      <a:pt x="62" y="39"/>
                    </a:cubicBezTo>
                    <a:cubicBezTo>
                      <a:pt x="64" y="39"/>
                      <a:pt x="66" y="38"/>
                      <a:pt x="66" y="36"/>
                    </a:cubicBezTo>
                    <a:cubicBezTo>
                      <a:pt x="66" y="28"/>
                      <a:pt x="66" y="28"/>
                      <a:pt x="66" y="28"/>
                    </a:cubicBezTo>
                    <a:cubicBezTo>
                      <a:pt x="66" y="27"/>
                      <a:pt x="64" y="25"/>
                      <a:pt x="62" y="25"/>
                    </a:cubicBezTo>
                    <a:cubicBezTo>
                      <a:pt x="56" y="25"/>
                      <a:pt x="56" y="25"/>
                      <a:pt x="56" y="25"/>
                    </a:cubicBezTo>
                    <a:cubicBezTo>
                      <a:pt x="55" y="24"/>
                      <a:pt x="55" y="23"/>
                      <a:pt x="54" y="21"/>
                    </a:cubicBezTo>
                    <a:cubicBezTo>
                      <a:pt x="59" y="17"/>
                      <a:pt x="59" y="17"/>
                      <a:pt x="59" y="17"/>
                    </a:cubicBezTo>
                    <a:cubicBezTo>
                      <a:pt x="59" y="16"/>
                      <a:pt x="60" y="15"/>
                      <a:pt x="60" y="14"/>
                    </a:cubicBezTo>
                    <a:cubicBezTo>
                      <a:pt x="60" y="14"/>
                      <a:pt x="59" y="13"/>
                      <a:pt x="59" y="12"/>
                    </a:cubicBezTo>
                    <a:cubicBezTo>
                      <a:pt x="53" y="7"/>
                      <a:pt x="53" y="7"/>
                      <a:pt x="53" y="7"/>
                    </a:cubicBezTo>
                    <a:cubicBezTo>
                      <a:pt x="52" y="5"/>
                      <a:pt x="50" y="5"/>
                      <a:pt x="49" y="7"/>
                    </a:cubicBezTo>
                    <a:cubicBezTo>
                      <a:pt x="44" y="11"/>
                      <a:pt x="44" y="11"/>
                      <a:pt x="44" y="11"/>
                    </a:cubicBezTo>
                    <a:cubicBezTo>
                      <a:pt x="43" y="11"/>
                      <a:pt x="41" y="10"/>
                      <a:pt x="40" y="10"/>
                    </a:cubicBezTo>
                    <a:cubicBezTo>
                      <a:pt x="40" y="3"/>
                      <a:pt x="40" y="3"/>
                      <a:pt x="40" y="3"/>
                    </a:cubicBezTo>
                    <a:cubicBezTo>
                      <a:pt x="40" y="1"/>
                      <a:pt x="39" y="0"/>
                      <a:pt x="37" y="0"/>
                    </a:cubicBezTo>
                    <a:close/>
                    <a:moveTo>
                      <a:pt x="43" y="16"/>
                    </a:moveTo>
                    <a:cubicBezTo>
                      <a:pt x="44" y="17"/>
                      <a:pt x="45" y="16"/>
                      <a:pt x="46" y="16"/>
                    </a:cubicBezTo>
                    <a:cubicBezTo>
                      <a:pt x="51" y="11"/>
                      <a:pt x="51" y="11"/>
                      <a:pt x="51" y="11"/>
                    </a:cubicBezTo>
                    <a:cubicBezTo>
                      <a:pt x="55" y="14"/>
                      <a:pt x="55" y="14"/>
                      <a:pt x="55" y="14"/>
                    </a:cubicBezTo>
                    <a:cubicBezTo>
                      <a:pt x="50" y="19"/>
                      <a:pt x="50" y="19"/>
                      <a:pt x="50" y="19"/>
                    </a:cubicBezTo>
                    <a:cubicBezTo>
                      <a:pt x="49" y="20"/>
                      <a:pt x="49" y="21"/>
                      <a:pt x="49" y="22"/>
                    </a:cubicBezTo>
                    <a:cubicBezTo>
                      <a:pt x="50" y="24"/>
                      <a:pt x="51" y="26"/>
                      <a:pt x="52" y="28"/>
                    </a:cubicBezTo>
                    <a:cubicBezTo>
                      <a:pt x="52" y="29"/>
                      <a:pt x="53" y="30"/>
                      <a:pt x="54" y="30"/>
                    </a:cubicBezTo>
                    <a:cubicBezTo>
                      <a:pt x="61" y="30"/>
                      <a:pt x="61" y="30"/>
                      <a:pt x="61" y="30"/>
                    </a:cubicBezTo>
                    <a:cubicBezTo>
                      <a:pt x="61" y="35"/>
                      <a:pt x="61" y="35"/>
                      <a:pt x="61" y="35"/>
                    </a:cubicBezTo>
                    <a:cubicBezTo>
                      <a:pt x="54" y="35"/>
                      <a:pt x="54" y="35"/>
                      <a:pt x="54" y="35"/>
                    </a:cubicBezTo>
                    <a:cubicBezTo>
                      <a:pt x="53" y="35"/>
                      <a:pt x="52" y="36"/>
                      <a:pt x="52" y="37"/>
                    </a:cubicBezTo>
                    <a:cubicBezTo>
                      <a:pt x="51" y="39"/>
                      <a:pt x="50" y="41"/>
                      <a:pt x="49" y="42"/>
                    </a:cubicBezTo>
                    <a:cubicBezTo>
                      <a:pt x="49" y="43"/>
                      <a:pt x="49" y="45"/>
                      <a:pt x="50" y="45"/>
                    </a:cubicBezTo>
                    <a:cubicBezTo>
                      <a:pt x="55" y="50"/>
                      <a:pt x="55" y="50"/>
                      <a:pt x="55" y="50"/>
                    </a:cubicBezTo>
                    <a:cubicBezTo>
                      <a:pt x="51" y="54"/>
                      <a:pt x="51" y="54"/>
                      <a:pt x="51" y="54"/>
                    </a:cubicBezTo>
                    <a:cubicBezTo>
                      <a:pt x="46" y="49"/>
                      <a:pt x="46" y="49"/>
                      <a:pt x="46" y="49"/>
                    </a:cubicBezTo>
                    <a:cubicBezTo>
                      <a:pt x="45" y="48"/>
                      <a:pt x="44" y="48"/>
                      <a:pt x="43" y="49"/>
                    </a:cubicBezTo>
                    <a:cubicBezTo>
                      <a:pt x="41" y="50"/>
                      <a:pt x="39" y="51"/>
                      <a:pt x="37" y="51"/>
                    </a:cubicBezTo>
                    <a:cubicBezTo>
                      <a:pt x="36" y="51"/>
                      <a:pt x="36" y="52"/>
                      <a:pt x="36" y="53"/>
                    </a:cubicBezTo>
                    <a:cubicBezTo>
                      <a:pt x="36" y="60"/>
                      <a:pt x="36" y="60"/>
                      <a:pt x="36" y="60"/>
                    </a:cubicBezTo>
                    <a:cubicBezTo>
                      <a:pt x="30" y="60"/>
                      <a:pt x="30" y="60"/>
                      <a:pt x="30" y="60"/>
                    </a:cubicBezTo>
                    <a:cubicBezTo>
                      <a:pt x="30" y="53"/>
                      <a:pt x="30" y="53"/>
                      <a:pt x="30" y="53"/>
                    </a:cubicBezTo>
                    <a:cubicBezTo>
                      <a:pt x="30" y="52"/>
                      <a:pt x="30" y="51"/>
                      <a:pt x="29" y="51"/>
                    </a:cubicBezTo>
                    <a:cubicBezTo>
                      <a:pt x="27" y="51"/>
                      <a:pt x="25" y="50"/>
                      <a:pt x="23" y="49"/>
                    </a:cubicBezTo>
                    <a:cubicBezTo>
                      <a:pt x="22" y="48"/>
                      <a:pt x="21" y="48"/>
                      <a:pt x="20" y="49"/>
                    </a:cubicBezTo>
                    <a:cubicBezTo>
                      <a:pt x="15" y="54"/>
                      <a:pt x="15" y="54"/>
                      <a:pt x="15" y="54"/>
                    </a:cubicBezTo>
                    <a:cubicBezTo>
                      <a:pt x="11" y="50"/>
                      <a:pt x="11" y="50"/>
                      <a:pt x="11" y="50"/>
                    </a:cubicBezTo>
                    <a:cubicBezTo>
                      <a:pt x="16" y="45"/>
                      <a:pt x="16" y="45"/>
                      <a:pt x="16" y="45"/>
                    </a:cubicBezTo>
                    <a:cubicBezTo>
                      <a:pt x="17" y="45"/>
                      <a:pt x="17" y="43"/>
                      <a:pt x="17" y="42"/>
                    </a:cubicBezTo>
                    <a:cubicBezTo>
                      <a:pt x="16" y="41"/>
                      <a:pt x="15" y="39"/>
                      <a:pt x="14" y="37"/>
                    </a:cubicBezTo>
                    <a:cubicBezTo>
                      <a:pt x="14" y="36"/>
                      <a:pt x="13" y="35"/>
                      <a:pt x="12" y="35"/>
                    </a:cubicBezTo>
                    <a:cubicBezTo>
                      <a:pt x="5" y="35"/>
                      <a:pt x="5" y="35"/>
                      <a:pt x="5" y="35"/>
                    </a:cubicBezTo>
                    <a:cubicBezTo>
                      <a:pt x="5" y="30"/>
                      <a:pt x="5" y="30"/>
                      <a:pt x="5" y="30"/>
                    </a:cubicBezTo>
                    <a:cubicBezTo>
                      <a:pt x="12" y="30"/>
                      <a:pt x="12" y="30"/>
                      <a:pt x="12" y="30"/>
                    </a:cubicBezTo>
                    <a:cubicBezTo>
                      <a:pt x="13" y="30"/>
                      <a:pt x="14" y="29"/>
                      <a:pt x="14" y="28"/>
                    </a:cubicBezTo>
                    <a:cubicBezTo>
                      <a:pt x="15" y="26"/>
                      <a:pt x="16" y="24"/>
                      <a:pt x="17" y="22"/>
                    </a:cubicBezTo>
                    <a:cubicBezTo>
                      <a:pt x="17" y="21"/>
                      <a:pt x="17" y="20"/>
                      <a:pt x="16" y="19"/>
                    </a:cubicBezTo>
                    <a:cubicBezTo>
                      <a:pt x="11" y="14"/>
                      <a:pt x="11" y="14"/>
                      <a:pt x="11" y="14"/>
                    </a:cubicBezTo>
                    <a:cubicBezTo>
                      <a:pt x="15" y="11"/>
                      <a:pt x="15" y="11"/>
                      <a:pt x="15" y="11"/>
                    </a:cubicBezTo>
                    <a:cubicBezTo>
                      <a:pt x="20" y="16"/>
                      <a:pt x="20" y="16"/>
                      <a:pt x="20" y="16"/>
                    </a:cubicBezTo>
                    <a:cubicBezTo>
                      <a:pt x="21" y="16"/>
                      <a:pt x="22" y="17"/>
                      <a:pt x="23" y="16"/>
                    </a:cubicBezTo>
                    <a:cubicBezTo>
                      <a:pt x="25" y="15"/>
                      <a:pt x="27" y="14"/>
                      <a:pt x="29" y="14"/>
                    </a:cubicBezTo>
                    <a:cubicBezTo>
                      <a:pt x="30" y="13"/>
                      <a:pt x="30" y="12"/>
                      <a:pt x="30" y="11"/>
                    </a:cubicBezTo>
                    <a:cubicBezTo>
                      <a:pt x="30" y="4"/>
                      <a:pt x="30" y="4"/>
                      <a:pt x="30" y="4"/>
                    </a:cubicBezTo>
                    <a:cubicBezTo>
                      <a:pt x="36" y="4"/>
                      <a:pt x="36" y="4"/>
                      <a:pt x="36" y="4"/>
                    </a:cubicBezTo>
                    <a:cubicBezTo>
                      <a:pt x="36" y="11"/>
                      <a:pt x="36" y="11"/>
                      <a:pt x="36" y="11"/>
                    </a:cubicBezTo>
                    <a:cubicBezTo>
                      <a:pt x="36" y="12"/>
                      <a:pt x="36" y="13"/>
                      <a:pt x="37" y="14"/>
                    </a:cubicBezTo>
                    <a:cubicBezTo>
                      <a:pt x="39" y="14"/>
                      <a:pt x="41" y="15"/>
                      <a:pt x="43" y="1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6" name="Freeform 60"/>
              <p:cNvSpPr>
                <a:spLocks noEditPoints="1"/>
              </p:cNvSpPr>
              <p:nvPr/>
            </p:nvSpPr>
            <p:spPr bwMode="auto">
              <a:xfrm>
                <a:off x="4553202" y="3208572"/>
                <a:ext cx="37599" cy="38269"/>
              </a:xfrm>
              <a:custGeom>
                <a:avLst/>
                <a:gdLst>
                  <a:gd name="T0" fmla="*/ 0 w 24"/>
                  <a:gd name="T1" fmla="*/ 12 h 24"/>
                  <a:gd name="T2" fmla="*/ 12 w 24"/>
                  <a:gd name="T3" fmla="*/ 24 h 24"/>
                  <a:gd name="T4" fmla="*/ 24 w 24"/>
                  <a:gd name="T5" fmla="*/ 12 h 24"/>
                  <a:gd name="T6" fmla="*/ 12 w 24"/>
                  <a:gd name="T7" fmla="*/ 0 h 24"/>
                  <a:gd name="T8" fmla="*/ 0 w 24"/>
                  <a:gd name="T9" fmla="*/ 12 h 24"/>
                  <a:gd name="T10" fmla="*/ 20 w 24"/>
                  <a:gd name="T11" fmla="*/ 12 h 24"/>
                  <a:gd name="T12" fmla="*/ 12 w 24"/>
                  <a:gd name="T13" fmla="*/ 20 h 24"/>
                  <a:gd name="T14" fmla="*/ 5 w 24"/>
                  <a:gd name="T15" fmla="*/ 12 h 24"/>
                  <a:gd name="T16" fmla="*/ 12 w 24"/>
                  <a:gd name="T17" fmla="*/ 5 h 24"/>
                  <a:gd name="T18" fmla="*/ 20 w 24"/>
                  <a:gd name="T19" fmla="*/ 12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" h="24">
                    <a:moveTo>
                      <a:pt x="0" y="12"/>
                    </a:moveTo>
                    <a:cubicBezTo>
                      <a:pt x="0" y="19"/>
                      <a:pt x="5" y="24"/>
                      <a:pt x="12" y="24"/>
                    </a:cubicBezTo>
                    <a:cubicBezTo>
                      <a:pt x="19" y="24"/>
                      <a:pt x="24" y="19"/>
                      <a:pt x="24" y="12"/>
                    </a:cubicBezTo>
                    <a:cubicBezTo>
                      <a:pt x="24" y="6"/>
                      <a:pt x="19" y="0"/>
                      <a:pt x="12" y="0"/>
                    </a:cubicBezTo>
                    <a:cubicBezTo>
                      <a:pt x="5" y="0"/>
                      <a:pt x="0" y="6"/>
                      <a:pt x="0" y="12"/>
                    </a:cubicBezTo>
                    <a:close/>
                    <a:moveTo>
                      <a:pt x="20" y="12"/>
                    </a:moveTo>
                    <a:cubicBezTo>
                      <a:pt x="20" y="16"/>
                      <a:pt x="16" y="20"/>
                      <a:pt x="12" y="20"/>
                    </a:cubicBezTo>
                    <a:cubicBezTo>
                      <a:pt x="8" y="20"/>
                      <a:pt x="5" y="16"/>
                      <a:pt x="5" y="12"/>
                    </a:cubicBezTo>
                    <a:cubicBezTo>
                      <a:pt x="5" y="8"/>
                      <a:pt x="8" y="5"/>
                      <a:pt x="12" y="5"/>
                    </a:cubicBezTo>
                    <a:cubicBezTo>
                      <a:pt x="16" y="5"/>
                      <a:pt x="20" y="8"/>
                      <a:pt x="20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7" name="Freeform 61"/>
              <p:cNvSpPr>
                <a:spLocks/>
              </p:cNvSpPr>
              <p:nvPr/>
            </p:nvSpPr>
            <p:spPr bwMode="auto">
              <a:xfrm>
                <a:off x="4475319" y="3224685"/>
                <a:ext cx="18799" cy="8057"/>
              </a:xfrm>
              <a:custGeom>
                <a:avLst/>
                <a:gdLst>
                  <a:gd name="T0" fmla="*/ 10 w 12"/>
                  <a:gd name="T1" fmla="*/ 0 h 5"/>
                  <a:gd name="T2" fmla="*/ 2 w 12"/>
                  <a:gd name="T3" fmla="*/ 0 h 5"/>
                  <a:gd name="T4" fmla="*/ 0 w 12"/>
                  <a:gd name="T5" fmla="*/ 2 h 5"/>
                  <a:gd name="T6" fmla="*/ 2 w 12"/>
                  <a:gd name="T7" fmla="*/ 5 h 5"/>
                  <a:gd name="T8" fmla="*/ 10 w 12"/>
                  <a:gd name="T9" fmla="*/ 5 h 5"/>
                  <a:gd name="T10" fmla="*/ 12 w 12"/>
                  <a:gd name="T11" fmla="*/ 2 h 5"/>
                  <a:gd name="T12" fmla="*/ 10 w 12"/>
                  <a:gd name="T13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" h="5">
                    <a:moveTo>
                      <a:pt x="10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4"/>
                      <a:pt x="1" y="5"/>
                      <a:pt x="2" y="5"/>
                    </a:cubicBezTo>
                    <a:cubicBezTo>
                      <a:pt x="10" y="5"/>
                      <a:pt x="10" y="5"/>
                      <a:pt x="10" y="5"/>
                    </a:cubicBezTo>
                    <a:cubicBezTo>
                      <a:pt x="11" y="5"/>
                      <a:pt x="12" y="4"/>
                      <a:pt x="12" y="2"/>
                    </a:cubicBezTo>
                    <a:cubicBezTo>
                      <a:pt x="12" y="1"/>
                      <a:pt x="11" y="0"/>
                      <a:pt x="10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8" name="Freeform 62"/>
              <p:cNvSpPr>
                <a:spLocks/>
              </p:cNvSpPr>
              <p:nvPr/>
            </p:nvSpPr>
            <p:spPr bwMode="auto">
              <a:xfrm>
                <a:off x="4649882" y="3224685"/>
                <a:ext cx="18799" cy="8057"/>
              </a:xfrm>
              <a:custGeom>
                <a:avLst/>
                <a:gdLst>
                  <a:gd name="T0" fmla="*/ 10 w 12"/>
                  <a:gd name="T1" fmla="*/ 0 h 5"/>
                  <a:gd name="T2" fmla="*/ 2 w 12"/>
                  <a:gd name="T3" fmla="*/ 0 h 5"/>
                  <a:gd name="T4" fmla="*/ 0 w 12"/>
                  <a:gd name="T5" fmla="*/ 2 h 5"/>
                  <a:gd name="T6" fmla="*/ 2 w 12"/>
                  <a:gd name="T7" fmla="*/ 5 h 5"/>
                  <a:gd name="T8" fmla="*/ 10 w 12"/>
                  <a:gd name="T9" fmla="*/ 5 h 5"/>
                  <a:gd name="T10" fmla="*/ 12 w 12"/>
                  <a:gd name="T11" fmla="*/ 2 h 5"/>
                  <a:gd name="T12" fmla="*/ 10 w 12"/>
                  <a:gd name="T13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2" h="5">
                    <a:moveTo>
                      <a:pt x="10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4"/>
                      <a:pt x="1" y="5"/>
                      <a:pt x="2" y="5"/>
                    </a:cubicBezTo>
                    <a:cubicBezTo>
                      <a:pt x="10" y="5"/>
                      <a:pt x="10" y="5"/>
                      <a:pt x="10" y="5"/>
                    </a:cubicBezTo>
                    <a:cubicBezTo>
                      <a:pt x="11" y="5"/>
                      <a:pt x="12" y="4"/>
                      <a:pt x="12" y="2"/>
                    </a:cubicBezTo>
                    <a:cubicBezTo>
                      <a:pt x="12" y="1"/>
                      <a:pt x="11" y="0"/>
                      <a:pt x="10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9" name="Freeform 63"/>
              <p:cNvSpPr>
                <a:spLocks/>
              </p:cNvSpPr>
              <p:nvPr/>
            </p:nvSpPr>
            <p:spPr bwMode="auto">
              <a:xfrm>
                <a:off x="4502175" y="3281755"/>
                <a:ext cx="16113" cy="16113"/>
              </a:xfrm>
              <a:custGeom>
                <a:avLst/>
                <a:gdLst>
                  <a:gd name="T0" fmla="*/ 6 w 10"/>
                  <a:gd name="T1" fmla="*/ 1 h 10"/>
                  <a:gd name="T2" fmla="*/ 1 w 10"/>
                  <a:gd name="T3" fmla="*/ 6 h 10"/>
                  <a:gd name="T4" fmla="*/ 1 w 10"/>
                  <a:gd name="T5" fmla="*/ 9 h 10"/>
                  <a:gd name="T6" fmla="*/ 4 w 10"/>
                  <a:gd name="T7" fmla="*/ 9 h 10"/>
                  <a:gd name="T8" fmla="*/ 9 w 10"/>
                  <a:gd name="T9" fmla="*/ 4 h 10"/>
                  <a:gd name="T10" fmla="*/ 9 w 10"/>
                  <a:gd name="T11" fmla="*/ 1 h 10"/>
                  <a:gd name="T12" fmla="*/ 6 w 10"/>
                  <a:gd name="T13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" h="10">
                    <a:moveTo>
                      <a:pt x="6" y="1"/>
                    </a:move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9"/>
                      <a:pt x="1" y="9"/>
                    </a:cubicBezTo>
                    <a:cubicBezTo>
                      <a:pt x="2" y="10"/>
                      <a:pt x="3" y="10"/>
                      <a:pt x="4" y="9"/>
                    </a:cubicBezTo>
                    <a:cubicBezTo>
                      <a:pt x="9" y="4"/>
                      <a:pt x="9" y="4"/>
                      <a:pt x="9" y="4"/>
                    </a:cubicBezTo>
                    <a:cubicBezTo>
                      <a:pt x="10" y="3"/>
                      <a:pt x="10" y="2"/>
                      <a:pt x="9" y="1"/>
                    </a:cubicBezTo>
                    <a:cubicBezTo>
                      <a:pt x="8" y="0"/>
                      <a:pt x="7" y="0"/>
                      <a:pt x="6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0" name="Freeform 64"/>
              <p:cNvSpPr>
                <a:spLocks/>
              </p:cNvSpPr>
              <p:nvPr/>
            </p:nvSpPr>
            <p:spPr bwMode="auto">
              <a:xfrm>
                <a:off x="4625712" y="3157545"/>
                <a:ext cx="16113" cy="16113"/>
              </a:xfrm>
              <a:custGeom>
                <a:avLst/>
                <a:gdLst>
                  <a:gd name="T0" fmla="*/ 4 w 10"/>
                  <a:gd name="T1" fmla="*/ 10 h 10"/>
                  <a:gd name="T2" fmla="*/ 9 w 10"/>
                  <a:gd name="T3" fmla="*/ 4 h 10"/>
                  <a:gd name="T4" fmla="*/ 9 w 10"/>
                  <a:gd name="T5" fmla="*/ 1 h 10"/>
                  <a:gd name="T6" fmla="*/ 6 w 10"/>
                  <a:gd name="T7" fmla="*/ 1 h 10"/>
                  <a:gd name="T8" fmla="*/ 1 w 10"/>
                  <a:gd name="T9" fmla="*/ 6 h 10"/>
                  <a:gd name="T10" fmla="*/ 1 w 10"/>
                  <a:gd name="T11" fmla="*/ 10 h 10"/>
                  <a:gd name="T12" fmla="*/ 4 w 10"/>
                  <a:gd name="T13" fmla="*/ 1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" h="10">
                    <a:moveTo>
                      <a:pt x="4" y="10"/>
                    </a:moveTo>
                    <a:cubicBezTo>
                      <a:pt x="9" y="4"/>
                      <a:pt x="9" y="4"/>
                      <a:pt x="9" y="4"/>
                    </a:cubicBezTo>
                    <a:cubicBezTo>
                      <a:pt x="10" y="3"/>
                      <a:pt x="10" y="2"/>
                      <a:pt x="9" y="1"/>
                    </a:cubicBezTo>
                    <a:cubicBezTo>
                      <a:pt x="8" y="0"/>
                      <a:pt x="7" y="0"/>
                      <a:pt x="6" y="1"/>
                    </a:cubicBezTo>
                    <a:cubicBezTo>
                      <a:pt x="1" y="6"/>
                      <a:pt x="1" y="6"/>
                      <a:pt x="1" y="6"/>
                    </a:cubicBezTo>
                    <a:cubicBezTo>
                      <a:pt x="0" y="7"/>
                      <a:pt x="0" y="9"/>
                      <a:pt x="1" y="10"/>
                    </a:cubicBezTo>
                    <a:cubicBezTo>
                      <a:pt x="2" y="10"/>
                      <a:pt x="3" y="10"/>
                      <a:pt x="4" y="1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1" name="Freeform 65"/>
              <p:cNvSpPr>
                <a:spLocks/>
              </p:cNvSpPr>
              <p:nvPr/>
            </p:nvSpPr>
            <p:spPr bwMode="auto">
              <a:xfrm>
                <a:off x="4568644" y="3130689"/>
                <a:ext cx="6714" cy="19471"/>
              </a:xfrm>
              <a:custGeom>
                <a:avLst/>
                <a:gdLst>
                  <a:gd name="T0" fmla="*/ 2 w 4"/>
                  <a:gd name="T1" fmla="*/ 12 h 12"/>
                  <a:gd name="T2" fmla="*/ 4 w 4"/>
                  <a:gd name="T3" fmla="*/ 10 h 12"/>
                  <a:gd name="T4" fmla="*/ 4 w 4"/>
                  <a:gd name="T5" fmla="*/ 3 h 12"/>
                  <a:gd name="T6" fmla="*/ 2 w 4"/>
                  <a:gd name="T7" fmla="*/ 0 h 12"/>
                  <a:gd name="T8" fmla="*/ 0 w 4"/>
                  <a:gd name="T9" fmla="*/ 3 h 12"/>
                  <a:gd name="T10" fmla="*/ 0 w 4"/>
                  <a:gd name="T11" fmla="*/ 10 h 12"/>
                  <a:gd name="T12" fmla="*/ 2 w 4"/>
                  <a:gd name="T13" fmla="*/ 12 h 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" h="12">
                    <a:moveTo>
                      <a:pt x="2" y="12"/>
                    </a:moveTo>
                    <a:cubicBezTo>
                      <a:pt x="3" y="12"/>
                      <a:pt x="4" y="11"/>
                      <a:pt x="4" y="10"/>
                    </a:cubicBezTo>
                    <a:cubicBezTo>
                      <a:pt x="4" y="3"/>
                      <a:pt x="4" y="3"/>
                      <a:pt x="4" y="3"/>
                    </a:cubicBezTo>
                    <a:cubicBezTo>
                      <a:pt x="4" y="1"/>
                      <a:pt x="3" y="0"/>
                      <a:pt x="2" y="0"/>
                    </a:cubicBezTo>
                    <a:cubicBezTo>
                      <a:pt x="1" y="0"/>
                      <a:pt x="0" y="1"/>
                      <a:pt x="0" y="3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11"/>
                      <a:pt x="1" y="12"/>
                      <a:pt x="2" y="1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2" name="Freeform 66"/>
              <p:cNvSpPr>
                <a:spLocks/>
              </p:cNvSpPr>
              <p:nvPr/>
            </p:nvSpPr>
            <p:spPr bwMode="auto">
              <a:xfrm>
                <a:off x="4625712" y="3281755"/>
                <a:ext cx="16113" cy="16113"/>
              </a:xfrm>
              <a:custGeom>
                <a:avLst/>
                <a:gdLst>
                  <a:gd name="T0" fmla="*/ 4 w 10"/>
                  <a:gd name="T1" fmla="*/ 1 h 10"/>
                  <a:gd name="T2" fmla="*/ 1 w 10"/>
                  <a:gd name="T3" fmla="*/ 1 h 10"/>
                  <a:gd name="T4" fmla="*/ 1 w 10"/>
                  <a:gd name="T5" fmla="*/ 4 h 10"/>
                  <a:gd name="T6" fmla="*/ 6 w 10"/>
                  <a:gd name="T7" fmla="*/ 9 h 10"/>
                  <a:gd name="T8" fmla="*/ 9 w 10"/>
                  <a:gd name="T9" fmla="*/ 9 h 10"/>
                  <a:gd name="T10" fmla="*/ 9 w 10"/>
                  <a:gd name="T11" fmla="*/ 6 h 10"/>
                  <a:gd name="T12" fmla="*/ 4 w 10"/>
                  <a:gd name="T13" fmla="*/ 1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" h="10">
                    <a:moveTo>
                      <a:pt x="4" y="1"/>
                    </a:moveTo>
                    <a:cubicBezTo>
                      <a:pt x="3" y="0"/>
                      <a:pt x="2" y="0"/>
                      <a:pt x="1" y="1"/>
                    </a:cubicBezTo>
                    <a:cubicBezTo>
                      <a:pt x="0" y="2"/>
                      <a:pt x="0" y="3"/>
                      <a:pt x="1" y="4"/>
                    </a:cubicBezTo>
                    <a:cubicBezTo>
                      <a:pt x="6" y="9"/>
                      <a:pt x="6" y="9"/>
                      <a:pt x="6" y="9"/>
                    </a:cubicBezTo>
                    <a:cubicBezTo>
                      <a:pt x="7" y="10"/>
                      <a:pt x="8" y="10"/>
                      <a:pt x="9" y="9"/>
                    </a:cubicBezTo>
                    <a:cubicBezTo>
                      <a:pt x="10" y="9"/>
                      <a:pt x="10" y="7"/>
                      <a:pt x="9" y="6"/>
                    </a:cubicBezTo>
                    <a:lnTo>
                      <a:pt x="4" y="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3" name="Freeform 67"/>
              <p:cNvSpPr>
                <a:spLocks/>
              </p:cNvSpPr>
              <p:nvPr/>
            </p:nvSpPr>
            <p:spPr bwMode="auto">
              <a:xfrm>
                <a:off x="4502175" y="3157545"/>
                <a:ext cx="16113" cy="16113"/>
              </a:xfrm>
              <a:custGeom>
                <a:avLst/>
                <a:gdLst>
                  <a:gd name="T0" fmla="*/ 6 w 10"/>
                  <a:gd name="T1" fmla="*/ 10 h 10"/>
                  <a:gd name="T2" fmla="*/ 9 w 10"/>
                  <a:gd name="T3" fmla="*/ 10 h 10"/>
                  <a:gd name="T4" fmla="*/ 9 w 10"/>
                  <a:gd name="T5" fmla="*/ 6 h 10"/>
                  <a:gd name="T6" fmla="*/ 4 w 10"/>
                  <a:gd name="T7" fmla="*/ 1 h 10"/>
                  <a:gd name="T8" fmla="*/ 1 w 10"/>
                  <a:gd name="T9" fmla="*/ 1 h 10"/>
                  <a:gd name="T10" fmla="*/ 1 w 10"/>
                  <a:gd name="T11" fmla="*/ 4 h 10"/>
                  <a:gd name="T12" fmla="*/ 6 w 10"/>
                  <a:gd name="T13" fmla="*/ 10 h 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0" h="10">
                    <a:moveTo>
                      <a:pt x="6" y="10"/>
                    </a:moveTo>
                    <a:cubicBezTo>
                      <a:pt x="7" y="10"/>
                      <a:pt x="8" y="10"/>
                      <a:pt x="9" y="10"/>
                    </a:cubicBezTo>
                    <a:cubicBezTo>
                      <a:pt x="10" y="9"/>
                      <a:pt x="10" y="7"/>
                      <a:pt x="9" y="6"/>
                    </a:cubicBezTo>
                    <a:cubicBezTo>
                      <a:pt x="4" y="1"/>
                      <a:pt x="4" y="1"/>
                      <a:pt x="4" y="1"/>
                    </a:cubicBezTo>
                    <a:cubicBezTo>
                      <a:pt x="3" y="0"/>
                      <a:pt x="2" y="0"/>
                      <a:pt x="1" y="1"/>
                    </a:cubicBezTo>
                    <a:cubicBezTo>
                      <a:pt x="0" y="2"/>
                      <a:pt x="0" y="3"/>
                      <a:pt x="1" y="4"/>
                    </a:cubicBezTo>
                    <a:lnTo>
                      <a:pt x="6" y="1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4" name="Freeform 68"/>
              <p:cNvSpPr>
                <a:spLocks/>
              </p:cNvSpPr>
              <p:nvPr/>
            </p:nvSpPr>
            <p:spPr bwMode="auto">
              <a:xfrm>
                <a:off x="4576700" y="3156202"/>
                <a:ext cx="66468" cy="66468"/>
              </a:xfrm>
              <a:custGeom>
                <a:avLst/>
                <a:gdLst>
                  <a:gd name="T0" fmla="*/ 2 w 42"/>
                  <a:gd name="T1" fmla="*/ 1 h 42"/>
                  <a:gd name="T2" fmla="*/ 0 w 42"/>
                  <a:gd name="T3" fmla="*/ 3 h 42"/>
                  <a:gd name="T4" fmla="*/ 2 w 42"/>
                  <a:gd name="T5" fmla="*/ 5 h 42"/>
                  <a:gd name="T6" fmla="*/ 37 w 42"/>
                  <a:gd name="T7" fmla="*/ 40 h 42"/>
                  <a:gd name="T8" fmla="*/ 39 w 42"/>
                  <a:gd name="T9" fmla="*/ 42 h 42"/>
                  <a:gd name="T10" fmla="*/ 40 w 42"/>
                  <a:gd name="T11" fmla="*/ 42 h 42"/>
                  <a:gd name="T12" fmla="*/ 42 w 42"/>
                  <a:gd name="T13" fmla="*/ 40 h 42"/>
                  <a:gd name="T14" fmla="*/ 2 w 42"/>
                  <a:gd name="T15" fmla="*/ 1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2" h="42">
                    <a:moveTo>
                      <a:pt x="2" y="1"/>
                    </a:moveTo>
                    <a:cubicBezTo>
                      <a:pt x="1" y="0"/>
                      <a:pt x="0" y="1"/>
                      <a:pt x="0" y="3"/>
                    </a:cubicBezTo>
                    <a:cubicBezTo>
                      <a:pt x="0" y="4"/>
                      <a:pt x="1" y="5"/>
                      <a:pt x="2" y="5"/>
                    </a:cubicBezTo>
                    <a:cubicBezTo>
                      <a:pt x="20" y="7"/>
                      <a:pt x="35" y="22"/>
                      <a:pt x="37" y="40"/>
                    </a:cubicBezTo>
                    <a:cubicBezTo>
                      <a:pt x="37" y="42"/>
                      <a:pt x="38" y="42"/>
                      <a:pt x="39" y="42"/>
                    </a:cubicBezTo>
                    <a:cubicBezTo>
                      <a:pt x="39" y="42"/>
                      <a:pt x="40" y="42"/>
                      <a:pt x="40" y="42"/>
                    </a:cubicBezTo>
                    <a:cubicBezTo>
                      <a:pt x="41" y="42"/>
                      <a:pt x="42" y="41"/>
                      <a:pt x="42" y="40"/>
                    </a:cubicBezTo>
                    <a:cubicBezTo>
                      <a:pt x="39" y="19"/>
                      <a:pt x="23" y="3"/>
                      <a:pt x="2" y="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5" name="Freeform 69"/>
              <p:cNvSpPr>
                <a:spLocks noEditPoints="1"/>
              </p:cNvSpPr>
              <p:nvPr/>
            </p:nvSpPr>
            <p:spPr bwMode="auto">
              <a:xfrm>
                <a:off x="4500832" y="3156202"/>
                <a:ext cx="142336" cy="217533"/>
              </a:xfrm>
              <a:custGeom>
                <a:avLst/>
                <a:gdLst>
                  <a:gd name="T0" fmla="*/ 85 w 90"/>
                  <a:gd name="T1" fmla="*/ 50 h 137"/>
                  <a:gd name="T2" fmla="*/ 59 w 90"/>
                  <a:gd name="T3" fmla="*/ 92 h 137"/>
                  <a:gd name="T4" fmla="*/ 31 w 90"/>
                  <a:gd name="T5" fmla="*/ 101 h 137"/>
                  <a:gd name="T6" fmla="*/ 24 w 90"/>
                  <a:gd name="T7" fmla="*/ 80 h 137"/>
                  <a:gd name="T8" fmla="*/ 40 w 90"/>
                  <a:gd name="T9" fmla="*/ 5 h 137"/>
                  <a:gd name="T10" fmla="*/ 40 w 90"/>
                  <a:gd name="T11" fmla="*/ 1 h 137"/>
                  <a:gd name="T12" fmla="*/ 6 w 90"/>
                  <a:gd name="T13" fmla="*/ 67 h 137"/>
                  <a:gd name="T14" fmla="*/ 26 w 90"/>
                  <a:gd name="T15" fmla="*/ 92 h 137"/>
                  <a:gd name="T16" fmla="*/ 22 w 90"/>
                  <a:gd name="T17" fmla="*/ 107 h 137"/>
                  <a:gd name="T18" fmla="*/ 24 w 90"/>
                  <a:gd name="T19" fmla="*/ 114 h 137"/>
                  <a:gd name="T20" fmla="*/ 22 w 90"/>
                  <a:gd name="T21" fmla="*/ 121 h 137"/>
                  <a:gd name="T22" fmla="*/ 35 w 90"/>
                  <a:gd name="T23" fmla="*/ 127 h 137"/>
                  <a:gd name="T24" fmla="*/ 40 w 90"/>
                  <a:gd name="T25" fmla="*/ 137 h 137"/>
                  <a:gd name="T26" fmla="*/ 55 w 90"/>
                  <a:gd name="T27" fmla="*/ 132 h 137"/>
                  <a:gd name="T28" fmla="*/ 62 w 90"/>
                  <a:gd name="T29" fmla="*/ 127 h 137"/>
                  <a:gd name="T30" fmla="*/ 68 w 90"/>
                  <a:gd name="T31" fmla="*/ 118 h 137"/>
                  <a:gd name="T32" fmla="*/ 68 w 90"/>
                  <a:gd name="T33" fmla="*/ 110 h 137"/>
                  <a:gd name="T34" fmla="*/ 64 w 90"/>
                  <a:gd name="T35" fmla="*/ 102 h 137"/>
                  <a:gd name="T36" fmla="*/ 69 w 90"/>
                  <a:gd name="T37" fmla="*/ 83 h 137"/>
                  <a:gd name="T38" fmla="*/ 88 w 90"/>
                  <a:gd name="T39" fmla="*/ 48 h 137"/>
                  <a:gd name="T40" fmla="*/ 62 w 90"/>
                  <a:gd name="T41" fmla="*/ 106 h 137"/>
                  <a:gd name="T42" fmla="*/ 63 w 90"/>
                  <a:gd name="T43" fmla="*/ 110 h 137"/>
                  <a:gd name="T44" fmla="*/ 28 w 90"/>
                  <a:gd name="T45" fmla="*/ 112 h 137"/>
                  <a:gd name="T46" fmla="*/ 27 w 90"/>
                  <a:gd name="T47" fmla="*/ 107 h 137"/>
                  <a:gd name="T48" fmla="*/ 28 w 90"/>
                  <a:gd name="T49" fmla="*/ 106 h 137"/>
                  <a:gd name="T50" fmla="*/ 50 w 90"/>
                  <a:gd name="T51" fmla="*/ 132 h 137"/>
                  <a:gd name="T52" fmla="*/ 40 w 90"/>
                  <a:gd name="T53" fmla="*/ 132 h 137"/>
                  <a:gd name="T54" fmla="*/ 40 w 90"/>
                  <a:gd name="T55" fmla="*/ 127 h 137"/>
                  <a:gd name="T56" fmla="*/ 50 w 90"/>
                  <a:gd name="T57" fmla="*/ 132 h 137"/>
                  <a:gd name="T58" fmla="*/ 62 w 90"/>
                  <a:gd name="T59" fmla="*/ 122 h 137"/>
                  <a:gd name="T60" fmla="*/ 27 w 90"/>
                  <a:gd name="T61" fmla="*/ 121 h 137"/>
                  <a:gd name="T62" fmla="*/ 28 w 90"/>
                  <a:gd name="T63" fmla="*/ 116 h 137"/>
                  <a:gd name="T64" fmla="*/ 63 w 90"/>
                  <a:gd name="T65" fmla="*/ 118 h 1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90" h="137">
                    <a:moveTo>
                      <a:pt x="88" y="48"/>
                    </a:moveTo>
                    <a:cubicBezTo>
                      <a:pt x="86" y="48"/>
                      <a:pt x="85" y="49"/>
                      <a:pt x="85" y="50"/>
                    </a:cubicBezTo>
                    <a:cubicBezTo>
                      <a:pt x="84" y="62"/>
                      <a:pt x="77" y="73"/>
                      <a:pt x="66" y="79"/>
                    </a:cubicBezTo>
                    <a:cubicBezTo>
                      <a:pt x="62" y="82"/>
                      <a:pt x="59" y="87"/>
                      <a:pt x="59" y="92"/>
                    </a:cubicBezTo>
                    <a:cubicBezTo>
                      <a:pt x="59" y="101"/>
                      <a:pt x="59" y="101"/>
                      <a:pt x="59" y="101"/>
                    </a:cubicBezTo>
                    <a:cubicBezTo>
                      <a:pt x="31" y="101"/>
                      <a:pt x="31" y="101"/>
                      <a:pt x="31" y="101"/>
                    </a:cubicBezTo>
                    <a:cubicBezTo>
                      <a:pt x="31" y="92"/>
                      <a:pt x="31" y="92"/>
                      <a:pt x="31" y="92"/>
                    </a:cubicBezTo>
                    <a:cubicBezTo>
                      <a:pt x="31" y="87"/>
                      <a:pt x="28" y="82"/>
                      <a:pt x="24" y="80"/>
                    </a:cubicBezTo>
                    <a:cubicBezTo>
                      <a:pt x="12" y="72"/>
                      <a:pt x="5" y="59"/>
                      <a:pt x="5" y="45"/>
                    </a:cubicBezTo>
                    <a:cubicBezTo>
                      <a:pt x="5" y="25"/>
                      <a:pt x="20" y="8"/>
                      <a:pt x="40" y="5"/>
                    </a:cubicBezTo>
                    <a:cubicBezTo>
                      <a:pt x="41" y="5"/>
                      <a:pt x="42" y="4"/>
                      <a:pt x="42" y="3"/>
                    </a:cubicBezTo>
                    <a:cubicBezTo>
                      <a:pt x="42" y="1"/>
                      <a:pt x="41" y="0"/>
                      <a:pt x="40" y="1"/>
                    </a:cubicBezTo>
                    <a:cubicBezTo>
                      <a:pt x="17" y="3"/>
                      <a:pt x="0" y="23"/>
                      <a:pt x="0" y="45"/>
                    </a:cubicBezTo>
                    <a:cubicBezTo>
                      <a:pt x="0" y="53"/>
                      <a:pt x="2" y="61"/>
                      <a:pt x="6" y="67"/>
                    </a:cubicBezTo>
                    <a:cubicBezTo>
                      <a:pt x="10" y="74"/>
                      <a:pt x="15" y="79"/>
                      <a:pt x="21" y="83"/>
                    </a:cubicBezTo>
                    <a:cubicBezTo>
                      <a:pt x="24" y="85"/>
                      <a:pt x="26" y="88"/>
                      <a:pt x="26" y="92"/>
                    </a:cubicBezTo>
                    <a:cubicBezTo>
                      <a:pt x="26" y="102"/>
                      <a:pt x="26" y="102"/>
                      <a:pt x="26" y="102"/>
                    </a:cubicBezTo>
                    <a:cubicBezTo>
                      <a:pt x="24" y="102"/>
                      <a:pt x="22" y="105"/>
                      <a:pt x="22" y="107"/>
                    </a:cubicBezTo>
                    <a:cubicBezTo>
                      <a:pt x="22" y="110"/>
                      <a:pt x="22" y="110"/>
                      <a:pt x="22" y="110"/>
                    </a:cubicBezTo>
                    <a:cubicBezTo>
                      <a:pt x="22" y="112"/>
                      <a:pt x="23" y="113"/>
                      <a:pt x="24" y="114"/>
                    </a:cubicBezTo>
                    <a:cubicBezTo>
                      <a:pt x="23" y="115"/>
                      <a:pt x="22" y="116"/>
                      <a:pt x="22" y="118"/>
                    </a:cubicBezTo>
                    <a:cubicBezTo>
                      <a:pt x="22" y="121"/>
                      <a:pt x="22" y="121"/>
                      <a:pt x="22" y="121"/>
                    </a:cubicBezTo>
                    <a:cubicBezTo>
                      <a:pt x="22" y="124"/>
                      <a:pt x="25" y="127"/>
                      <a:pt x="28" y="127"/>
                    </a:cubicBezTo>
                    <a:cubicBezTo>
                      <a:pt x="35" y="127"/>
                      <a:pt x="35" y="127"/>
                      <a:pt x="35" y="127"/>
                    </a:cubicBezTo>
                    <a:cubicBezTo>
                      <a:pt x="35" y="132"/>
                      <a:pt x="35" y="132"/>
                      <a:pt x="35" y="132"/>
                    </a:cubicBezTo>
                    <a:cubicBezTo>
                      <a:pt x="35" y="134"/>
                      <a:pt x="37" y="137"/>
                      <a:pt x="40" y="137"/>
                    </a:cubicBezTo>
                    <a:cubicBezTo>
                      <a:pt x="50" y="137"/>
                      <a:pt x="50" y="137"/>
                      <a:pt x="50" y="137"/>
                    </a:cubicBezTo>
                    <a:cubicBezTo>
                      <a:pt x="53" y="137"/>
                      <a:pt x="55" y="134"/>
                      <a:pt x="55" y="132"/>
                    </a:cubicBezTo>
                    <a:cubicBezTo>
                      <a:pt x="55" y="127"/>
                      <a:pt x="55" y="127"/>
                      <a:pt x="55" y="127"/>
                    </a:cubicBezTo>
                    <a:cubicBezTo>
                      <a:pt x="62" y="127"/>
                      <a:pt x="62" y="127"/>
                      <a:pt x="62" y="127"/>
                    </a:cubicBezTo>
                    <a:cubicBezTo>
                      <a:pt x="65" y="127"/>
                      <a:pt x="68" y="124"/>
                      <a:pt x="68" y="121"/>
                    </a:cubicBezTo>
                    <a:cubicBezTo>
                      <a:pt x="68" y="118"/>
                      <a:pt x="68" y="118"/>
                      <a:pt x="68" y="118"/>
                    </a:cubicBezTo>
                    <a:cubicBezTo>
                      <a:pt x="68" y="116"/>
                      <a:pt x="67" y="115"/>
                      <a:pt x="66" y="114"/>
                    </a:cubicBezTo>
                    <a:cubicBezTo>
                      <a:pt x="67" y="113"/>
                      <a:pt x="68" y="112"/>
                      <a:pt x="68" y="110"/>
                    </a:cubicBezTo>
                    <a:cubicBezTo>
                      <a:pt x="68" y="107"/>
                      <a:pt x="68" y="107"/>
                      <a:pt x="68" y="107"/>
                    </a:cubicBezTo>
                    <a:cubicBezTo>
                      <a:pt x="68" y="105"/>
                      <a:pt x="66" y="102"/>
                      <a:pt x="64" y="102"/>
                    </a:cubicBezTo>
                    <a:cubicBezTo>
                      <a:pt x="64" y="92"/>
                      <a:pt x="64" y="92"/>
                      <a:pt x="64" y="92"/>
                    </a:cubicBezTo>
                    <a:cubicBezTo>
                      <a:pt x="64" y="89"/>
                      <a:pt x="66" y="85"/>
                      <a:pt x="69" y="83"/>
                    </a:cubicBezTo>
                    <a:cubicBezTo>
                      <a:pt x="80" y="76"/>
                      <a:pt x="88" y="64"/>
                      <a:pt x="90" y="51"/>
                    </a:cubicBezTo>
                    <a:cubicBezTo>
                      <a:pt x="90" y="50"/>
                      <a:pt x="89" y="48"/>
                      <a:pt x="88" y="48"/>
                    </a:cubicBezTo>
                    <a:close/>
                    <a:moveTo>
                      <a:pt x="62" y="106"/>
                    </a:moveTo>
                    <a:cubicBezTo>
                      <a:pt x="62" y="106"/>
                      <a:pt x="62" y="106"/>
                      <a:pt x="62" y="106"/>
                    </a:cubicBezTo>
                    <a:cubicBezTo>
                      <a:pt x="63" y="106"/>
                      <a:pt x="63" y="106"/>
                      <a:pt x="63" y="107"/>
                    </a:cubicBezTo>
                    <a:cubicBezTo>
                      <a:pt x="63" y="110"/>
                      <a:pt x="63" y="110"/>
                      <a:pt x="63" y="110"/>
                    </a:cubicBezTo>
                    <a:cubicBezTo>
                      <a:pt x="63" y="111"/>
                      <a:pt x="63" y="112"/>
                      <a:pt x="62" y="112"/>
                    </a:cubicBezTo>
                    <a:cubicBezTo>
                      <a:pt x="28" y="112"/>
                      <a:pt x="28" y="112"/>
                      <a:pt x="28" y="112"/>
                    </a:cubicBezTo>
                    <a:cubicBezTo>
                      <a:pt x="27" y="112"/>
                      <a:pt x="27" y="111"/>
                      <a:pt x="27" y="110"/>
                    </a:cubicBezTo>
                    <a:cubicBezTo>
                      <a:pt x="27" y="107"/>
                      <a:pt x="27" y="107"/>
                      <a:pt x="27" y="107"/>
                    </a:cubicBezTo>
                    <a:cubicBezTo>
                      <a:pt x="27" y="106"/>
                      <a:pt x="27" y="106"/>
                      <a:pt x="28" y="106"/>
                    </a:cubicBezTo>
                    <a:cubicBezTo>
                      <a:pt x="28" y="106"/>
                      <a:pt x="28" y="106"/>
                      <a:pt x="28" y="106"/>
                    </a:cubicBezTo>
                    <a:lnTo>
                      <a:pt x="62" y="106"/>
                    </a:lnTo>
                    <a:close/>
                    <a:moveTo>
                      <a:pt x="50" y="132"/>
                    </a:moveTo>
                    <a:cubicBezTo>
                      <a:pt x="50" y="132"/>
                      <a:pt x="50" y="132"/>
                      <a:pt x="50" y="132"/>
                    </a:cubicBezTo>
                    <a:cubicBezTo>
                      <a:pt x="40" y="132"/>
                      <a:pt x="40" y="132"/>
                      <a:pt x="40" y="132"/>
                    </a:cubicBezTo>
                    <a:cubicBezTo>
                      <a:pt x="40" y="132"/>
                      <a:pt x="40" y="132"/>
                      <a:pt x="40" y="132"/>
                    </a:cubicBezTo>
                    <a:cubicBezTo>
                      <a:pt x="40" y="127"/>
                      <a:pt x="40" y="127"/>
                      <a:pt x="40" y="127"/>
                    </a:cubicBezTo>
                    <a:cubicBezTo>
                      <a:pt x="50" y="127"/>
                      <a:pt x="50" y="127"/>
                      <a:pt x="50" y="127"/>
                    </a:cubicBezTo>
                    <a:cubicBezTo>
                      <a:pt x="50" y="132"/>
                      <a:pt x="50" y="132"/>
                      <a:pt x="50" y="132"/>
                    </a:cubicBezTo>
                    <a:close/>
                    <a:moveTo>
                      <a:pt x="63" y="121"/>
                    </a:moveTo>
                    <a:cubicBezTo>
                      <a:pt x="63" y="121"/>
                      <a:pt x="63" y="122"/>
                      <a:pt x="62" y="122"/>
                    </a:cubicBezTo>
                    <a:cubicBezTo>
                      <a:pt x="58" y="122"/>
                      <a:pt x="32" y="122"/>
                      <a:pt x="28" y="122"/>
                    </a:cubicBezTo>
                    <a:cubicBezTo>
                      <a:pt x="27" y="122"/>
                      <a:pt x="27" y="121"/>
                      <a:pt x="27" y="121"/>
                    </a:cubicBezTo>
                    <a:cubicBezTo>
                      <a:pt x="27" y="118"/>
                      <a:pt x="27" y="118"/>
                      <a:pt x="27" y="118"/>
                    </a:cubicBezTo>
                    <a:cubicBezTo>
                      <a:pt x="27" y="117"/>
                      <a:pt x="27" y="116"/>
                      <a:pt x="28" y="116"/>
                    </a:cubicBezTo>
                    <a:cubicBezTo>
                      <a:pt x="62" y="116"/>
                      <a:pt x="62" y="116"/>
                      <a:pt x="62" y="116"/>
                    </a:cubicBezTo>
                    <a:cubicBezTo>
                      <a:pt x="63" y="116"/>
                      <a:pt x="63" y="117"/>
                      <a:pt x="63" y="118"/>
                    </a:cubicBezTo>
                    <a:lnTo>
                      <a:pt x="63" y="121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15" name="Group 114"/>
          <p:cNvGrpSpPr/>
          <p:nvPr/>
        </p:nvGrpSpPr>
        <p:grpSpPr>
          <a:xfrm>
            <a:off x="4305052" y="2179184"/>
            <a:ext cx="651113" cy="770899"/>
            <a:chOff x="4305052" y="2179184"/>
            <a:chExt cx="651113" cy="770899"/>
          </a:xfrm>
        </p:grpSpPr>
        <p:sp>
          <p:nvSpPr>
            <p:cNvPr id="13" name="Freeform 15"/>
            <p:cNvSpPr>
              <a:spLocks noEditPoints="1"/>
            </p:cNvSpPr>
            <p:nvPr/>
          </p:nvSpPr>
          <p:spPr bwMode="auto">
            <a:xfrm>
              <a:off x="4305052" y="2179184"/>
              <a:ext cx="651113" cy="770899"/>
            </a:xfrm>
            <a:custGeom>
              <a:avLst/>
              <a:gdLst>
                <a:gd name="T0" fmla="*/ 132 w 322"/>
                <a:gd name="T1" fmla="*/ 58 h 381"/>
                <a:gd name="T2" fmla="*/ 132 w 322"/>
                <a:gd name="T3" fmla="*/ 58 h 381"/>
                <a:gd name="T4" fmla="*/ 0 w 322"/>
                <a:gd name="T5" fmla="*/ 190 h 381"/>
                <a:gd name="T6" fmla="*/ 132 w 322"/>
                <a:gd name="T7" fmla="*/ 323 h 381"/>
                <a:gd name="T8" fmla="*/ 132 w 322"/>
                <a:gd name="T9" fmla="*/ 323 h 381"/>
                <a:gd name="T10" fmla="*/ 132 w 322"/>
                <a:gd name="T11" fmla="*/ 381 h 381"/>
                <a:gd name="T12" fmla="*/ 322 w 322"/>
                <a:gd name="T13" fmla="*/ 190 h 381"/>
                <a:gd name="T14" fmla="*/ 132 w 322"/>
                <a:gd name="T15" fmla="*/ 0 h 381"/>
                <a:gd name="T16" fmla="*/ 132 w 322"/>
                <a:gd name="T17" fmla="*/ 58 h 381"/>
                <a:gd name="T18" fmla="*/ 18 w 322"/>
                <a:gd name="T19" fmla="*/ 190 h 381"/>
                <a:gd name="T20" fmla="*/ 132 w 322"/>
                <a:gd name="T21" fmla="*/ 76 h 381"/>
                <a:gd name="T22" fmla="*/ 246 w 322"/>
                <a:gd name="T23" fmla="*/ 190 h 381"/>
                <a:gd name="T24" fmla="*/ 132 w 322"/>
                <a:gd name="T25" fmla="*/ 304 h 381"/>
                <a:gd name="T26" fmla="*/ 18 w 322"/>
                <a:gd name="T27" fmla="*/ 190 h 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1">
                  <a:moveTo>
                    <a:pt x="132" y="58"/>
                  </a:moveTo>
                  <a:cubicBezTo>
                    <a:pt x="132" y="58"/>
                    <a:pt x="132" y="58"/>
                    <a:pt x="132" y="58"/>
                  </a:cubicBezTo>
                  <a:cubicBezTo>
                    <a:pt x="59" y="58"/>
                    <a:pt x="0" y="117"/>
                    <a:pt x="0" y="190"/>
                  </a:cubicBezTo>
                  <a:cubicBezTo>
                    <a:pt x="0" y="263"/>
                    <a:pt x="59" y="323"/>
                    <a:pt x="132" y="323"/>
                  </a:cubicBezTo>
                  <a:cubicBezTo>
                    <a:pt x="132" y="323"/>
                    <a:pt x="132" y="323"/>
                    <a:pt x="132" y="323"/>
                  </a:cubicBezTo>
                  <a:cubicBezTo>
                    <a:pt x="132" y="381"/>
                    <a:pt x="132" y="381"/>
                    <a:pt x="132" y="381"/>
                  </a:cubicBezTo>
                  <a:cubicBezTo>
                    <a:pt x="237" y="381"/>
                    <a:pt x="322" y="295"/>
                    <a:pt x="322" y="190"/>
                  </a:cubicBezTo>
                  <a:cubicBezTo>
                    <a:pt x="322" y="85"/>
                    <a:pt x="237" y="0"/>
                    <a:pt x="132" y="0"/>
                  </a:cubicBezTo>
                  <a:lnTo>
                    <a:pt x="132" y="58"/>
                  </a:lnTo>
                  <a:close/>
                  <a:moveTo>
                    <a:pt x="18" y="190"/>
                  </a:moveTo>
                  <a:cubicBezTo>
                    <a:pt x="18" y="127"/>
                    <a:pt x="69" y="76"/>
                    <a:pt x="132" y="76"/>
                  </a:cubicBezTo>
                  <a:cubicBezTo>
                    <a:pt x="195" y="76"/>
                    <a:pt x="246" y="127"/>
                    <a:pt x="246" y="190"/>
                  </a:cubicBezTo>
                  <a:cubicBezTo>
                    <a:pt x="246" y="253"/>
                    <a:pt x="195" y="304"/>
                    <a:pt x="132" y="304"/>
                  </a:cubicBezTo>
                  <a:cubicBezTo>
                    <a:pt x="69" y="304"/>
                    <a:pt x="18" y="253"/>
                    <a:pt x="18" y="19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Oval 16"/>
            <p:cNvSpPr>
              <a:spLocks noChangeArrowheads="1"/>
            </p:cNvSpPr>
            <p:nvPr/>
          </p:nvSpPr>
          <p:spPr bwMode="auto">
            <a:xfrm>
              <a:off x="4333287" y="2331324"/>
              <a:ext cx="477426" cy="479137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0" name="Group 19"/>
            <p:cNvGrpSpPr/>
            <p:nvPr/>
          </p:nvGrpSpPr>
          <p:grpSpPr>
            <a:xfrm>
              <a:off x="4442804" y="2420306"/>
              <a:ext cx="258392" cy="307162"/>
              <a:chOff x="4470619" y="1770436"/>
              <a:chExt cx="202762" cy="241033"/>
            </a:xfrm>
            <a:solidFill>
              <a:schemeClr val="accent3"/>
            </a:solidFill>
          </p:grpSpPr>
          <p:sp>
            <p:nvSpPr>
              <p:cNvPr id="37" name="Freeform 73"/>
              <p:cNvSpPr>
                <a:spLocks/>
              </p:cNvSpPr>
              <p:nvPr/>
            </p:nvSpPr>
            <p:spPr bwMode="auto">
              <a:xfrm>
                <a:off x="4565286" y="1842948"/>
                <a:ext cx="33570" cy="69826"/>
              </a:xfrm>
              <a:custGeom>
                <a:avLst/>
                <a:gdLst>
                  <a:gd name="T0" fmla="*/ 11 w 21"/>
                  <a:gd name="T1" fmla="*/ 9 h 44"/>
                  <a:gd name="T2" fmla="*/ 16 w 21"/>
                  <a:gd name="T3" fmla="*/ 14 h 44"/>
                  <a:gd name="T4" fmla="*/ 19 w 21"/>
                  <a:gd name="T5" fmla="*/ 17 h 44"/>
                  <a:gd name="T6" fmla="*/ 21 w 21"/>
                  <a:gd name="T7" fmla="*/ 14 h 44"/>
                  <a:gd name="T8" fmla="*/ 13 w 21"/>
                  <a:gd name="T9" fmla="*/ 4 h 44"/>
                  <a:gd name="T10" fmla="*/ 13 w 21"/>
                  <a:gd name="T11" fmla="*/ 2 h 44"/>
                  <a:gd name="T12" fmla="*/ 11 w 21"/>
                  <a:gd name="T13" fmla="*/ 0 h 44"/>
                  <a:gd name="T14" fmla="*/ 8 w 21"/>
                  <a:gd name="T15" fmla="*/ 2 h 44"/>
                  <a:gd name="T16" fmla="*/ 8 w 21"/>
                  <a:gd name="T17" fmla="*/ 4 h 44"/>
                  <a:gd name="T18" fmla="*/ 1 w 21"/>
                  <a:gd name="T19" fmla="*/ 16 h 44"/>
                  <a:gd name="T20" fmla="*/ 11 w 21"/>
                  <a:gd name="T21" fmla="*/ 24 h 44"/>
                  <a:gd name="T22" fmla="*/ 16 w 21"/>
                  <a:gd name="T23" fmla="*/ 30 h 44"/>
                  <a:gd name="T24" fmla="*/ 11 w 21"/>
                  <a:gd name="T25" fmla="*/ 35 h 44"/>
                  <a:gd name="T26" fmla="*/ 10 w 21"/>
                  <a:gd name="T27" fmla="*/ 35 h 44"/>
                  <a:gd name="T28" fmla="*/ 5 w 21"/>
                  <a:gd name="T29" fmla="*/ 30 h 44"/>
                  <a:gd name="T30" fmla="*/ 3 w 21"/>
                  <a:gd name="T31" fmla="*/ 27 h 44"/>
                  <a:gd name="T32" fmla="*/ 1 w 21"/>
                  <a:gd name="T33" fmla="*/ 30 h 44"/>
                  <a:gd name="T34" fmla="*/ 8 w 21"/>
                  <a:gd name="T35" fmla="*/ 40 h 44"/>
                  <a:gd name="T36" fmla="*/ 8 w 21"/>
                  <a:gd name="T37" fmla="*/ 42 h 44"/>
                  <a:gd name="T38" fmla="*/ 11 w 21"/>
                  <a:gd name="T39" fmla="*/ 44 h 44"/>
                  <a:gd name="T40" fmla="*/ 13 w 21"/>
                  <a:gd name="T41" fmla="*/ 42 h 44"/>
                  <a:gd name="T42" fmla="*/ 13 w 21"/>
                  <a:gd name="T43" fmla="*/ 40 h 44"/>
                  <a:gd name="T44" fmla="*/ 21 w 21"/>
                  <a:gd name="T45" fmla="*/ 29 h 44"/>
                  <a:gd name="T46" fmla="*/ 11 w 21"/>
                  <a:gd name="T47" fmla="*/ 20 h 44"/>
                  <a:gd name="T48" fmla="*/ 5 w 21"/>
                  <a:gd name="T49" fmla="*/ 14 h 44"/>
                  <a:gd name="T50" fmla="*/ 11 w 21"/>
                  <a:gd name="T51" fmla="*/ 9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1" h="44">
                    <a:moveTo>
                      <a:pt x="11" y="9"/>
                    </a:moveTo>
                    <a:cubicBezTo>
                      <a:pt x="14" y="9"/>
                      <a:pt x="16" y="11"/>
                      <a:pt x="16" y="14"/>
                    </a:cubicBezTo>
                    <a:cubicBezTo>
                      <a:pt x="16" y="16"/>
                      <a:pt x="17" y="17"/>
                      <a:pt x="19" y="17"/>
                    </a:cubicBezTo>
                    <a:cubicBezTo>
                      <a:pt x="20" y="17"/>
                      <a:pt x="21" y="16"/>
                      <a:pt x="21" y="14"/>
                    </a:cubicBezTo>
                    <a:cubicBezTo>
                      <a:pt x="21" y="9"/>
                      <a:pt x="18" y="5"/>
                      <a:pt x="13" y="4"/>
                    </a:cubicBezTo>
                    <a:cubicBezTo>
                      <a:pt x="13" y="2"/>
                      <a:pt x="13" y="2"/>
                      <a:pt x="13" y="2"/>
                    </a:cubicBezTo>
                    <a:cubicBezTo>
                      <a:pt x="13" y="1"/>
                      <a:pt x="12" y="0"/>
                      <a:pt x="11" y="0"/>
                    </a:cubicBezTo>
                    <a:cubicBezTo>
                      <a:pt x="9" y="0"/>
                      <a:pt x="8" y="1"/>
                      <a:pt x="8" y="2"/>
                    </a:cubicBezTo>
                    <a:cubicBezTo>
                      <a:pt x="8" y="4"/>
                      <a:pt x="8" y="4"/>
                      <a:pt x="8" y="4"/>
                    </a:cubicBezTo>
                    <a:cubicBezTo>
                      <a:pt x="3" y="6"/>
                      <a:pt x="0" y="11"/>
                      <a:pt x="1" y="16"/>
                    </a:cubicBezTo>
                    <a:cubicBezTo>
                      <a:pt x="1" y="21"/>
                      <a:pt x="6" y="24"/>
                      <a:pt x="11" y="24"/>
                    </a:cubicBezTo>
                    <a:cubicBezTo>
                      <a:pt x="14" y="24"/>
                      <a:pt x="16" y="27"/>
                      <a:pt x="16" y="30"/>
                    </a:cubicBezTo>
                    <a:cubicBezTo>
                      <a:pt x="16" y="33"/>
                      <a:pt x="14" y="35"/>
                      <a:pt x="11" y="35"/>
                    </a:cubicBezTo>
                    <a:cubicBezTo>
                      <a:pt x="11" y="35"/>
                      <a:pt x="10" y="35"/>
                      <a:pt x="10" y="35"/>
                    </a:cubicBezTo>
                    <a:cubicBezTo>
                      <a:pt x="7" y="35"/>
                      <a:pt x="5" y="32"/>
                      <a:pt x="5" y="30"/>
                    </a:cubicBezTo>
                    <a:cubicBezTo>
                      <a:pt x="5" y="28"/>
                      <a:pt x="4" y="27"/>
                      <a:pt x="3" y="27"/>
                    </a:cubicBezTo>
                    <a:cubicBezTo>
                      <a:pt x="2" y="27"/>
                      <a:pt x="1" y="28"/>
                      <a:pt x="1" y="30"/>
                    </a:cubicBezTo>
                    <a:cubicBezTo>
                      <a:pt x="1" y="34"/>
                      <a:pt x="4" y="38"/>
                      <a:pt x="8" y="40"/>
                    </a:cubicBezTo>
                    <a:cubicBezTo>
                      <a:pt x="8" y="42"/>
                      <a:pt x="8" y="42"/>
                      <a:pt x="8" y="42"/>
                    </a:cubicBezTo>
                    <a:cubicBezTo>
                      <a:pt x="8" y="43"/>
                      <a:pt x="9" y="44"/>
                      <a:pt x="11" y="44"/>
                    </a:cubicBezTo>
                    <a:cubicBezTo>
                      <a:pt x="12" y="44"/>
                      <a:pt x="13" y="43"/>
                      <a:pt x="13" y="42"/>
                    </a:cubicBezTo>
                    <a:cubicBezTo>
                      <a:pt x="13" y="40"/>
                      <a:pt x="13" y="40"/>
                      <a:pt x="13" y="40"/>
                    </a:cubicBezTo>
                    <a:cubicBezTo>
                      <a:pt x="18" y="39"/>
                      <a:pt x="21" y="34"/>
                      <a:pt x="21" y="29"/>
                    </a:cubicBezTo>
                    <a:cubicBezTo>
                      <a:pt x="20" y="24"/>
                      <a:pt x="16" y="20"/>
                      <a:pt x="11" y="20"/>
                    </a:cubicBezTo>
                    <a:cubicBezTo>
                      <a:pt x="8" y="20"/>
                      <a:pt x="5" y="17"/>
                      <a:pt x="5" y="14"/>
                    </a:cubicBezTo>
                    <a:cubicBezTo>
                      <a:pt x="5" y="11"/>
                      <a:pt x="8" y="9"/>
                      <a:pt x="11" y="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8" name="Freeform 74"/>
              <p:cNvSpPr>
                <a:spLocks noEditPoints="1"/>
              </p:cNvSpPr>
              <p:nvPr/>
            </p:nvSpPr>
            <p:spPr bwMode="auto">
              <a:xfrm>
                <a:off x="4527688" y="1825492"/>
                <a:ext cx="109438" cy="110109"/>
              </a:xfrm>
              <a:custGeom>
                <a:avLst/>
                <a:gdLst>
                  <a:gd name="T0" fmla="*/ 35 w 69"/>
                  <a:gd name="T1" fmla="*/ 0 h 69"/>
                  <a:gd name="T2" fmla="*/ 0 w 69"/>
                  <a:gd name="T3" fmla="*/ 34 h 69"/>
                  <a:gd name="T4" fmla="*/ 35 w 69"/>
                  <a:gd name="T5" fmla="*/ 69 h 69"/>
                  <a:gd name="T6" fmla="*/ 69 w 69"/>
                  <a:gd name="T7" fmla="*/ 34 h 69"/>
                  <a:gd name="T8" fmla="*/ 35 w 69"/>
                  <a:gd name="T9" fmla="*/ 0 h 69"/>
                  <a:gd name="T10" fmla="*/ 35 w 69"/>
                  <a:gd name="T11" fmla="*/ 64 h 69"/>
                  <a:gd name="T12" fmla="*/ 5 w 69"/>
                  <a:gd name="T13" fmla="*/ 34 h 69"/>
                  <a:gd name="T14" fmla="*/ 35 w 69"/>
                  <a:gd name="T15" fmla="*/ 4 h 69"/>
                  <a:gd name="T16" fmla="*/ 64 w 69"/>
                  <a:gd name="T17" fmla="*/ 34 h 69"/>
                  <a:gd name="T18" fmla="*/ 35 w 69"/>
                  <a:gd name="T19" fmla="*/ 64 h 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69" h="69">
                    <a:moveTo>
                      <a:pt x="35" y="0"/>
                    </a:moveTo>
                    <a:cubicBezTo>
                      <a:pt x="16" y="0"/>
                      <a:pt x="0" y="15"/>
                      <a:pt x="0" y="34"/>
                    </a:cubicBezTo>
                    <a:cubicBezTo>
                      <a:pt x="0" y="53"/>
                      <a:pt x="16" y="69"/>
                      <a:pt x="35" y="69"/>
                    </a:cubicBezTo>
                    <a:cubicBezTo>
                      <a:pt x="54" y="69"/>
                      <a:pt x="69" y="53"/>
                      <a:pt x="69" y="34"/>
                    </a:cubicBezTo>
                    <a:cubicBezTo>
                      <a:pt x="69" y="15"/>
                      <a:pt x="54" y="0"/>
                      <a:pt x="35" y="0"/>
                    </a:cubicBezTo>
                    <a:close/>
                    <a:moveTo>
                      <a:pt x="35" y="64"/>
                    </a:moveTo>
                    <a:cubicBezTo>
                      <a:pt x="18" y="64"/>
                      <a:pt x="5" y="50"/>
                      <a:pt x="5" y="34"/>
                    </a:cubicBezTo>
                    <a:cubicBezTo>
                      <a:pt x="5" y="18"/>
                      <a:pt x="18" y="4"/>
                      <a:pt x="35" y="4"/>
                    </a:cubicBezTo>
                    <a:cubicBezTo>
                      <a:pt x="51" y="4"/>
                      <a:pt x="64" y="18"/>
                      <a:pt x="64" y="34"/>
                    </a:cubicBezTo>
                    <a:cubicBezTo>
                      <a:pt x="64" y="50"/>
                      <a:pt x="51" y="64"/>
                      <a:pt x="35" y="6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9" name="Freeform 75"/>
              <p:cNvSpPr>
                <a:spLocks noEditPoints="1"/>
              </p:cNvSpPr>
              <p:nvPr/>
            </p:nvSpPr>
            <p:spPr bwMode="auto">
              <a:xfrm>
                <a:off x="4470619" y="1936944"/>
                <a:ext cx="202762" cy="74525"/>
              </a:xfrm>
              <a:custGeom>
                <a:avLst/>
                <a:gdLst>
                  <a:gd name="T0" fmla="*/ 84 w 128"/>
                  <a:gd name="T1" fmla="*/ 44 h 47"/>
                  <a:gd name="T2" fmla="*/ 127 w 128"/>
                  <a:gd name="T3" fmla="*/ 17 h 47"/>
                  <a:gd name="T4" fmla="*/ 127 w 128"/>
                  <a:gd name="T5" fmla="*/ 14 h 47"/>
                  <a:gd name="T6" fmla="*/ 112 w 128"/>
                  <a:gd name="T7" fmla="*/ 9 h 47"/>
                  <a:gd name="T8" fmla="*/ 93 w 128"/>
                  <a:gd name="T9" fmla="*/ 18 h 47"/>
                  <a:gd name="T10" fmla="*/ 80 w 128"/>
                  <a:gd name="T11" fmla="*/ 10 h 47"/>
                  <a:gd name="T12" fmla="*/ 63 w 128"/>
                  <a:gd name="T13" fmla="*/ 9 h 47"/>
                  <a:gd name="T14" fmla="*/ 55 w 128"/>
                  <a:gd name="T15" fmla="*/ 7 h 47"/>
                  <a:gd name="T16" fmla="*/ 53 w 128"/>
                  <a:gd name="T17" fmla="*/ 6 h 47"/>
                  <a:gd name="T18" fmla="*/ 25 w 128"/>
                  <a:gd name="T19" fmla="*/ 6 h 47"/>
                  <a:gd name="T20" fmla="*/ 25 w 128"/>
                  <a:gd name="T21" fmla="*/ 2 h 47"/>
                  <a:gd name="T22" fmla="*/ 23 w 128"/>
                  <a:gd name="T23" fmla="*/ 0 h 47"/>
                  <a:gd name="T24" fmla="*/ 4 w 128"/>
                  <a:gd name="T25" fmla="*/ 0 h 47"/>
                  <a:gd name="T26" fmla="*/ 1 w 128"/>
                  <a:gd name="T27" fmla="*/ 2 h 47"/>
                  <a:gd name="T28" fmla="*/ 0 w 128"/>
                  <a:gd name="T29" fmla="*/ 43 h 47"/>
                  <a:gd name="T30" fmla="*/ 3 w 128"/>
                  <a:gd name="T31" fmla="*/ 46 h 47"/>
                  <a:gd name="T32" fmla="*/ 21 w 128"/>
                  <a:gd name="T33" fmla="*/ 46 h 47"/>
                  <a:gd name="T34" fmla="*/ 21 w 128"/>
                  <a:gd name="T35" fmla="*/ 46 h 47"/>
                  <a:gd name="T36" fmla="*/ 24 w 128"/>
                  <a:gd name="T37" fmla="*/ 44 h 47"/>
                  <a:gd name="T38" fmla="*/ 24 w 128"/>
                  <a:gd name="T39" fmla="*/ 42 h 47"/>
                  <a:gd name="T40" fmla="*/ 29 w 128"/>
                  <a:gd name="T41" fmla="*/ 39 h 47"/>
                  <a:gd name="T42" fmla="*/ 35 w 128"/>
                  <a:gd name="T43" fmla="*/ 38 h 47"/>
                  <a:gd name="T44" fmla="*/ 64 w 128"/>
                  <a:gd name="T45" fmla="*/ 47 h 47"/>
                  <a:gd name="T46" fmla="*/ 64 w 128"/>
                  <a:gd name="T47" fmla="*/ 47 h 47"/>
                  <a:gd name="T48" fmla="*/ 71 w 128"/>
                  <a:gd name="T49" fmla="*/ 47 h 47"/>
                  <a:gd name="T50" fmla="*/ 84 w 128"/>
                  <a:gd name="T51" fmla="*/ 44 h 47"/>
                  <a:gd name="T52" fmla="*/ 84 w 128"/>
                  <a:gd name="T53" fmla="*/ 44 h 47"/>
                  <a:gd name="T54" fmla="*/ 19 w 128"/>
                  <a:gd name="T55" fmla="*/ 41 h 47"/>
                  <a:gd name="T56" fmla="*/ 5 w 128"/>
                  <a:gd name="T57" fmla="*/ 41 h 47"/>
                  <a:gd name="T58" fmla="*/ 6 w 128"/>
                  <a:gd name="T59" fmla="*/ 4 h 47"/>
                  <a:gd name="T60" fmla="*/ 20 w 128"/>
                  <a:gd name="T61" fmla="*/ 5 h 47"/>
                  <a:gd name="T62" fmla="*/ 19 w 128"/>
                  <a:gd name="T63" fmla="*/ 41 h 47"/>
                  <a:gd name="T64" fmla="*/ 65 w 128"/>
                  <a:gd name="T65" fmla="*/ 42 h 47"/>
                  <a:gd name="T66" fmla="*/ 36 w 128"/>
                  <a:gd name="T67" fmla="*/ 34 h 47"/>
                  <a:gd name="T68" fmla="*/ 27 w 128"/>
                  <a:gd name="T69" fmla="*/ 35 h 47"/>
                  <a:gd name="T70" fmla="*/ 24 w 128"/>
                  <a:gd name="T71" fmla="*/ 36 h 47"/>
                  <a:gd name="T72" fmla="*/ 25 w 128"/>
                  <a:gd name="T73" fmla="*/ 12 h 47"/>
                  <a:gd name="T74" fmla="*/ 51 w 128"/>
                  <a:gd name="T75" fmla="*/ 11 h 47"/>
                  <a:gd name="T76" fmla="*/ 53 w 128"/>
                  <a:gd name="T77" fmla="*/ 12 h 47"/>
                  <a:gd name="T78" fmla="*/ 63 w 128"/>
                  <a:gd name="T79" fmla="*/ 14 h 47"/>
                  <a:gd name="T80" fmla="*/ 80 w 128"/>
                  <a:gd name="T81" fmla="*/ 15 h 47"/>
                  <a:gd name="T82" fmla="*/ 90 w 128"/>
                  <a:gd name="T83" fmla="*/ 23 h 47"/>
                  <a:gd name="T84" fmla="*/ 64 w 128"/>
                  <a:gd name="T85" fmla="*/ 22 h 47"/>
                  <a:gd name="T86" fmla="*/ 62 w 128"/>
                  <a:gd name="T87" fmla="*/ 24 h 47"/>
                  <a:gd name="T88" fmla="*/ 64 w 128"/>
                  <a:gd name="T89" fmla="*/ 27 h 47"/>
                  <a:gd name="T90" fmla="*/ 92 w 128"/>
                  <a:gd name="T91" fmla="*/ 28 h 47"/>
                  <a:gd name="T92" fmla="*/ 92 w 128"/>
                  <a:gd name="T93" fmla="*/ 28 h 47"/>
                  <a:gd name="T94" fmla="*/ 95 w 128"/>
                  <a:gd name="T95" fmla="*/ 25 h 47"/>
                  <a:gd name="T96" fmla="*/ 95 w 128"/>
                  <a:gd name="T97" fmla="*/ 22 h 47"/>
                  <a:gd name="T98" fmla="*/ 114 w 128"/>
                  <a:gd name="T99" fmla="*/ 13 h 47"/>
                  <a:gd name="T100" fmla="*/ 114 w 128"/>
                  <a:gd name="T101" fmla="*/ 13 h 47"/>
                  <a:gd name="T102" fmla="*/ 122 w 128"/>
                  <a:gd name="T103" fmla="*/ 14 h 47"/>
                  <a:gd name="T104" fmla="*/ 82 w 128"/>
                  <a:gd name="T105" fmla="*/ 40 h 47"/>
                  <a:gd name="T106" fmla="*/ 65 w 128"/>
                  <a:gd name="T107" fmla="*/ 42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128" h="47">
                    <a:moveTo>
                      <a:pt x="84" y="44"/>
                    </a:moveTo>
                    <a:cubicBezTo>
                      <a:pt x="127" y="17"/>
                      <a:pt x="127" y="17"/>
                      <a:pt x="127" y="17"/>
                    </a:cubicBezTo>
                    <a:cubicBezTo>
                      <a:pt x="128" y="16"/>
                      <a:pt x="128" y="15"/>
                      <a:pt x="127" y="14"/>
                    </a:cubicBezTo>
                    <a:cubicBezTo>
                      <a:pt x="124" y="8"/>
                      <a:pt x="117" y="6"/>
                      <a:pt x="112" y="9"/>
                    </a:cubicBezTo>
                    <a:cubicBezTo>
                      <a:pt x="93" y="18"/>
                      <a:pt x="93" y="18"/>
                      <a:pt x="93" y="18"/>
                    </a:cubicBezTo>
                    <a:cubicBezTo>
                      <a:pt x="90" y="13"/>
                      <a:pt x="85" y="10"/>
                      <a:pt x="80" y="10"/>
                    </a:cubicBezTo>
                    <a:cubicBezTo>
                      <a:pt x="63" y="9"/>
                      <a:pt x="63" y="9"/>
                      <a:pt x="63" y="9"/>
                    </a:cubicBezTo>
                    <a:cubicBezTo>
                      <a:pt x="60" y="9"/>
                      <a:pt x="58" y="9"/>
                      <a:pt x="55" y="7"/>
                    </a:cubicBezTo>
                    <a:cubicBezTo>
                      <a:pt x="53" y="6"/>
                      <a:pt x="53" y="6"/>
                      <a:pt x="53" y="6"/>
                    </a:cubicBezTo>
                    <a:cubicBezTo>
                      <a:pt x="44" y="2"/>
                      <a:pt x="34" y="2"/>
                      <a:pt x="25" y="6"/>
                    </a:cubicBezTo>
                    <a:cubicBezTo>
                      <a:pt x="25" y="2"/>
                      <a:pt x="25" y="2"/>
                      <a:pt x="25" y="2"/>
                    </a:cubicBezTo>
                    <a:cubicBezTo>
                      <a:pt x="25" y="1"/>
                      <a:pt x="24" y="0"/>
                      <a:pt x="23" y="0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3" y="0"/>
                      <a:pt x="1" y="1"/>
                      <a:pt x="1" y="2"/>
                    </a:cubicBezTo>
                    <a:cubicBezTo>
                      <a:pt x="0" y="43"/>
                      <a:pt x="0" y="43"/>
                      <a:pt x="0" y="43"/>
                    </a:cubicBezTo>
                    <a:cubicBezTo>
                      <a:pt x="0" y="44"/>
                      <a:pt x="1" y="46"/>
                      <a:pt x="3" y="46"/>
                    </a:cubicBezTo>
                    <a:cubicBezTo>
                      <a:pt x="21" y="46"/>
                      <a:pt x="21" y="46"/>
                      <a:pt x="21" y="46"/>
                    </a:cubicBezTo>
                    <a:cubicBezTo>
                      <a:pt x="21" y="46"/>
                      <a:pt x="21" y="46"/>
                      <a:pt x="21" y="46"/>
                    </a:cubicBezTo>
                    <a:cubicBezTo>
                      <a:pt x="23" y="46"/>
                      <a:pt x="24" y="45"/>
                      <a:pt x="24" y="44"/>
                    </a:cubicBezTo>
                    <a:cubicBezTo>
                      <a:pt x="24" y="42"/>
                      <a:pt x="24" y="42"/>
                      <a:pt x="24" y="42"/>
                    </a:cubicBezTo>
                    <a:cubicBezTo>
                      <a:pt x="29" y="39"/>
                      <a:pt x="29" y="39"/>
                      <a:pt x="29" y="39"/>
                    </a:cubicBezTo>
                    <a:cubicBezTo>
                      <a:pt x="31" y="38"/>
                      <a:pt x="33" y="38"/>
                      <a:pt x="35" y="38"/>
                    </a:cubicBezTo>
                    <a:cubicBezTo>
                      <a:pt x="64" y="47"/>
                      <a:pt x="64" y="47"/>
                      <a:pt x="64" y="47"/>
                    </a:cubicBezTo>
                    <a:cubicBezTo>
                      <a:pt x="64" y="47"/>
                      <a:pt x="64" y="47"/>
                      <a:pt x="64" y="47"/>
                    </a:cubicBezTo>
                    <a:cubicBezTo>
                      <a:pt x="66" y="47"/>
                      <a:pt x="69" y="47"/>
                      <a:pt x="71" y="47"/>
                    </a:cubicBezTo>
                    <a:cubicBezTo>
                      <a:pt x="75" y="47"/>
                      <a:pt x="80" y="46"/>
                      <a:pt x="84" y="44"/>
                    </a:cubicBezTo>
                    <a:cubicBezTo>
                      <a:pt x="84" y="44"/>
                      <a:pt x="84" y="44"/>
                      <a:pt x="84" y="44"/>
                    </a:cubicBezTo>
                    <a:close/>
                    <a:moveTo>
                      <a:pt x="19" y="41"/>
                    </a:moveTo>
                    <a:cubicBezTo>
                      <a:pt x="5" y="41"/>
                      <a:pt x="5" y="41"/>
                      <a:pt x="5" y="41"/>
                    </a:cubicBezTo>
                    <a:cubicBezTo>
                      <a:pt x="6" y="4"/>
                      <a:pt x="6" y="4"/>
                      <a:pt x="6" y="4"/>
                    </a:cubicBezTo>
                    <a:cubicBezTo>
                      <a:pt x="20" y="5"/>
                      <a:pt x="20" y="5"/>
                      <a:pt x="20" y="5"/>
                    </a:cubicBezTo>
                    <a:lnTo>
                      <a:pt x="19" y="41"/>
                    </a:lnTo>
                    <a:close/>
                    <a:moveTo>
                      <a:pt x="65" y="42"/>
                    </a:moveTo>
                    <a:cubicBezTo>
                      <a:pt x="36" y="34"/>
                      <a:pt x="36" y="34"/>
                      <a:pt x="36" y="34"/>
                    </a:cubicBezTo>
                    <a:cubicBezTo>
                      <a:pt x="33" y="33"/>
                      <a:pt x="30" y="33"/>
                      <a:pt x="27" y="35"/>
                    </a:cubicBezTo>
                    <a:cubicBezTo>
                      <a:pt x="24" y="36"/>
                      <a:pt x="24" y="36"/>
                      <a:pt x="24" y="36"/>
                    </a:cubicBezTo>
                    <a:cubicBezTo>
                      <a:pt x="25" y="12"/>
                      <a:pt x="25" y="12"/>
                      <a:pt x="25" y="12"/>
                    </a:cubicBezTo>
                    <a:cubicBezTo>
                      <a:pt x="33" y="7"/>
                      <a:pt x="43" y="6"/>
                      <a:pt x="51" y="11"/>
                    </a:cubicBezTo>
                    <a:cubicBezTo>
                      <a:pt x="53" y="12"/>
                      <a:pt x="53" y="12"/>
                      <a:pt x="53" y="12"/>
                    </a:cubicBezTo>
                    <a:cubicBezTo>
                      <a:pt x="56" y="13"/>
                      <a:pt x="59" y="14"/>
                      <a:pt x="63" y="14"/>
                    </a:cubicBezTo>
                    <a:cubicBezTo>
                      <a:pt x="80" y="15"/>
                      <a:pt x="80" y="15"/>
                      <a:pt x="80" y="15"/>
                    </a:cubicBezTo>
                    <a:cubicBezTo>
                      <a:pt x="85" y="15"/>
                      <a:pt x="89" y="18"/>
                      <a:pt x="90" y="23"/>
                    </a:cubicBezTo>
                    <a:cubicBezTo>
                      <a:pt x="64" y="22"/>
                      <a:pt x="64" y="22"/>
                      <a:pt x="64" y="22"/>
                    </a:cubicBezTo>
                    <a:cubicBezTo>
                      <a:pt x="63" y="22"/>
                      <a:pt x="62" y="23"/>
                      <a:pt x="62" y="24"/>
                    </a:cubicBezTo>
                    <a:cubicBezTo>
                      <a:pt x="62" y="26"/>
                      <a:pt x="63" y="27"/>
                      <a:pt x="64" y="27"/>
                    </a:cubicBezTo>
                    <a:cubicBezTo>
                      <a:pt x="92" y="28"/>
                      <a:pt x="92" y="28"/>
                      <a:pt x="92" y="28"/>
                    </a:cubicBezTo>
                    <a:cubicBezTo>
                      <a:pt x="92" y="28"/>
                      <a:pt x="92" y="28"/>
                      <a:pt x="92" y="28"/>
                    </a:cubicBezTo>
                    <a:cubicBezTo>
                      <a:pt x="94" y="28"/>
                      <a:pt x="95" y="27"/>
                      <a:pt x="95" y="25"/>
                    </a:cubicBezTo>
                    <a:cubicBezTo>
                      <a:pt x="95" y="24"/>
                      <a:pt x="95" y="23"/>
                      <a:pt x="95" y="22"/>
                    </a:cubicBezTo>
                    <a:cubicBezTo>
                      <a:pt x="114" y="13"/>
                      <a:pt x="114" y="13"/>
                      <a:pt x="114" y="13"/>
                    </a:cubicBezTo>
                    <a:cubicBezTo>
                      <a:pt x="114" y="13"/>
                      <a:pt x="114" y="13"/>
                      <a:pt x="114" y="13"/>
                    </a:cubicBezTo>
                    <a:cubicBezTo>
                      <a:pt x="116" y="12"/>
                      <a:pt x="120" y="12"/>
                      <a:pt x="122" y="14"/>
                    </a:cubicBezTo>
                    <a:cubicBezTo>
                      <a:pt x="82" y="40"/>
                      <a:pt x="82" y="40"/>
                      <a:pt x="82" y="40"/>
                    </a:cubicBezTo>
                    <a:cubicBezTo>
                      <a:pt x="77" y="43"/>
                      <a:pt x="71" y="43"/>
                      <a:pt x="65" y="4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0" name="Freeform 76"/>
              <p:cNvSpPr>
                <a:spLocks/>
              </p:cNvSpPr>
              <p:nvPr/>
            </p:nvSpPr>
            <p:spPr bwMode="auto">
              <a:xfrm>
                <a:off x="4578043" y="1770436"/>
                <a:ext cx="8057" cy="42970"/>
              </a:xfrm>
              <a:custGeom>
                <a:avLst/>
                <a:gdLst>
                  <a:gd name="T0" fmla="*/ 0 w 5"/>
                  <a:gd name="T1" fmla="*/ 2 h 27"/>
                  <a:gd name="T2" fmla="*/ 0 w 5"/>
                  <a:gd name="T3" fmla="*/ 25 h 27"/>
                  <a:gd name="T4" fmla="*/ 2 w 5"/>
                  <a:gd name="T5" fmla="*/ 27 h 27"/>
                  <a:gd name="T6" fmla="*/ 5 w 5"/>
                  <a:gd name="T7" fmla="*/ 25 h 27"/>
                  <a:gd name="T8" fmla="*/ 5 w 5"/>
                  <a:gd name="T9" fmla="*/ 2 h 27"/>
                  <a:gd name="T10" fmla="*/ 2 w 5"/>
                  <a:gd name="T11" fmla="*/ 0 h 27"/>
                  <a:gd name="T12" fmla="*/ 0 w 5"/>
                  <a:gd name="T13" fmla="*/ 2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" h="27">
                    <a:moveTo>
                      <a:pt x="0" y="2"/>
                    </a:moveTo>
                    <a:cubicBezTo>
                      <a:pt x="0" y="25"/>
                      <a:pt x="0" y="25"/>
                      <a:pt x="0" y="25"/>
                    </a:cubicBezTo>
                    <a:cubicBezTo>
                      <a:pt x="0" y="26"/>
                      <a:pt x="1" y="27"/>
                      <a:pt x="2" y="27"/>
                    </a:cubicBezTo>
                    <a:cubicBezTo>
                      <a:pt x="4" y="27"/>
                      <a:pt x="5" y="26"/>
                      <a:pt x="5" y="25"/>
                    </a:cubicBezTo>
                    <a:cubicBezTo>
                      <a:pt x="5" y="2"/>
                      <a:pt x="5" y="2"/>
                      <a:pt x="5" y="2"/>
                    </a:cubicBezTo>
                    <a:cubicBezTo>
                      <a:pt x="5" y="1"/>
                      <a:pt x="4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1" name="Freeform 77"/>
              <p:cNvSpPr>
                <a:spLocks/>
              </p:cNvSpPr>
              <p:nvPr/>
            </p:nvSpPr>
            <p:spPr bwMode="auto">
              <a:xfrm>
                <a:off x="4605571" y="1793935"/>
                <a:ext cx="6042" cy="24170"/>
              </a:xfrm>
              <a:custGeom>
                <a:avLst/>
                <a:gdLst>
                  <a:gd name="T0" fmla="*/ 2 w 4"/>
                  <a:gd name="T1" fmla="*/ 15 h 15"/>
                  <a:gd name="T2" fmla="*/ 4 w 4"/>
                  <a:gd name="T3" fmla="*/ 13 h 15"/>
                  <a:gd name="T4" fmla="*/ 4 w 4"/>
                  <a:gd name="T5" fmla="*/ 2 h 15"/>
                  <a:gd name="T6" fmla="*/ 2 w 4"/>
                  <a:gd name="T7" fmla="*/ 0 h 15"/>
                  <a:gd name="T8" fmla="*/ 0 w 4"/>
                  <a:gd name="T9" fmla="*/ 2 h 15"/>
                  <a:gd name="T10" fmla="*/ 0 w 4"/>
                  <a:gd name="T11" fmla="*/ 13 h 15"/>
                  <a:gd name="T12" fmla="*/ 2 w 4"/>
                  <a:gd name="T13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" h="15">
                    <a:moveTo>
                      <a:pt x="2" y="15"/>
                    </a:moveTo>
                    <a:cubicBezTo>
                      <a:pt x="3" y="15"/>
                      <a:pt x="4" y="14"/>
                      <a:pt x="4" y="13"/>
                    </a:cubicBezTo>
                    <a:cubicBezTo>
                      <a:pt x="4" y="2"/>
                      <a:pt x="4" y="2"/>
                      <a:pt x="4" y="2"/>
                    </a:cubicBezTo>
                    <a:cubicBezTo>
                      <a:pt x="4" y="1"/>
                      <a:pt x="3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4"/>
                      <a:pt x="1" y="15"/>
                      <a:pt x="2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42" name="Freeform 78"/>
              <p:cNvSpPr>
                <a:spLocks/>
              </p:cNvSpPr>
              <p:nvPr/>
            </p:nvSpPr>
            <p:spPr bwMode="auto">
              <a:xfrm>
                <a:off x="4553202" y="1793935"/>
                <a:ext cx="7385" cy="24170"/>
              </a:xfrm>
              <a:custGeom>
                <a:avLst/>
                <a:gdLst>
                  <a:gd name="T0" fmla="*/ 3 w 5"/>
                  <a:gd name="T1" fmla="*/ 15 h 15"/>
                  <a:gd name="T2" fmla="*/ 5 w 5"/>
                  <a:gd name="T3" fmla="*/ 13 h 15"/>
                  <a:gd name="T4" fmla="*/ 5 w 5"/>
                  <a:gd name="T5" fmla="*/ 2 h 15"/>
                  <a:gd name="T6" fmla="*/ 3 w 5"/>
                  <a:gd name="T7" fmla="*/ 0 h 15"/>
                  <a:gd name="T8" fmla="*/ 0 w 5"/>
                  <a:gd name="T9" fmla="*/ 2 h 15"/>
                  <a:gd name="T10" fmla="*/ 0 w 5"/>
                  <a:gd name="T11" fmla="*/ 13 h 15"/>
                  <a:gd name="T12" fmla="*/ 3 w 5"/>
                  <a:gd name="T13" fmla="*/ 15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" h="15">
                    <a:moveTo>
                      <a:pt x="3" y="15"/>
                    </a:moveTo>
                    <a:cubicBezTo>
                      <a:pt x="4" y="15"/>
                      <a:pt x="5" y="14"/>
                      <a:pt x="5" y="13"/>
                    </a:cubicBezTo>
                    <a:cubicBezTo>
                      <a:pt x="5" y="2"/>
                      <a:pt x="5" y="2"/>
                      <a:pt x="5" y="2"/>
                    </a:cubicBezTo>
                    <a:cubicBezTo>
                      <a:pt x="5" y="1"/>
                      <a:pt x="4" y="0"/>
                      <a:pt x="3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4"/>
                      <a:pt x="1" y="15"/>
                      <a:pt x="3" y="1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16" name="Group 115"/>
          <p:cNvGrpSpPr/>
          <p:nvPr/>
        </p:nvGrpSpPr>
        <p:grpSpPr>
          <a:xfrm>
            <a:off x="4187835" y="1323416"/>
            <a:ext cx="651113" cy="770044"/>
            <a:chOff x="4187835" y="1323416"/>
            <a:chExt cx="651113" cy="770044"/>
          </a:xfrm>
        </p:grpSpPr>
        <p:sp>
          <p:nvSpPr>
            <p:cNvPr id="7" name="Freeform 7"/>
            <p:cNvSpPr>
              <a:spLocks noEditPoints="1"/>
            </p:cNvSpPr>
            <p:nvPr/>
          </p:nvSpPr>
          <p:spPr bwMode="auto">
            <a:xfrm>
              <a:off x="4187835" y="1323416"/>
              <a:ext cx="651113" cy="770044"/>
            </a:xfrm>
            <a:custGeom>
              <a:avLst/>
              <a:gdLst>
                <a:gd name="T0" fmla="*/ 190 w 322"/>
                <a:gd name="T1" fmla="*/ 0 h 381"/>
                <a:gd name="T2" fmla="*/ 0 w 322"/>
                <a:gd name="T3" fmla="*/ 191 h 381"/>
                <a:gd name="T4" fmla="*/ 190 w 322"/>
                <a:gd name="T5" fmla="*/ 381 h 381"/>
                <a:gd name="T6" fmla="*/ 190 w 322"/>
                <a:gd name="T7" fmla="*/ 323 h 381"/>
                <a:gd name="T8" fmla="*/ 190 w 322"/>
                <a:gd name="T9" fmla="*/ 323 h 381"/>
                <a:gd name="T10" fmla="*/ 322 w 322"/>
                <a:gd name="T11" fmla="*/ 191 h 381"/>
                <a:gd name="T12" fmla="*/ 190 w 322"/>
                <a:gd name="T13" fmla="*/ 58 h 381"/>
                <a:gd name="T14" fmla="*/ 190 w 322"/>
                <a:gd name="T15" fmla="*/ 58 h 381"/>
                <a:gd name="T16" fmla="*/ 190 w 322"/>
                <a:gd name="T17" fmla="*/ 0 h 381"/>
                <a:gd name="T18" fmla="*/ 190 w 322"/>
                <a:gd name="T19" fmla="*/ 305 h 381"/>
                <a:gd name="T20" fmla="*/ 76 w 322"/>
                <a:gd name="T21" fmla="*/ 191 h 381"/>
                <a:gd name="T22" fmla="*/ 190 w 322"/>
                <a:gd name="T23" fmla="*/ 77 h 381"/>
                <a:gd name="T24" fmla="*/ 304 w 322"/>
                <a:gd name="T25" fmla="*/ 191 h 381"/>
                <a:gd name="T26" fmla="*/ 190 w 322"/>
                <a:gd name="T27" fmla="*/ 305 h 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1">
                  <a:moveTo>
                    <a:pt x="190" y="0"/>
                  </a:moveTo>
                  <a:cubicBezTo>
                    <a:pt x="85" y="0"/>
                    <a:pt x="0" y="86"/>
                    <a:pt x="0" y="191"/>
                  </a:cubicBezTo>
                  <a:cubicBezTo>
                    <a:pt x="0" y="295"/>
                    <a:pt x="85" y="381"/>
                    <a:pt x="190" y="381"/>
                  </a:cubicBezTo>
                  <a:cubicBezTo>
                    <a:pt x="190" y="323"/>
                    <a:pt x="190" y="323"/>
                    <a:pt x="190" y="323"/>
                  </a:cubicBezTo>
                  <a:cubicBezTo>
                    <a:pt x="190" y="323"/>
                    <a:pt x="190" y="323"/>
                    <a:pt x="190" y="323"/>
                  </a:cubicBezTo>
                  <a:cubicBezTo>
                    <a:pt x="263" y="323"/>
                    <a:pt x="322" y="263"/>
                    <a:pt x="322" y="191"/>
                  </a:cubicBezTo>
                  <a:cubicBezTo>
                    <a:pt x="322" y="118"/>
                    <a:pt x="263" y="58"/>
                    <a:pt x="190" y="58"/>
                  </a:cubicBezTo>
                  <a:cubicBezTo>
                    <a:pt x="190" y="58"/>
                    <a:pt x="190" y="58"/>
                    <a:pt x="190" y="58"/>
                  </a:cubicBezTo>
                  <a:lnTo>
                    <a:pt x="190" y="0"/>
                  </a:lnTo>
                  <a:close/>
                  <a:moveTo>
                    <a:pt x="190" y="305"/>
                  </a:moveTo>
                  <a:cubicBezTo>
                    <a:pt x="127" y="305"/>
                    <a:pt x="76" y="253"/>
                    <a:pt x="76" y="191"/>
                  </a:cubicBezTo>
                  <a:cubicBezTo>
                    <a:pt x="76" y="128"/>
                    <a:pt x="127" y="77"/>
                    <a:pt x="190" y="77"/>
                  </a:cubicBezTo>
                  <a:cubicBezTo>
                    <a:pt x="253" y="77"/>
                    <a:pt x="304" y="128"/>
                    <a:pt x="304" y="191"/>
                  </a:cubicBezTo>
                  <a:cubicBezTo>
                    <a:pt x="304" y="253"/>
                    <a:pt x="253" y="305"/>
                    <a:pt x="190" y="305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Oval 8"/>
            <p:cNvSpPr>
              <a:spLocks noChangeArrowheads="1"/>
            </p:cNvSpPr>
            <p:nvPr/>
          </p:nvSpPr>
          <p:spPr bwMode="auto">
            <a:xfrm>
              <a:off x="4333287" y="1468870"/>
              <a:ext cx="477426" cy="479137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1" name="Group 20"/>
            <p:cNvGrpSpPr/>
            <p:nvPr/>
          </p:nvGrpSpPr>
          <p:grpSpPr>
            <a:xfrm>
              <a:off x="4442804" y="1577960"/>
              <a:ext cx="258392" cy="260957"/>
              <a:chOff x="4470619" y="1105081"/>
              <a:chExt cx="202762" cy="204776"/>
            </a:xfrm>
            <a:solidFill>
              <a:schemeClr val="accent2"/>
            </a:solidFill>
          </p:grpSpPr>
          <p:sp>
            <p:nvSpPr>
              <p:cNvPr id="30" name="Freeform 79"/>
              <p:cNvSpPr>
                <a:spLocks/>
              </p:cNvSpPr>
              <p:nvPr/>
            </p:nvSpPr>
            <p:spPr bwMode="auto">
              <a:xfrm>
                <a:off x="4470619" y="1105081"/>
                <a:ext cx="202762" cy="88625"/>
              </a:xfrm>
              <a:custGeom>
                <a:avLst/>
                <a:gdLst>
                  <a:gd name="T0" fmla="*/ 126 w 128"/>
                  <a:gd name="T1" fmla="*/ 0 h 56"/>
                  <a:gd name="T2" fmla="*/ 2 w 128"/>
                  <a:gd name="T3" fmla="*/ 0 h 56"/>
                  <a:gd name="T4" fmla="*/ 0 w 128"/>
                  <a:gd name="T5" fmla="*/ 2 h 56"/>
                  <a:gd name="T6" fmla="*/ 0 w 128"/>
                  <a:gd name="T7" fmla="*/ 2 h 56"/>
                  <a:gd name="T8" fmla="*/ 0 w 128"/>
                  <a:gd name="T9" fmla="*/ 45 h 56"/>
                  <a:gd name="T10" fmla="*/ 4 w 128"/>
                  <a:gd name="T11" fmla="*/ 45 h 56"/>
                  <a:gd name="T12" fmla="*/ 4 w 128"/>
                  <a:gd name="T13" fmla="*/ 4 h 56"/>
                  <a:gd name="T14" fmla="*/ 124 w 128"/>
                  <a:gd name="T15" fmla="*/ 4 h 56"/>
                  <a:gd name="T16" fmla="*/ 124 w 128"/>
                  <a:gd name="T17" fmla="*/ 52 h 56"/>
                  <a:gd name="T18" fmla="*/ 49 w 128"/>
                  <a:gd name="T19" fmla="*/ 52 h 56"/>
                  <a:gd name="T20" fmla="*/ 49 w 128"/>
                  <a:gd name="T21" fmla="*/ 56 h 56"/>
                  <a:gd name="T22" fmla="*/ 126 w 128"/>
                  <a:gd name="T23" fmla="*/ 56 h 56"/>
                  <a:gd name="T24" fmla="*/ 128 w 128"/>
                  <a:gd name="T25" fmla="*/ 54 h 56"/>
                  <a:gd name="T26" fmla="*/ 128 w 128"/>
                  <a:gd name="T27" fmla="*/ 54 h 56"/>
                  <a:gd name="T28" fmla="*/ 128 w 128"/>
                  <a:gd name="T29" fmla="*/ 2 h 56"/>
                  <a:gd name="T30" fmla="*/ 126 w 128"/>
                  <a:gd name="T31" fmla="*/ 0 h 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128" h="56">
                    <a:moveTo>
                      <a:pt x="126" y="0"/>
                    </a:moveTo>
                    <a:cubicBezTo>
                      <a:pt x="2" y="0"/>
                      <a:pt x="2" y="0"/>
                      <a:pt x="2" y="0"/>
                    </a:cubicBezTo>
                    <a:cubicBezTo>
                      <a:pt x="1" y="0"/>
                      <a:pt x="0" y="1"/>
                      <a:pt x="0" y="2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45"/>
                      <a:pt x="0" y="45"/>
                      <a:pt x="0" y="45"/>
                    </a:cubicBezTo>
                    <a:cubicBezTo>
                      <a:pt x="4" y="45"/>
                      <a:pt x="4" y="45"/>
                      <a:pt x="4" y="45"/>
                    </a:cubicBezTo>
                    <a:cubicBezTo>
                      <a:pt x="4" y="4"/>
                      <a:pt x="4" y="4"/>
                      <a:pt x="4" y="4"/>
                    </a:cubicBezTo>
                    <a:cubicBezTo>
                      <a:pt x="124" y="4"/>
                      <a:pt x="124" y="4"/>
                      <a:pt x="124" y="4"/>
                    </a:cubicBezTo>
                    <a:cubicBezTo>
                      <a:pt x="124" y="52"/>
                      <a:pt x="124" y="52"/>
                      <a:pt x="124" y="52"/>
                    </a:cubicBezTo>
                    <a:cubicBezTo>
                      <a:pt x="49" y="52"/>
                      <a:pt x="49" y="52"/>
                      <a:pt x="49" y="52"/>
                    </a:cubicBezTo>
                    <a:cubicBezTo>
                      <a:pt x="49" y="56"/>
                      <a:pt x="49" y="56"/>
                      <a:pt x="49" y="56"/>
                    </a:cubicBezTo>
                    <a:cubicBezTo>
                      <a:pt x="126" y="56"/>
                      <a:pt x="126" y="56"/>
                      <a:pt x="126" y="56"/>
                    </a:cubicBezTo>
                    <a:cubicBezTo>
                      <a:pt x="127" y="56"/>
                      <a:pt x="128" y="55"/>
                      <a:pt x="128" y="54"/>
                    </a:cubicBezTo>
                    <a:cubicBezTo>
                      <a:pt x="128" y="54"/>
                      <a:pt x="128" y="54"/>
                      <a:pt x="128" y="54"/>
                    </a:cubicBezTo>
                    <a:cubicBezTo>
                      <a:pt x="128" y="2"/>
                      <a:pt x="128" y="2"/>
                      <a:pt x="128" y="2"/>
                    </a:cubicBezTo>
                    <a:cubicBezTo>
                      <a:pt x="128" y="1"/>
                      <a:pt x="127" y="0"/>
                      <a:pt x="126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" name="Rectangle 80"/>
              <p:cNvSpPr>
                <a:spLocks noChangeArrowheads="1"/>
              </p:cNvSpPr>
              <p:nvPr/>
            </p:nvSpPr>
            <p:spPr bwMode="auto">
              <a:xfrm>
                <a:off x="4581400" y="1122538"/>
                <a:ext cx="68483" cy="6042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" name="Rectangle 81"/>
              <p:cNvSpPr>
                <a:spLocks noChangeArrowheads="1"/>
              </p:cNvSpPr>
              <p:nvPr/>
            </p:nvSpPr>
            <p:spPr bwMode="auto">
              <a:xfrm>
                <a:off x="4592814" y="1143350"/>
                <a:ext cx="67811" cy="6042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" name="Rectangle 82"/>
              <p:cNvSpPr>
                <a:spLocks noChangeArrowheads="1"/>
              </p:cNvSpPr>
              <p:nvPr/>
            </p:nvSpPr>
            <p:spPr bwMode="auto">
              <a:xfrm>
                <a:off x="4578043" y="1163493"/>
                <a:ext cx="68483" cy="6714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" name="Freeform 83"/>
              <p:cNvSpPr>
                <a:spLocks noEditPoints="1"/>
              </p:cNvSpPr>
              <p:nvPr/>
            </p:nvSpPr>
            <p:spPr bwMode="auto">
              <a:xfrm>
                <a:off x="4470619" y="1119180"/>
                <a:ext cx="110781" cy="190677"/>
              </a:xfrm>
              <a:custGeom>
                <a:avLst/>
                <a:gdLst>
                  <a:gd name="T0" fmla="*/ 23 w 70"/>
                  <a:gd name="T1" fmla="*/ 120 h 120"/>
                  <a:gd name="T2" fmla="*/ 25 w 70"/>
                  <a:gd name="T3" fmla="*/ 118 h 120"/>
                  <a:gd name="T4" fmla="*/ 22 w 70"/>
                  <a:gd name="T5" fmla="*/ 92 h 120"/>
                  <a:gd name="T6" fmla="*/ 34 w 70"/>
                  <a:gd name="T7" fmla="*/ 100 h 120"/>
                  <a:gd name="T8" fmla="*/ 36 w 70"/>
                  <a:gd name="T9" fmla="*/ 120 h 120"/>
                  <a:gd name="T10" fmla="*/ 58 w 70"/>
                  <a:gd name="T11" fmla="*/ 120 h 120"/>
                  <a:gd name="T12" fmla="*/ 60 w 70"/>
                  <a:gd name="T13" fmla="*/ 118 h 120"/>
                  <a:gd name="T14" fmla="*/ 54 w 70"/>
                  <a:gd name="T15" fmla="*/ 91 h 120"/>
                  <a:gd name="T16" fmla="*/ 45 w 70"/>
                  <a:gd name="T17" fmla="*/ 73 h 120"/>
                  <a:gd name="T18" fmla="*/ 64 w 70"/>
                  <a:gd name="T19" fmla="*/ 19 h 120"/>
                  <a:gd name="T20" fmla="*/ 59 w 70"/>
                  <a:gd name="T21" fmla="*/ 6 h 120"/>
                  <a:gd name="T22" fmla="*/ 41 w 70"/>
                  <a:gd name="T23" fmla="*/ 15 h 120"/>
                  <a:gd name="T24" fmla="*/ 32 w 70"/>
                  <a:gd name="T25" fmla="*/ 0 h 120"/>
                  <a:gd name="T26" fmla="*/ 23 w 70"/>
                  <a:gd name="T27" fmla="*/ 17 h 120"/>
                  <a:gd name="T28" fmla="*/ 9 w 70"/>
                  <a:gd name="T29" fmla="*/ 26 h 120"/>
                  <a:gd name="T30" fmla="*/ 8 w 70"/>
                  <a:gd name="T31" fmla="*/ 55 h 120"/>
                  <a:gd name="T32" fmla="*/ 17 w 70"/>
                  <a:gd name="T33" fmla="*/ 51 h 120"/>
                  <a:gd name="T34" fmla="*/ 19 w 70"/>
                  <a:gd name="T35" fmla="*/ 75 h 120"/>
                  <a:gd name="T36" fmla="*/ 2 w 70"/>
                  <a:gd name="T37" fmla="*/ 83 h 120"/>
                  <a:gd name="T38" fmla="*/ 0 w 70"/>
                  <a:gd name="T39" fmla="*/ 100 h 120"/>
                  <a:gd name="T40" fmla="*/ 2 w 70"/>
                  <a:gd name="T41" fmla="*/ 120 h 120"/>
                  <a:gd name="T42" fmla="*/ 55 w 70"/>
                  <a:gd name="T43" fmla="*/ 116 h 120"/>
                  <a:gd name="T44" fmla="*/ 38 w 70"/>
                  <a:gd name="T45" fmla="*/ 100 h 120"/>
                  <a:gd name="T46" fmla="*/ 50 w 70"/>
                  <a:gd name="T47" fmla="*/ 94 h 120"/>
                  <a:gd name="T48" fmla="*/ 55 w 70"/>
                  <a:gd name="T49" fmla="*/ 116 h 120"/>
                  <a:gd name="T50" fmla="*/ 47 w 70"/>
                  <a:gd name="T51" fmla="*/ 90 h 120"/>
                  <a:gd name="T52" fmla="*/ 47 w 70"/>
                  <a:gd name="T53" fmla="*/ 77 h 120"/>
                  <a:gd name="T54" fmla="*/ 25 w 70"/>
                  <a:gd name="T55" fmla="*/ 11 h 120"/>
                  <a:gd name="T56" fmla="*/ 38 w 70"/>
                  <a:gd name="T57" fmla="*/ 11 h 120"/>
                  <a:gd name="T58" fmla="*/ 25 w 70"/>
                  <a:gd name="T59" fmla="*/ 11 h 120"/>
                  <a:gd name="T60" fmla="*/ 9 w 70"/>
                  <a:gd name="T61" fmla="*/ 51 h 120"/>
                  <a:gd name="T62" fmla="*/ 8 w 70"/>
                  <a:gd name="T63" fmla="*/ 48 h 120"/>
                  <a:gd name="T64" fmla="*/ 23 w 70"/>
                  <a:gd name="T65" fmla="*/ 21 h 120"/>
                  <a:gd name="T66" fmla="*/ 39 w 70"/>
                  <a:gd name="T67" fmla="*/ 21 h 120"/>
                  <a:gd name="T68" fmla="*/ 64 w 70"/>
                  <a:gd name="T69" fmla="*/ 11 h 120"/>
                  <a:gd name="T70" fmla="*/ 63 w 70"/>
                  <a:gd name="T71" fmla="*/ 15 h 120"/>
                  <a:gd name="T72" fmla="*/ 40 w 70"/>
                  <a:gd name="T73" fmla="*/ 28 h 120"/>
                  <a:gd name="T74" fmla="*/ 37 w 70"/>
                  <a:gd name="T75" fmla="*/ 88 h 120"/>
                  <a:gd name="T76" fmla="*/ 34 w 70"/>
                  <a:gd name="T77" fmla="*/ 51 h 120"/>
                  <a:gd name="T78" fmla="*/ 30 w 70"/>
                  <a:gd name="T79" fmla="*/ 88 h 120"/>
                  <a:gd name="T80" fmla="*/ 23 w 70"/>
                  <a:gd name="T81" fmla="*/ 84 h 120"/>
                  <a:gd name="T82" fmla="*/ 23 w 70"/>
                  <a:gd name="T83" fmla="*/ 30 h 120"/>
                  <a:gd name="T84" fmla="*/ 19 w 70"/>
                  <a:gd name="T85" fmla="*/ 29 h 120"/>
                  <a:gd name="T86" fmla="*/ 12 w 70"/>
                  <a:gd name="T87" fmla="*/ 77 h 120"/>
                  <a:gd name="T88" fmla="*/ 12 w 70"/>
                  <a:gd name="T89" fmla="*/ 90 h 120"/>
                  <a:gd name="T90" fmla="*/ 12 w 70"/>
                  <a:gd name="T91" fmla="*/ 77 h 120"/>
                  <a:gd name="T92" fmla="*/ 10 w 70"/>
                  <a:gd name="T93" fmla="*/ 94 h 120"/>
                  <a:gd name="T94" fmla="*/ 21 w 70"/>
                  <a:gd name="T95" fmla="*/ 100 h 120"/>
                  <a:gd name="T96" fmla="*/ 4 w 70"/>
                  <a:gd name="T97" fmla="*/ 116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70" h="120">
                    <a:moveTo>
                      <a:pt x="2" y="120"/>
                    </a:moveTo>
                    <a:cubicBezTo>
                      <a:pt x="23" y="120"/>
                      <a:pt x="23" y="120"/>
                      <a:pt x="23" y="120"/>
                    </a:cubicBezTo>
                    <a:cubicBezTo>
                      <a:pt x="24" y="120"/>
                      <a:pt x="25" y="119"/>
                      <a:pt x="25" y="118"/>
                    </a:cubicBezTo>
                    <a:cubicBezTo>
                      <a:pt x="25" y="118"/>
                      <a:pt x="25" y="118"/>
                      <a:pt x="25" y="118"/>
                    </a:cubicBezTo>
                    <a:cubicBezTo>
                      <a:pt x="25" y="100"/>
                      <a:pt x="25" y="100"/>
                      <a:pt x="25" y="100"/>
                    </a:cubicBezTo>
                    <a:cubicBezTo>
                      <a:pt x="25" y="97"/>
                      <a:pt x="24" y="94"/>
                      <a:pt x="22" y="92"/>
                    </a:cubicBezTo>
                    <a:cubicBezTo>
                      <a:pt x="38" y="92"/>
                      <a:pt x="38" y="92"/>
                      <a:pt x="38" y="92"/>
                    </a:cubicBezTo>
                    <a:cubicBezTo>
                      <a:pt x="35" y="94"/>
                      <a:pt x="34" y="97"/>
                      <a:pt x="34" y="100"/>
                    </a:cubicBezTo>
                    <a:cubicBezTo>
                      <a:pt x="34" y="118"/>
                      <a:pt x="34" y="118"/>
                      <a:pt x="34" y="118"/>
                    </a:cubicBezTo>
                    <a:cubicBezTo>
                      <a:pt x="34" y="119"/>
                      <a:pt x="35" y="120"/>
                      <a:pt x="36" y="120"/>
                    </a:cubicBezTo>
                    <a:cubicBezTo>
                      <a:pt x="36" y="120"/>
                      <a:pt x="36" y="120"/>
                      <a:pt x="36" y="120"/>
                    </a:cubicBezTo>
                    <a:cubicBezTo>
                      <a:pt x="58" y="120"/>
                      <a:pt x="58" y="120"/>
                      <a:pt x="58" y="120"/>
                    </a:cubicBezTo>
                    <a:cubicBezTo>
                      <a:pt x="59" y="120"/>
                      <a:pt x="60" y="119"/>
                      <a:pt x="60" y="118"/>
                    </a:cubicBezTo>
                    <a:cubicBezTo>
                      <a:pt x="60" y="118"/>
                      <a:pt x="60" y="118"/>
                      <a:pt x="60" y="118"/>
                    </a:cubicBezTo>
                    <a:cubicBezTo>
                      <a:pt x="60" y="100"/>
                      <a:pt x="60" y="100"/>
                      <a:pt x="60" y="100"/>
                    </a:cubicBezTo>
                    <a:cubicBezTo>
                      <a:pt x="60" y="96"/>
                      <a:pt x="58" y="93"/>
                      <a:pt x="54" y="91"/>
                    </a:cubicBezTo>
                    <a:cubicBezTo>
                      <a:pt x="59" y="87"/>
                      <a:pt x="59" y="80"/>
                      <a:pt x="55" y="76"/>
                    </a:cubicBezTo>
                    <a:cubicBezTo>
                      <a:pt x="52" y="73"/>
                      <a:pt x="48" y="72"/>
                      <a:pt x="45" y="73"/>
                    </a:cubicBezTo>
                    <a:cubicBezTo>
                      <a:pt x="45" y="29"/>
                      <a:pt x="45" y="29"/>
                      <a:pt x="45" y="29"/>
                    </a:cubicBezTo>
                    <a:cubicBezTo>
                      <a:pt x="64" y="19"/>
                      <a:pt x="64" y="19"/>
                      <a:pt x="64" y="19"/>
                    </a:cubicBezTo>
                    <a:cubicBezTo>
                      <a:pt x="68" y="17"/>
                      <a:pt x="70" y="13"/>
                      <a:pt x="68" y="10"/>
                    </a:cubicBezTo>
                    <a:cubicBezTo>
                      <a:pt x="67" y="6"/>
                      <a:pt x="63" y="5"/>
                      <a:pt x="59" y="6"/>
                    </a:cubicBezTo>
                    <a:cubicBezTo>
                      <a:pt x="59" y="6"/>
                      <a:pt x="59" y="6"/>
                      <a:pt x="59" y="6"/>
                    </a:cubicBezTo>
                    <a:cubicBezTo>
                      <a:pt x="41" y="15"/>
                      <a:pt x="41" y="15"/>
                      <a:pt x="41" y="15"/>
                    </a:cubicBezTo>
                    <a:cubicBezTo>
                      <a:pt x="42" y="14"/>
                      <a:pt x="43" y="12"/>
                      <a:pt x="43" y="11"/>
                    </a:cubicBezTo>
                    <a:cubicBezTo>
                      <a:pt x="43" y="5"/>
                      <a:pt x="38" y="0"/>
                      <a:pt x="32" y="0"/>
                    </a:cubicBezTo>
                    <a:cubicBezTo>
                      <a:pt x="26" y="0"/>
                      <a:pt x="21" y="5"/>
                      <a:pt x="21" y="11"/>
                    </a:cubicBezTo>
                    <a:cubicBezTo>
                      <a:pt x="21" y="13"/>
                      <a:pt x="22" y="15"/>
                      <a:pt x="23" y="17"/>
                    </a:cubicBezTo>
                    <a:cubicBezTo>
                      <a:pt x="23" y="17"/>
                      <a:pt x="23" y="17"/>
                      <a:pt x="23" y="17"/>
                    </a:cubicBezTo>
                    <a:cubicBezTo>
                      <a:pt x="17" y="17"/>
                      <a:pt x="12" y="21"/>
                      <a:pt x="9" y="26"/>
                    </a:cubicBezTo>
                    <a:cubicBezTo>
                      <a:pt x="4" y="46"/>
                      <a:pt x="4" y="46"/>
                      <a:pt x="4" y="46"/>
                    </a:cubicBezTo>
                    <a:cubicBezTo>
                      <a:pt x="2" y="50"/>
                      <a:pt x="4" y="54"/>
                      <a:pt x="8" y="55"/>
                    </a:cubicBezTo>
                    <a:cubicBezTo>
                      <a:pt x="9" y="56"/>
                      <a:pt x="11" y="56"/>
                      <a:pt x="13" y="55"/>
                    </a:cubicBezTo>
                    <a:cubicBezTo>
                      <a:pt x="15" y="54"/>
                      <a:pt x="16" y="53"/>
                      <a:pt x="17" y="51"/>
                    </a:cubicBezTo>
                    <a:cubicBezTo>
                      <a:pt x="19" y="44"/>
                      <a:pt x="19" y="44"/>
                      <a:pt x="19" y="44"/>
                    </a:cubicBezTo>
                    <a:cubicBezTo>
                      <a:pt x="19" y="75"/>
                      <a:pt x="19" y="75"/>
                      <a:pt x="19" y="75"/>
                    </a:cubicBezTo>
                    <a:cubicBezTo>
                      <a:pt x="17" y="73"/>
                      <a:pt x="15" y="73"/>
                      <a:pt x="12" y="73"/>
                    </a:cubicBezTo>
                    <a:cubicBezTo>
                      <a:pt x="7" y="73"/>
                      <a:pt x="2" y="77"/>
                      <a:pt x="2" y="83"/>
                    </a:cubicBezTo>
                    <a:cubicBezTo>
                      <a:pt x="2" y="86"/>
                      <a:pt x="3" y="89"/>
                      <a:pt x="5" y="91"/>
                    </a:cubicBezTo>
                    <a:cubicBezTo>
                      <a:pt x="2" y="93"/>
                      <a:pt x="0" y="96"/>
                      <a:pt x="0" y="100"/>
                    </a:cubicBezTo>
                    <a:cubicBezTo>
                      <a:pt x="0" y="118"/>
                      <a:pt x="0" y="118"/>
                      <a:pt x="0" y="118"/>
                    </a:cubicBezTo>
                    <a:cubicBezTo>
                      <a:pt x="0" y="119"/>
                      <a:pt x="1" y="120"/>
                      <a:pt x="2" y="120"/>
                    </a:cubicBezTo>
                    <a:cubicBezTo>
                      <a:pt x="2" y="120"/>
                      <a:pt x="2" y="120"/>
                      <a:pt x="2" y="120"/>
                    </a:cubicBezTo>
                    <a:close/>
                    <a:moveTo>
                      <a:pt x="55" y="116"/>
                    </a:moveTo>
                    <a:cubicBezTo>
                      <a:pt x="38" y="116"/>
                      <a:pt x="38" y="116"/>
                      <a:pt x="38" y="116"/>
                    </a:cubicBezTo>
                    <a:cubicBezTo>
                      <a:pt x="38" y="100"/>
                      <a:pt x="38" y="100"/>
                      <a:pt x="38" y="100"/>
                    </a:cubicBezTo>
                    <a:cubicBezTo>
                      <a:pt x="38" y="97"/>
                      <a:pt x="41" y="94"/>
                      <a:pt x="44" y="94"/>
                    </a:cubicBezTo>
                    <a:cubicBezTo>
                      <a:pt x="50" y="94"/>
                      <a:pt x="50" y="94"/>
                      <a:pt x="50" y="94"/>
                    </a:cubicBezTo>
                    <a:cubicBezTo>
                      <a:pt x="53" y="94"/>
                      <a:pt x="55" y="97"/>
                      <a:pt x="55" y="100"/>
                    </a:cubicBezTo>
                    <a:lnTo>
                      <a:pt x="55" y="116"/>
                    </a:lnTo>
                    <a:close/>
                    <a:moveTo>
                      <a:pt x="53" y="83"/>
                    </a:moveTo>
                    <a:cubicBezTo>
                      <a:pt x="53" y="87"/>
                      <a:pt x="50" y="90"/>
                      <a:pt x="47" y="90"/>
                    </a:cubicBezTo>
                    <a:cubicBezTo>
                      <a:pt x="43" y="90"/>
                      <a:pt x="40" y="87"/>
                      <a:pt x="40" y="83"/>
                    </a:cubicBezTo>
                    <a:cubicBezTo>
                      <a:pt x="40" y="80"/>
                      <a:pt x="43" y="77"/>
                      <a:pt x="47" y="77"/>
                    </a:cubicBezTo>
                    <a:cubicBezTo>
                      <a:pt x="50" y="77"/>
                      <a:pt x="53" y="80"/>
                      <a:pt x="53" y="83"/>
                    </a:cubicBezTo>
                    <a:close/>
                    <a:moveTo>
                      <a:pt x="25" y="11"/>
                    </a:moveTo>
                    <a:cubicBezTo>
                      <a:pt x="25" y="7"/>
                      <a:pt x="28" y="4"/>
                      <a:pt x="32" y="4"/>
                    </a:cubicBezTo>
                    <a:cubicBezTo>
                      <a:pt x="35" y="4"/>
                      <a:pt x="38" y="7"/>
                      <a:pt x="38" y="11"/>
                    </a:cubicBezTo>
                    <a:cubicBezTo>
                      <a:pt x="38" y="14"/>
                      <a:pt x="35" y="17"/>
                      <a:pt x="32" y="17"/>
                    </a:cubicBezTo>
                    <a:cubicBezTo>
                      <a:pt x="28" y="17"/>
                      <a:pt x="25" y="14"/>
                      <a:pt x="25" y="11"/>
                    </a:cubicBezTo>
                    <a:close/>
                    <a:moveTo>
                      <a:pt x="13" y="50"/>
                    </a:moveTo>
                    <a:cubicBezTo>
                      <a:pt x="12" y="51"/>
                      <a:pt x="11" y="52"/>
                      <a:pt x="9" y="51"/>
                    </a:cubicBezTo>
                    <a:cubicBezTo>
                      <a:pt x="9" y="51"/>
                      <a:pt x="9" y="51"/>
                      <a:pt x="9" y="51"/>
                    </a:cubicBezTo>
                    <a:cubicBezTo>
                      <a:pt x="8" y="50"/>
                      <a:pt x="7" y="49"/>
                      <a:pt x="8" y="48"/>
                    </a:cubicBezTo>
                    <a:cubicBezTo>
                      <a:pt x="14" y="28"/>
                      <a:pt x="14" y="28"/>
                      <a:pt x="14" y="28"/>
                    </a:cubicBezTo>
                    <a:cubicBezTo>
                      <a:pt x="15" y="24"/>
                      <a:pt x="19" y="21"/>
                      <a:pt x="23" y="21"/>
                    </a:cubicBezTo>
                    <a:cubicBezTo>
                      <a:pt x="38" y="21"/>
                      <a:pt x="38" y="21"/>
                      <a:pt x="38" y="21"/>
                    </a:cubicBezTo>
                    <a:cubicBezTo>
                      <a:pt x="39" y="21"/>
                      <a:pt x="39" y="21"/>
                      <a:pt x="39" y="21"/>
                    </a:cubicBezTo>
                    <a:cubicBezTo>
                      <a:pt x="61" y="10"/>
                      <a:pt x="61" y="10"/>
                      <a:pt x="61" y="10"/>
                    </a:cubicBezTo>
                    <a:cubicBezTo>
                      <a:pt x="62" y="9"/>
                      <a:pt x="63" y="10"/>
                      <a:pt x="64" y="11"/>
                    </a:cubicBezTo>
                    <a:cubicBezTo>
                      <a:pt x="64" y="12"/>
                      <a:pt x="64" y="13"/>
                      <a:pt x="64" y="13"/>
                    </a:cubicBezTo>
                    <a:cubicBezTo>
                      <a:pt x="64" y="14"/>
                      <a:pt x="63" y="15"/>
                      <a:pt x="63" y="15"/>
                    </a:cubicBezTo>
                    <a:cubicBezTo>
                      <a:pt x="42" y="26"/>
                      <a:pt x="42" y="26"/>
                      <a:pt x="42" y="26"/>
                    </a:cubicBezTo>
                    <a:cubicBezTo>
                      <a:pt x="41" y="26"/>
                      <a:pt x="40" y="27"/>
                      <a:pt x="40" y="28"/>
                    </a:cubicBezTo>
                    <a:cubicBezTo>
                      <a:pt x="40" y="75"/>
                      <a:pt x="40" y="75"/>
                      <a:pt x="40" y="75"/>
                    </a:cubicBezTo>
                    <a:cubicBezTo>
                      <a:pt x="36" y="78"/>
                      <a:pt x="35" y="83"/>
                      <a:pt x="37" y="88"/>
                    </a:cubicBezTo>
                    <a:cubicBezTo>
                      <a:pt x="34" y="88"/>
                      <a:pt x="34" y="88"/>
                      <a:pt x="34" y="88"/>
                    </a:cubicBezTo>
                    <a:cubicBezTo>
                      <a:pt x="34" y="51"/>
                      <a:pt x="34" y="51"/>
                      <a:pt x="34" y="51"/>
                    </a:cubicBezTo>
                    <a:cubicBezTo>
                      <a:pt x="30" y="51"/>
                      <a:pt x="30" y="51"/>
                      <a:pt x="30" y="51"/>
                    </a:cubicBezTo>
                    <a:cubicBezTo>
                      <a:pt x="30" y="88"/>
                      <a:pt x="30" y="88"/>
                      <a:pt x="30" y="88"/>
                    </a:cubicBezTo>
                    <a:cubicBezTo>
                      <a:pt x="22" y="88"/>
                      <a:pt x="22" y="88"/>
                      <a:pt x="22" y="88"/>
                    </a:cubicBezTo>
                    <a:cubicBezTo>
                      <a:pt x="23" y="86"/>
                      <a:pt x="23" y="85"/>
                      <a:pt x="23" y="84"/>
                    </a:cubicBezTo>
                    <a:cubicBezTo>
                      <a:pt x="23" y="84"/>
                      <a:pt x="23" y="84"/>
                      <a:pt x="23" y="84"/>
                    </a:cubicBezTo>
                    <a:cubicBezTo>
                      <a:pt x="23" y="30"/>
                      <a:pt x="23" y="30"/>
                      <a:pt x="23" y="30"/>
                    </a:cubicBezTo>
                    <a:cubicBezTo>
                      <a:pt x="23" y="29"/>
                      <a:pt x="22" y="28"/>
                      <a:pt x="21" y="28"/>
                    </a:cubicBezTo>
                    <a:cubicBezTo>
                      <a:pt x="20" y="28"/>
                      <a:pt x="19" y="28"/>
                      <a:pt x="19" y="29"/>
                    </a:cubicBezTo>
                    <a:lnTo>
                      <a:pt x="13" y="50"/>
                    </a:lnTo>
                    <a:close/>
                    <a:moveTo>
                      <a:pt x="12" y="77"/>
                    </a:moveTo>
                    <a:cubicBezTo>
                      <a:pt x="16" y="77"/>
                      <a:pt x="19" y="80"/>
                      <a:pt x="19" y="83"/>
                    </a:cubicBezTo>
                    <a:cubicBezTo>
                      <a:pt x="19" y="87"/>
                      <a:pt x="16" y="90"/>
                      <a:pt x="12" y="90"/>
                    </a:cubicBezTo>
                    <a:cubicBezTo>
                      <a:pt x="9" y="90"/>
                      <a:pt x="6" y="87"/>
                      <a:pt x="6" y="83"/>
                    </a:cubicBezTo>
                    <a:cubicBezTo>
                      <a:pt x="6" y="80"/>
                      <a:pt x="9" y="77"/>
                      <a:pt x="12" y="77"/>
                    </a:cubicBezTo>
                    <a:close/>
                    <a:moveTo>
                      <a:pt x="4" y="100"/>
                    </a:moveTo>
                    <a:cubicBezTo>
                      <a:pt x="4" y="97"/>
                      <a:pt x="6" y="94"/>
                      <a:pt x="10" y="94"/>
                    </a:cubicBezTo>
                    <a:cubicBezTo>
                      <a:pt x="15" y="94"/>
                      <a:pt x="15" y="94"/>
                      <a:pt x="15" y="94"/>
                    </a:cubicBezTo>
                    <a:cubicBezTo>
                      <a:pt x="19" y="94"/>
                      <a:pt x="21" y="97"/>
                      <a:pt x="21" y="100"/>
                    </a:cubicBezTo>
                    <a:cubicBezTo>
                      <a:pt x="21" y="116"/>
                      <a:pt x="21" y="116"/>
                      <a:pt x="21" y="116"/>
                    </a:cubicBezTo>
                    <a:cubicBezTo>
                      <a:pt x="4" y="116"/>
                      <a:pt x="4" y="116"/>
                      <a:pt x="4" y="116"/>
                    </a:cubicBezTo>
                    <a:lnTo>
                      <a:pt x="4" y="10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" name="Freeform 84"/>
              <p:cNvSpPr>
                <a:spLocks noEditPoints="1"/>
              </p:cNvSpPr>
              <p:nvPr/>
            </p:nvSpPr>
            <p:spPr bwMode="auto">
              <a:xfrm>
                <a:off x="4578043" y="1233318"/>
                <a:ext cx="41627" cy="76539"/>
              </a:xfrm>
              <a:custGeom>
                <a:avLst/>
                <a:gdLst>
                  <a:gd name="T0" fmla="*/ 0 w 26"/>
                  <a:gd name="T1" fmla="*/ 28 h 48"/>
                  <a:gd name="T2" fmla="*/ 0 w 26"/>
                  <a:gd name="T3" fmla="*/ 46 h 48"/>
                  <a:gd name="T4" fmla="*/ 2 w 26"/>
                  <a:gd name="T5" fmla="*/ 48 h 48"/>
                  <a:gd name="T6" fmla="*/ 2 w 26"/>
                  <a:gd name="T7" fmla="*/ 48 h 48"/>
                  <a:gd name="T8" fmla="*/ 24 w 26"/>
                  <a:gd name="T9" fmla="*/ 48 h 48"/>
                  <a:gd name="T10" fmla="*/ 26 w 26"/>
                  <a:gd name="T11" fmla="*/ 46 h 48"/>
                  <a:gd name="T12" fmla="*/ 26 w 26"/>
                  <a:gd name="T13" fmla="*/ 46 h 48"/>
                  <a:gd name="T14" fmla="*/ 26 w 26"/>
                  <a:gd name="T15" fmla="*/ 28 h 48"/>
                  <a:gd name="T16" fmla="*/ 21 w 26"/>
                  <a:gd name="T17" fmla="*/ 19 h 48"/>
                  <a:gd name="T18" fmla="*/ 21 w 26"/>
                  <a:gd name="T19" fmla="*/ 4 h 48"/>
                  <a:gd name="T20" fmla="*/ 6 w 26"/>
                  <a:gd name="T21" fmla="*/ 4 h 48"/>
                  <a:gd name="T22" fmla="*/ 5 w 26"/>
                  <a:gd name="T23" fmla="*/ 19 h 48"/>
                  <a:gd name="T24" fmla="*/ 6 w 26"/>
                  <a:gd name="T25" fmla="*/ 19 h 48"/>
                  <a:gd name="T26" fmla="*/ 0 w 26"/>
                  <a:gd name="T27" fmla="*/ 28 h 48"/>
                  <a:gd name="T28" fmla="*/ 13 w 26"/>
                  <a:gd name="T29" fmla="*/ 5 h 48"/>
                  <a:gd name="T30" fmla="*/ 20 w 26"/>
                  <a:gd name="T31" fmla="*/ 11 h 48"/>
                  <a:gd name="T32" fmla="*/ 13 w 26"/>
                  <a:gd name="T33" fmla="*/ 18 h 48"/>
                  <a:gd name="T34" fmla="*/ 7 w 26"/>
                  <a:gd name="T35" fmla="*/ 11 h 48"/>
                  <a:gd name="T36" fmla="*/ 13 w 26"/>
                  <a:gd name="T37" fmla="*/ 5 h 48"/>
                  <a:gd name="T38" fmla="*/ 5 w 26"/>
                  <a:gd name="T39" fmla="*/ 28 h 48"/>
                  <a:gd name="T40" fmla="*/ 10 w 26"/>
                  <a:gd name="T41" fmla="*/ 22 h 48"/>
                  <a:gd name="T42" fmla="*/ 16 w 26"/>
                  <a:gd name="T43" fmla="*/ 22 h 48"/>
                  <a:gd name="T44" fmla="*/ 22 w 26"/>
                  <a:gd name="T45" fmla="*/ 28 h 48"/>
                  <a:gd name="T46" fmla="*/ 22 w 26"/>
                  <a:gd name="T47" fmla="*/ 44 h 48"/>
                  <a:gd name="T48" fmla="*/ 5 w 26"/>
                  <a:gd name="T49" fmla="*/ 44 h 48"/>
                  <a:gd name="T50" fmla="*/ 5 w 26"/>
                  <a:gd name="T51" fmla="*/ 28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6" h="48">
                    <a:moveTo>
                      <a:pt x="0" y="28"/>
                    </a:moveTo>
                    <a:cubicBezTo>
                      <a:pt x="0" y="46"/>
                      <a:pt x="0" y="46"/>
                      <a:pt x="0" y="46"/>
                    </a:cubicBezTo>
                    <a:cubicBezTo>
                      <a:pt x="0" y="47"/>
                      <a:pt x="1" y="48"/>
                      <a:pt x="2" y="48"/>
                    </a:cubicBezTo>
                    <a:cubicBezTo>
                      <a:pt x="2" y="48"/>
                      <a:pt x="2" y="48"/>
                      <a:pt x="2" y="48"/>
                    </a:cubicBezTo>
                    <a:cubicBezTo>
                      <a:pt x="24" y="48"/>
                      <a:pt x="24" y="48"/>
                      <a:pt x="24" y="48"/>
                    </a:cubicBezTo>
                    <a:cubicBezTo>
                      <a:pt x="25" y="48"/>
                      <a:pt x="26" y="47"/>
                      <a:pt x="26" y="46"/>
                    </a:cubicBezTo>
                    <a:cubicBezTo>
                      <a:pt x="26" y="46"/>
                      <a:pt x="26" y="46"/>
                      <a:pt x="26" y="46"/>
                    </a:cubicBezTo>
                    <a:cubicBezTo>
                      <a:pt x="26" y="28"/>
                      <a:pt x="26" y="28"/>
                      <a:pt x="26" y="28"/>
                    </a:cubicBezTo>
                    <a:cubicBezTo>
                      <a:pt x="26" y="24"/>
                      <a:pt x="24" y="21"/>
                      <a:pt x="21" y="19"/>
                    </a:cubicBezTo>
                    <a:cubicBezTo>
                      <a:pt x="25" y="15"/>
                      <a:pt x="25" y="8"/>
                      <a:pt x="21" y="4"/>
                    </a:cubicBezTo>
                    <a:cubicBezTo>
                      <a:pt x="17" y="0"/>
                      <a:pt x="10" y="0"/>
                      <a:pt x="6" y="4"/>
                    </a:cubicBezTo>
                    <a:cubicBezTo>
                      <a:pt x="1" y="8"/>
                      <a:pt x="1" y="15"/>
                      <a:pt x="5" y="19"/>
                    </a:cubicBezTo>
                    <a:cubicBezTo>
                      <a:pt x="6" y="19"/>
                      <a:pt x="6" y="19"/>
                      <a:pt x="6" y="19"/>
                    </a:cubicBezTo>
                    <a:cubicBezTo>
                      <a:pt x="2" y="21"/>
                      <a:pt x="0" y="24"/>
                      <a:pt x="0" y="28"/>
                    </a:cubicBezTo>
                    <a:close/>
                    <a:moveTo>
                      <a:pt x="13" y="5"/>
                    </a:moveTo>
                    <a:cubicBezTo>
                      <a:pt x="17" y="5"/>
                      <a:pt x="20" y="8"/>
                      <a:pt x="20" y="11"/>
                    </a:cubicBezTo>
                    <a:cubicBezTo>
                      <a:pt x="20" y="15"/>
                      <a:pt x="17" y="18"/>
                      <a:pt x="13" y="18"/>
                    </a:cubicBezTo>
                    <a:cubicBezTo>
                      <a:pt x="10" y="18"/>
                      <a:pt x="7" y="15"/>
                      <a:pt x="7" y="11"/>
                    </a:cubicBezTo>
                    <a:cubicBezTo>
                      <a:pt x="7" y="8"/>
                      <a:pt x="10" y="5"/>
                      <a:pt x="13" y="5"/>
                    </a:cubicBezTo>
                    <a:close/>
                    <a:moveTo>
                      <a:pt x="5" y="28"/>
                    </a:moveTo>
                    <a:cubicBezTo>
                      <a:pt x="5" y="25"/>
                      <a:pt x="7" y="22"/>
                      <a:pt x="10" y="22"/>
                    </a:cubicBezTo>
                    <a:cubicBezTo>
                      <a:pt x="16" y="22"/>
                      <a:pt x="16" y="22"/>
                      <a:pt x="16" y="22"/>
                    </a:cubicBezTo>
                    <a:cubicBezTo>
                      <a:pt x="19" y="22"/>
                      <a:pt x="22" y="25"/>
                      <a:pt x="22" y="28"/>
                    </a:cubicBezTo>
                    <a:cubicBezTo>
                      <a:pt x="22" y="44"/>
                      <a:pt x="22" y="44"/>
                      <a:pt x="22" y="44"/>
                    </a:cubicBezTo>
                    <a:cubicBezTo>
                      <a:pt x="5" y="44"/>
                      <a:pt x="5" y="44"/>
                      <a:pt x="5" y="44"/>
                    </a:cubicBezTo>
                    <a:lnTo>
                      <a:pt x="5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" name="Freeform 85"/>
              <p:cNvSpPr>
                <a:spLocks noEditPoints="1"/>
              </p:cNvSpPr>
              <p:nvPr/>
            </p:nvSpPr>
            <p:spPr bwMode="auto">
              <a:xfrm>
                <a:off x="4633769" y="1233318"/>
                <a:ext cx="39612" cy="76539"/>
              </a:xfrm>
              <a:custGeom>
                <a:avLst/>
                <a:gdLst>
                  <a:gd name="T0" fmla="*/ 20 w 25"/>
                  <a:gd name="T1" fmla="*/ 19 h 48"/>
                  <a:gd name="T2" fmla="*/ 20 w 25"/>
                  <a:gd name="T3" fmla="*/ 4 h 48"/>
                  <a:gd name="T4" fmla="*/ 5 w 25"/>
                  <a:gd name="T5" fmla="*/ 4 h 48"/>
                  <a:gd name="T6" fmla="*/ 5 w 25"/>
                  <a:gd name="T7" fmla="*/ 19 h 48"/>
                  <a:gd name="T8" fmla="*/ 5 w 25"/>
                  <a:gd name="T9" fmla="*/ 19 h 48"/>
                  <a:gd name="T10" fmla="*/ 0 w 25"/>
                  <a:gd name="T11" fmla="*/ 28 h 48"/>
                  <a:gd name="T12" fmla="*/ 0 w 25"/>
                  <a:gd name="T13" fmla="*/ 46 h 48"/>
                  <a:gd name="T14" fmla="*/ 2 w 25"/>
                  <a:gd name="T15" fmla="*/ 48 h 48"/>
                  <a:gd name="T16" fmla="*/ 2 w 25"/>
                  <a:gd name="T17" fmla="*/ 48 h 48"/>
                  <a:gd name="T18" fmla="*/ 23 w 25"/>
                  <a:gd name="T19" fmla="*/ 48 h 48"/>
                  <a:gd name="T20" fmla="*/ 25 w 25"/>
                  <a:gd name="T21" fmla="*/ 46 h 48"/>
                  <a:gd name="T22" fmla="*/ 25 w 25"/>
                  <a:gd name="T23" fmla="*/ 46 h 48"/>
                  <a:gd name="T24" fmla="*/ 25 w 25"/>
                  <a:gd name="T25" fmla="*/ 28 h 48"/>
                  <a:gd name="T26" fmla="*/ 20 w 25"/>
                  <a:gd name="T27" fmla="*/ 19 h 48"/>
                  <a:gd name="T28" fmla="*/ 13 w 25"/>
                  <a:gd name="T29" fmla="*/ 5 h 48"/>
                  <a:gd name="T30" fmla="*/ 19 w 25"/>
                  <a:gd name="T31" fmla="*/ 11 h 48"/>
                  <a:gd name="T32" fmla="*/ 13 w 25"/>
                  <a:gd name="T33" fmla="*/ 18 h 48"/>
                  <a:gd name="T34" fmla="*/ 6 w 25"/>
                  <a:gd name="T35" fmla="*/ 11 h 48"/>
                  <a:gd name="T36" fmla="*/ 13 w 25"/>
                  <a:gd name="T37" fmla="*/ 5 h 48"/>
                  <a:gd name="T38" fmla="*/ 21 w 25"/>
                  <a:gd name="T39" fmla="*/ 44 h 48"/>
                  <a:gd name="T40" fmla="*/ 4 w 25"/>
                  <a:gd name="T41" fmla="*/ 44 h 48"/>
                  <a:gd name="T42" fmla="*/ 4 w 25"/>
                  <a:gd name="T43" fmla="*/ 28 h 48"/>
                  <a:gd name="T44" fmla="*/ 10 w 25"/>
                  <a:gd name="T45" fmla="*/ 22 h 48"/>
                  <a:gd name="T46" fmla="*/ 15 w 25"/>
                  <a:gd name="T47" fmla="*/ 22 h 48"/>
                  <a:gd name="T48" fmla="*/ 21 w 25"/>
                  <a:gd name="T49" fmla="*/ 28 h 48"/>
                  <a:gd name="T50" fmla="*/ 21 w 25"/>
                  <a:gd name="T51" fmla="*/ 44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25" h="48">
                    <a:moveTo>
                      <a:pt x="20" y="19"/>
                    </a:moveTo>
                    <a:cubicBezTo>
                      <a:pt x="24" y="15"/>
                      <a:pt x="24" y="8"/>
                      <a:pt x="20" y="4"/>
                    </a:cubicBezTo>
                    <a:cubicBezTo>
                      <a:pt x="16" y="0"/>
                      <a:pt x="9" y="0"/>
                      <a:pt x="5" y="4"/>
                    </a:cubicBezTo>
                    <a:cubicBezTo>
                      <a:pt x="1" y="8"/>
                      <a:pt x="1" y="15"/>
                      <a:pt x="5" y="19"/>
                    </a:cubicBezTo>
                    <a:cubicBezTo>
                      <a:pt x="5" y="19"/>
                      <a:pt x="5" y="19"/>
                      <a:pt x="5" y="19"/>
                    </a:cubicBezTo>
                    <a:cubicBezTo>
                      <a:pt x="2" y="21"/>
                      <a:pt x="0" y="24"/>
                      <a:pt x="0" y="28"/>
                    </a:cubicBezTo>
                    <a:cubicBezTo>
                      <a:pt x="0" y="46"/>
                      <a:pt x="0" y="46"/>
                      <a:pt x="0" y="46"/>
                    </a:cubicBezTo>
                    <a:cubicBezTo>
                      <a:pt x="0" y="47"/>
                      <a:pt x="1" y="48"/>
                      <a:pt x="2" y="48"/>
                    </a:cubicBezTo>
                    <a:cubicBezTo>
                      <a:pt x="2" y="48"/>
                      <a:pt x="2" y="48"/>
                      <a:pt x="2" y="48"/>
                    </a:cubicBezTo>
                    <a:cubicBezTo>
                      <a:pt x="23" y="48"/>
                      <a:pt x="23" y="48"/>
                      <a:pt x="23" y="48"/>
                    </a:cubicBezTo>
                    <a:cubicBezTo>
                      <a:pt x="24" y="48"/>
                      <a:pt x="25" y="47"/>
                      <a:pt x="25" y="46"/>
                    </a:cubicBezTo>
                    <a:cubicBezTo>
                      <a:pt x="25" y="46"/>
                      <a:pt x="25" y="46"/>
                      <a:pt x="25" y="46"/>
                    </a:cubicBezTo>
                    <a:cubicBezTo>
                      <a:pt x="25" y="28"/>
                      <a:pt x="25" y="28"/>
                      <a:pt x="25" y="28"/>
                    </a:cubicBezTo>
                    <a:cubicBezTo>
                      <a:pt x="25" y="24"/>
                      <a:pt x="23" y="21"/>
                      <a:pt x="20" y="19"/>
                    </a:cubicBezTo>
                    <a:close/>
                    <a:moveTo>
                      <a:pt x="13" y="5"/>
                    </a:moveTo>
                    <a:cubicBezTo>
                      <a:pt x="16" y="5"/>
                      <a:pt x="19" y="8"/>
                      <a:pt x="19" y="11"/>
                    </a:cubicBezTo>
                    <a:cubicBezTo>
                      <a:pt x="19" y="15"/>
                      <a:pt x="16" y="18"/>
                      <a:pt x="13" y="18"/>
                    </a:cubicBezTo>
                    <a:cubicBezTo>
                      <a:pt x="9" y="18"/>
                      <a:pt x="6" y="15"/>
                      <a:pt x="6" y="11"/>
                    </a:cubicBezTo>
                    <a:cubicBezTo>
                      <a:pt x="6" y="8"/>
                      <a:pt x="9" y="5"/>
                      <a:pt x="13" y="5"/>
                    </a:cubicBezTo>
                    <a:close/>
                    <a:moveTo>
                      <a:pt x="21" y="44"/>
                    </a:moveTo>
                    <a:cubicBezTo>
                      <a:pt x="4" y="44"/>
                      <a:pt x="4" y="44"/>
                      <a:pt x="4" y="44"/>
                    </a:cubicBezTo>
                    <a:cubicBezTo>
                      <a:pt x="4" y="28"/>
                      <a:pt x="4" y="28"/>
                      <a:pt x="4" y="28"/>
                    </a:cubicBezTo>
                    <a:cubicBezTo>
                      <a:pt x="4" y="25"/>
                      <a:pt x="6" y="22"/>
                      <a:pt x="10" y="22"/>
                    </a:cubicBezTo>
                    <a:cubicBezTo>
                      <a:pt x="15" y="22"/>
                      <a:pt x="15" y="22"/>
                      <a:pt x="15" y="22"/>
                    </a:cubicBezTo>
                    <a:cubicBezTo>
                      <a:pt x="19" y="22"/>
                      <a:pt x="21" y="25"/>
                      <a:pt x="21" y="28"/>
                    </a:cubicBezTo>
                    <a:lnTo>
                      <a:pt x="21" y="4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17" name="Group 116"/>
          <p:cNvGrpSpPr/>
          <p:nvPr/>
        </p:nvGrpSpPr>
        <p:grpSpPr>
          <a:xfrm>
            <a:off x="4305052" y="461773"/>
            <a:ext cx="651113" cy="770899"/>
            <a:chOff x="4305052" y="461773"/>
            <a:chExt cx="651113" cy="770899"/>
          </a:xfrm>
        </p:grpSpPr>
        <p:sp>
          <p:nvSpPr>
            <p:cNvPr id="15" name="Freeform 17"/>
            <p:cNvSpPr>
              <a:spLocks noEditPoints="1"/>
            </p:cNvSpPr>
            <p:nvPr/>
          </p:nvSpPr>
          <p:spPr bwMode="auto">
            <a:xfrm>
              <a:off x="4305052" y="461773"/>
              <a:ext cx="651113" cy="770899"/>
            </a:xfrm>
            <a:custGeom>
              <a:avLst/>
              <a:gdLst>
                <a:gd name="T0" fmla="*/ 132 w 322"/>
                <a:gd name="T1" fmla="*/ 58 h 381"/>
                <a:gd name="T2" fmla="*/ 132 w 322"/>
                <a:gd name="T3" fmla="*/ 58 h 381"/>
                <a:gd name="T4" fmla="*/ 0 w 322"/>
                <a:gd name="T5" fmla="*/ 191 h 381"/>
                <a:gd name="T6" fmla="*/ 132 w 322"/>
                <a:gd name="T7" fmla="*/ 323 h 381"/>
                <a:gd name="T8" fmla="*/ 132 w 322"/>
                <a:gd name="T9" fmla="*/ 323 h 381"/>
                <a:gd name="T10" fmla="*/ 132 w 322"/>
                <a:gd name="T11" fmla="*/ 381 h 381"/>
                <a:gd name="T12" fmla="*/ 322 w 322"/>
                <a:gd name="T13" fmla="*/ 191 h 381"/>
                <a:gd name="T14" fmla="*/ 132 w 322"/>
                <a:gd name="T15" fmla="*/ 0 h 381"/>
                <a:gd name="T16" fmla="*/ 132 w 322"/>
                <a:gd name="T17" fmla="*/ 58 h 381"/>
                <a:gd name="T18" fmla="*/ 18 w 322"/>
                <a:gd name="T19" fmla="*/ 191 h 381"/>
                <a:gd name="T20" fmla="*/ 132 w 322"/>
                <a:gd name="T21" fmla="*/ 77 h 381"/>
                <a:gd name="T22" fmla="*/ 246 w 322"/>
                <a:gd name="T23" fmla="*/ 191 h 381"/>
                <a:gd name="T24" fmla="*/ 132 w 322"/>
                <a:gd name="T25" fmla="*/ 305 h 381"/>
                <a:gd name="T26" fmla="*/ 18 w 322"/>
                <a:gd name="T27" fmla="*/ 191 h 3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81">
                  <a:moveTo>
                    <a:pt x="132" y="58"/>
                  </a:moveTo>
                  <a:cubicBezTo>
                    <a:pt x="132" y="58"/>
                    <a:pt x="132" y="58"/>
                    <a:pt x="132" y="58"/>
                  </a:cubicBezTo>
                  <a:cubicBezTo>
                    <a:pt x="59" y="58"/>
                    <a:pt x="0" y="118"/>
                    <a:pt x="0" y="191"/>
                  </a:cubicBezTo>
                  <a:cubicBezTo>
                    <a:pt x="0" y="264"/>
                    <a:pt x="59" y="323"/>
                    <a:pt x="132" y="323"/>
                  </a:cubicBezTo>
                  <a:cubicBezTo>
                    <a:pt x="132" y="323"/>
                    <a:pt x="132" y="323"/>
                    <a:pt x="132" y="323"/>
                  </a:cubicBezTo>
                  <a:cubicBezTo>
                    <a:pt x="132" y="381"/>
                    <a:pt x="132" y="381"/>
                    <a:pt x="132" y="381"/>
                  </a:cubicBezTo>
                  <a:cubicBezTo>
                    <a:pt x="237" y="381"/>
                    <a:pt x="322" y="296"/>
                    <a:pt x="322" y="191"/>
                  </a:cubicBezTo>
                  <a:cubicBezTo>
                    <a:pt x="322" y="86"/>
                    <a:pt x="237" y="0"/>
                    <a:pt x="132" y="0"/>
                  </a:cubicBezTo>
                  <a:lnTo>
                    <a:pt x="132" y="58"/>
                  </a:lnTo>
                  <a:close/>
                  <a:moveTo>
                    <a:pt x="18" y="191"/>
                  </a:moveTo>
                  <a:cubicBezTo>
                    <a:pt x="18" y="128"/>
                    <a:pt x="69" y="77"/>
                    <a:pt x="132" y="77"/>
                  </a:cubicBezTo>
                  <a:cubicBezTo>
                    <a:pt x="195" y="77"/>
                    <a:pt x="246" y="128"/>
                    <a:pt x="246" y="191"/>
                  </a:cubicBezTo>
                  <a:cubicBezTo>
                    <a:pt x="246" y="253"/>
                    <a:pt x="195" y="305"/>
                    <a:pt x="132" y="305"/>
                  </a:cubicBezTo>
                  <a:cubicBezTo>
                    <a:pt x="69" y="305"/>
                    <a:pt x="18" y="253"/>
                    <a:pt x="18" y="1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Oval 18"/>
            <p:cNvSpPr>
              <a:spLocks noChangeArrowheads="1"/>
            </p:cNvSpPr>
            <p:nvPr/>
          </p:nvSpPr>
          <p:spPr bwMode="auto">
            <a:xfrm>
              <a:off x="4333287" y="607654"/>
              <a:ext cx="477426" cy="479137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2" name="Group 21"/>
            <p:cNvGrpSpPr/>
            <p:nvPr/>
          </p:nvGrpSpPr>
          <p:grpSpPr>
            <a:xfrm>
              <a:off x="4410291" y="691503"/>
              <a:ext cx="325130" cy="311439"/>
              <a:chOff x="4445106" y="404813"/>
              <a:chExt cx="255131" cy="244389"/>
            </a:xfrm>
            <a:solidFill>
              <a:schemeClr val="accent1"/>
            </a:solidFill>
          </p:grpSpPr>
          <p:sp>
            <p:nvSpPr>
              <p:cNvPr id="23" name="Freeform 86"/>
              <p:cNvSpPr>
                <a:spLocks noEditPoints="1"/>
              </p:cNvSpPr>
              <p:nvPr/>
            </p:nvSpPr>
            <p:spPr bwMode="auto">
              <a:xfrm>
                <a:off x="4471962" y="471281"/>
                <a:ext cx="209476" cy="177921"/>
              </a:xfrm>
              <a:custGeom>
                <a:avLst/>
                <a:gdLst>
                  <a:gd name="T0" fmla="*/ 107 w 132"/>
                  <a:gd name="T1" fmla="*/ 7 h 112"/>
                  <a:gd name="T2" fmla="*/ 25 w 132"/>
                  <a:gd name="T3" fmla="*/ 3 h 112"/>
                  <a:gd name="T4" fmla="*/ 1 w 132"/>
                  <a:gd name="T5" fmla="*/ 33 h 112"/>
                  <a:gd name="T6" fmla="*/ 2 w 132"/>
                  <a:gd name="T7" fmla="*/ 42 h 112"/>
                  <a:gd name="T8" fmla="*/ 63 w 132"/>
                  <a:gd name="T9" fmla="*/ 107 h 112"/>
                  <a:gd name="T10" fmla="*/ 124 w 132"/>
                  <a:gd name="T11" fmla="*/ 42 h 112"/>
                  <a:gd name="T12" fmla="*/ 107 w 132"/>
                  <a:gd name="T13" fmla="*/ 7 h 112"/>
                  <a:gd name="T14" fmla="*/ 79 w 132"/>
                  <a:gd name="T15" fmla="*/ 41 h 112"/>
                  <a:gd name="T16" fmla="*/ 63 w 132"/>
                  <a:gd name="T17" fmla="*/ 93 h 112"/>
                  <a:gd name="T18" fmla="*/ 47 w 132"/>
                  <a:gd name="T19" fmla="*/ 41 h 112"/>
                  <a:gd name="T20" fmla="*/ 79 w 132"/>
                  <a:gd name="T21" fmla="*/ 41 h 112"/>
                  <a:gd name="T22" fmla="*/ 49 w 132"/>
                  <a:gd name="T23" fmla="*/ 35 h 112"/>
                  <a:gd name="T24" fmla="*/ 63 w 132"/>
                  <a:gd name="T25" fmla="*/ 12 h 112"/>
                  <a:gd name="T26" fmla="*/ 77 w 132"/>
                  <a:gd name="T27" fmla="*/ 35 h 112"/>
                  <a:gd name="T28" fmla="*/ 49 w 132"/>
                  <a:gd name="T29" fmla="*/ 35 h 112"/>
                  <a:gd name="T30" fmla="*/ 69 w 132"/>
                  <a:gd name="T31" fmla="*/ 10 h 112"/>
                  <a:gd name="T32" fmla="*/ 98 w 132"/>
                  <a:gd name="T33" fmla="*/ 10 h 112"/>
                  <a:gd name="T34" fmla="*/ 83 w 132"/>
                  <a:gd name="T35" fmla="*/ 32 h 112"/>
                  <a:gd name="T36" fmla="*/ 69 w 132"/>
                  <a:gd name="T37" fmla="*/ 10 h 112"/>
                  <a:gd name="T38" fmla="*/ 43 w 132"/>
                  <a:gd name="T39" fmla="*/ 32 h 112"/>
                  <a:gd name="T40" fmla="*/ 28 w 132"/>
                  <a:gd name="T41" fmla="*/ 10 h 112"/>
                  <a:gd name="T42" fmla="*/ 57 w 132"/>
                  <a:gd name="T43" fmla="*/ 10 h 112"/>
                  <a:gd name="T44" fmla="*/ 43 w 132"/>
                  <a:gd name="T45" fmla="*/ 32 h 112"/>
                  <a:gd name="T46" fmla="*/ 57 w 132"/>
                  <a:gd name="T47" fmla="*/ 95 h 112"/>
                  <a:gd name="T48" fmla="*/ 9 w 132"/>
                  <a:gd name="T49" fmla="*/ 41 h 112"/>
                  <a:gd name="T50" fmla="*/ 41 w 132"/>
                  <a:gd name="T51" fmla="*/ 41 h 112"/>
                  <a:gd name="T52" fmla="*/ 57 w 132"/>
                  <a:gd name="T53" fmla="*/ 95 h 112"/>
                  <a:gd name="T54" fmla="*/ 85 w 132"/>
                  <a:gd name="T55" fmla="*/ 41 h 112"/>
                  <a:gd name="T56" fmla="*/ 117 w 132"/>
                  <a:gd name="T57" fmla="*/ 41 h 112"/>
                  <a:gd name="T58" fmla="*/ 69 w 132"/>
                  <a:gd name="T59" fmla="*/ 95 h 112"/>
                  <a:gd name="T60" fmla="*/ 85 w 132"/>
                  <a:gd name="T61" fmla="*/ 41 h 112"/>
                  <a:gd name="T62" fmla="*/ 118 w 132"/>
                  <a:gd name="T63" fmla="*/ 35 h 112"/>
                  <a:gd name="T64" fmla="*/ 89 w 132"/>
                  <a:gd name="T65" fmla="*/ 35 h 112"/>
                  <a:gd name="T66" fmla="*/ 103 w 132"/>
                  <a:gd name="T67" fmla="*/ 12 h 112"/>
                  <a:gd name="T68" fmla="*/ 118 w 132"/>
                  <a:gd name="T69" fmla="*/ 35 h 112"/>
                  <a:gd name="T70" fmla="*/ 23 w 132"/>
                  <a:gd name="T71" fmla="*/ 12 h 112"/>
                  <a:gd name="T72" fmla="*/ 37 w 132"/>
                  <a:gd name="T73" fmla="*/ 35 h 112"/>
                  <a:gd name="T74" fmla="*/ 8 w 132"/>
                  <a:gd name="T75" fmla="*/ 35 h 112"/>
                  <a:gd name="T76" fmla="*/ 23 w 132"/>
                  <a:gd name="T77" fmla="*/ 12 h 11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32" h="112">
                    <a:moveTo>
                      <a:pt x="107" y="7"/>
                    </a:moveTo>
                    <a:cubicBezTo>
                      <a:pt x="110" y="0"/>
                      <a:pt x="27" y="5"/>
                      <a:pt x="25" y="3"/>
                    </a:cubicBezTo>
                    <a:cubicBezTo>
                      <a:pt x="18" y="2"/>
                      <a:pt x="5" y="30"/>
                      <a:pt x="1" y="33"/>
                    </a:cubicBezTo>
                    <a:cubicBezTo>
                      <a:pt x="0" y="36"/>
                      <a:pt x="0" y="40"/>
                      <a:pt x="2" y="42"/>
                    </a:cubicBezTo>
                    <a:cubicBezTo>
                      <a:pt x="4" y="43"/>
                      <a:pt x="61" y="111"/>
                      <a:pt x="63" y="107"/>
                    </a:cubicBezTo>
                    <a:cubicBezTo>
                      <a:pt x="65" y="112"/>
                      <a:pt x="122" y="43"/>
                      <a:pt x="124" y="42"/>
                    </a:cubicBezTo>
                    <a:cubicBezTo>
                      <a:pt x="132" y="36"/>
                      <a:pt x="109" y="12"/>
                      <a:pt x="107" y="7"/>
                    </a:cubicBezTo>
                    <a:close/>
                    <a:moveTo>
                      <a:pt x="79" y="41"/>
                    </a:moveTo>
                    <a:cubicBezTo>
                      <a:pt x="63" y="93"/>
                      <a:pt x="63" y="93"/>
                      <a:pt x="63" y="93"/>
                    </a:cubicBezTo>
                    <a:cubicBezTo>
                      <a:pt x="47" y="41"/>
                      <a:pt x="47" y="41"/>
                      <a:pt x="47" y="41"/>
                    </a:cubicBezTo>
                    <a:lnTo>
                      <a:pt x="79" y="41"/>
                    </a:lnTo>
                    <a:close/>
                    <a:moveTo>
                      <a:pt x="49" y="35"/>
                    </a:moveTo>
                    <a:cubicBezTo>
                      <a:pt x="63" y="12"/>
                      <a:pt x="63" y="12"/>
                      <a:pt x="63" y="12"/>
                    </a:cubicBezTo>
                    <a:cubicBezTo>
                      <a:pt x="77" y="35"/>
                      <a:pt x="77" y="35"/>
                      <a:pt x="77" y="35"/>
                    </a:cubicBezTo>
                    <a:lnTo>
                      <a:pt x="49" y="35"/>
                    </a:lnTo>
                    <a:close/>
                    <a:moveTo>
                      <a:pt x="69" y="10"/>
                    </a:moveTo>
                    <a:cubicBezTo>
                      <a:pt x="98" y="10"/>
                      <a:pt x="98" y="10"/>
                      <a:pt x="98" y="10"/>
                    </a:cubicBezTo>
                    <a:cubicBezTo>
                      <a:pt x="83" y="32"/>
                      <a:pt x="83" y="32"/>
                      <a:pt x="83" y="32"/>
                    </a:cubicBezTo>
                    <a:lnTo>
                      <a:pt x="69" y="10"/>
                    </a:lnTo>
                    <a:close/>
                    <a:moveTo>
                      <a:pt x="43" y="32"/>
                    </a:moveTo>
                    <a:cubicBezTo>
                      <a:pt x="28" y="10"/>
                      <a:pt x="28" y="10"/>
                      <a:pt x="28" y="10"/>
                    </a:cubicBezTo>
                    <a:cubicBezTo>
                      <a:pt x="57" y="10"/>
                      <a:pt x="57" y="10"/>
                      <a:pt x="57" y="10"/>
                    </a:cubicBezTo>
                    <a:lnTo>
                      <a:pt x="43" y="32"/>
                    </a:lnTo>
                    <a:close/>
                    <a:moveTo>
                      <a:pt x="57" y="95"/>
                    </a:moveTo>
                    <a:cubicBezTo>
                      <a:pt x="9" y="41"/>
                      <a:pt x="9" y="41"/>
                      <a:pt x="9" y="41"/>
                    </a:cubicBezTo>
                    <a:cubicBezTo>
                      <a:pt x="41" y="41"/>
                      <a:pt x="41" y="41"/>
                      <a:pt x="41" y="41"/>
                    </a:cubicBezTo>
                    <a:lnTo>
                      <a:pt x="57" y="95"/>
                    </a:lnTo>
                    <a:close/>
                    <a:moveTo>
                      <a:pt x="85" y="41"/>
                    </a:moveTo>
                    <a:cubicBezTo>
                      <a:pt x="117" y="41"/>
                      <a:pt x="117" y="41"/>
                      <a:pt x="117" y="41"/>
                    </a:cubicBezTo>
                    <a:cubicBezTo>
                      <a:pt x="69" y="95"/>
                      <a:pt x="69" y="95"/>
                      <a:pt x="69" y="95"/>
                    </a:cubicBezTo>
                    <a:lnTo>
                      <a:pt x="85" y="41"/>
                    </a:lnTo>
                    <a:close/>
                    <a:moveTo>
                      <a:pt x="118" y="35"/>
                    </a:moveTo>
                    <a:cubicBezTo>
                      <a:pt x="89" y="35"/>
                      <a:pt x="89" y="35"/>
                      <a:pt x="89" y="35"/>
                    </a:cubicBezTo>
                    <a:cubicBezTo>
                      <a:pt x="103" y="12"/>
                      <a:pt x="103" y="12"/>
                      <a:pt x="103" y="12"/>
                    </a:cubicBezTo>
                    <a:lnTo>
                      <a:pt x="118" y="35"/>
                    </a:lnTo>
                    <a:close/>
                    <a:moveTo>
                      <a:pt x="23" y="12"/>
                    </a:moveTo>
                    <a:cubicBezTo>
                      <a:pt x="37" y="35"/>
                      <a:pt x="37" y="35"/>
                      <a:pt x="37" y="35"/>
                    </a:cubicBezTo>
                    <a:cubicBezTo>
                      <a:pt x="8" y="35"/>
                      <a:pt x="8" y="35"/>
                      <a:pt x="8" y="35"/>
                    </a:cubicBezTo>
                    <a:lnTo>
                      <a:pt x="23" y="1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4" name="Freeform 87"/>
              <p:cNvSpPr>
                <a:spLocks/>
              </p:cNvSpPr>
              <p:nvPr/>
            </p:nvSpPr>
            <p:spPr bwMode="auto">
              <a:xfrm>
                <a:off x="4445106" y="523650"/>
                <a:ext cx="22156" cy="14771"/>
              </a:xfrm>
              <a:custGeom>
                <a:avLst/>
                <a:gdLst>
                  <a:gd name="T0" fmla="*/ 10 w 14"/>
                  <a:gd name="T1" fmla="*/ 2 h 9"/>
                  <a:gd name="T2" fmla="*/ 0 w 14"/>
                  <a:gd name="T3" fmla="*/ 5 h 9"/>
                  <a:gd name="T4" fmla="*/ 10 w 14"/>
                  <a:gd name="T5" fmla="*/ 8 h 9"/>
                  <a:gd name="T6" fmla="*/ 10 w 14"/>
                  <a:gd name="T7" fmla="*/ 2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4" h="9">
                    <a:moveTo>
                      <a:pt x="10" y="2"/>
                    </a:moveTo>
                    <a:cubicBezTo>
                      <a:pt x="7" y="2"/>
                      <a:pt x="0" y="0"/>
                      <a:pt x="0" y="5"/>
                    </a:cubicBezTo>
                    <a:cubicBezTo>
                      <a:pt x="0" y="9"/>
                      <a:pt x="7" y="8"/>
                      <a:pt x="10" y="8"/>
                    </a:cubicBezTo>
                    <a:cubicBezTo>
                      <a:pt x="14" y="8"/>
                      <a:pt x="14" y="2"/>
                      <a:pt x="10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" name="Freeform 88"/>
              <p:cNvSpPr>
                <a:spLocks/>
              </p:cNvSpPr>
              <p:nvPr/>
            </p:nvSpPr>
            <p:spPr bwMode="auto">
              <a:xfrm>
                <a:off x="4678081" y="523650"/>
                <a:ext cx="22156" cy="14771"/>
              </a:xfrm>
              <a:custGeom>
                <a:avLst/>
                <a:gdLst>
                  <a:gd name="T0" fmla="*/ 10 w 14"/>
                  <a:gd name="T1" fmla="*/ 2 h 9"/>
                  <a:gd name="T2" fmla="*/ 0 w 14"/>
                  <a:gd name="T3" fmla="*/ 5 h 9"/>
                  <a:gd name="T4" fmla="*/ 10 w 14"/>
                  <a:gd name="T5" fmla="*/ 8 h 9"/>
                  <a:gd name="T6" fmla="*/ 10 w 14"/>
                  <a:gd name="T7" fmla="*/ 2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4" h="9">
                    <a:moveTo>
                      <a:pt x="10" y="2"/>
                    </a:moveTo>
                    <a:cubicBezTo>
                      <a:pt x="7" y="2"/>
                      <a:pt x="0" y="0"/>
                      <a:pt x="0" y="5"/>
                    </a:cubicBezTo>
                    <a:cubicBezTo>
                      <a:pt x="0" y="9"/>
                      <a:pt x="7" y="8"/>
                      <a:pt x="10" y="8"/>
                    </a:cubicBezTo>
                    <a:cubicBezTo>
                      <a:pt x="14" y="8"/>
                      <a:pt x="14" y="2"/>
                      <a:pt x="10" y="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6" name="Freeform 89"/>
              <p:cNvSpPr>
                <a:spLocks/>
              </p:cNvSpPr>
              <p:nvPr/>
            </p:nvSpPr>
            <p:spPr bwMode="auto">
              <a:xfrm>
                <a:off x="4625712" y="438383"/>
                <a:ext cx="39612" cy="30212"/>
              </a:xfrm>
              <a:custGeom>
                <a:avLst/>
                <a:gdLst>
                  <a:gd name="T0" fmla="*/ 10 w 25"/>
                  <a:gd name="T1" fmla="*/ 18 h 19"/>
                  <a:gd name="T2" fmla="*/ 22 w 25"/>
                  <a:gd name="T3" fmla="*/ 7 h 19"/>
                  <a:gd name="T4" fmla="*/ 18 w 25"/>
                  <a:gd name="T5" fmla="*/ 3 h 19"/>
                  <a:gd name="T6" fmla="*/ 10 w 25"/>
                  <a:gd name="T7" fmla="*/ 18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5" h="19">
                    <a:moveTo>
                      <a:pt x="10" y="18"/>
                    </a:moveTo>
                    <a:cubicBezTo>
                      <a:pt x="12" y="19"/>
                      <a:pt x="21" y="8"/>
                      <a:pt x="22" y="7"/>
                    </a:cubicBezTo>
                    <a:cubicBezTo>
                      <a:pt x="25" y="4"/>
                      <a:pt x="21" y="0"/>
                      <a:pt x="18" y="3"/>
                    </a:cubicBezTo>
                    <a:cubicBezTo>
                      <a:pt x="16" y="5"/>
                      <a:pt x="0" y="16"/>
                      <a:pt x="10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7" name="Freeform 90"/>
              <p:cNvSpPr>
                <a:spLocks/>
              </p:cNvSpPr>
              <p:nvPr/>
            </p:nvSpPr>
            <p:spPr bwMode="auto">
              <a:xfrm>
                <a:off x="4476662" y="435025"/>
                <a:ext cx="33570" cy="34913"/>
              </a:xfrm>
              <a:custGeom>
                <a:avLst/>
                <a:gdLst>
                  <a:gd name="T0" fmla="*/ 14 w 21"/>
                  <a:gd name="T1" fmla="*/ 19 h 22"/>
                  <a:gd name="T2" fmla="*/ 19 w 21"/>
                  <a:gd name="T3" fmla="*/ 15 h 22"/>
                  <a:gd name="T4" fmla="*/ 4 w 21"/>
                  <a:gd name="T5" fmla="*/ 4 h 22"/>
                  <a:gd name="T6" fmla="*/ 14 w 21"/>
                  <a:gd name="T7" fmla="*/ 19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1" h="22">
                    <a:moveTo>
                      <a:pt x="14" y="19"/>
                    </a:moveTo>
                    <a:cubicBezTo>
                      <a:pt x="17" y="22"/>
                      <a:pt x="21" y="18"/>
                      <a:pt x="19" y="15"/>
                    </a:cubicBezTo>
                    <a:cubicBezTo>
                      <a:pt x="16" y="13"/>
                      <a:pt x="8" y="0"/>
                      <a:pt x="4" y="4"/>
                    </a:cubicBezTo>
                    <a:cubicBezTo>
                      <a:pt x="0" y="8"/>
                      <a:pt x="13" y="17"/>
                      <a:pt x="14" y="19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8" name="Freeform 91"/>
              <p:cNvSpPr>
                <a:spLocks/>
              </p:cNvSpPr>
              <p:nvPr/>
            </p:nvSpPr>
            <p:spPr bwMode="auto">
              <a:xfrm>
                <a:off x="4562601" y="404813"/>
                <a:ext cx="18799" cy="42970"/>
              </a:xfrm>
              <a:custGeom>
                <a:avLst/>
                <a:gdLst>
                  <a:gd name="T0" fmla="*/ 6 w 12"/>
                  <a:gd name="T1" fmla="*/ 27 h 27"/>
                  <a:gd name="T2" fmla="*/ 9 w 12"/>
                  <a:gd name="T3" fmla="*/ 3 h 27"/>
                  <a:gd name="T4" fmla="*/ 6 w 12"/>
                  <a:gd name="T5" fmla="*/ 0 h 27"/>
                  <a:gd name="T6" fmla="*/ 3 w 12"/>
                  <a:gd name="T7" fmla="*/ 24 h 27"/>
                  <a:gd name="T8" fmla="*/ 6 w 12"/>
                  <a:gd name="T9" fmla="*/ 27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" h="27">
                    <a:moveTo>
                      <a:pt x="6" y="27"/>
                    </a:moveTo>
                    <a:cubicBezTo>
                      <a:pt x="12" y="27"/>
                      <a:pt x="8" y="6"/>
                      <a:pt x="9" y="3"/>
                    </a:cubicBezTo>
                    <a:cubicBezTo>
                      <a:pt x="9" y="2"/>
                      <a:pt x="8" y="0"/>
                      <a:pt x="6" y="0"/>
                    </a:cubicBezTo>
                    <a:cubicBezTo>
                      <a:pt x="0" y="0"/>
                      <a:pt x="4" y="21"/>
                      <a:pt x="3" y="24"/>
                    </a:cubicBezTo>
                    <a:cubicBezTo>
                      <a:pt x="3" y="25"/>
                      <a:pt x="4" y="27"/>
                      <a:pt x="6" y="2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92"/>
              <p:cNvSpPr>
                <a:spLocks/>
              </p:cNvSpPr>
              <p:nvPr/>
            </p:nvSpPr>
            <p:spPr bwMode="auto">
              <a:xfrm>
                <a:off x="4565286" y="453825"/>
                <a:ext cx="12757" cy="9400"/>
              </a:xfrm>
              <a:custGeom>
                <a:avLst/>
                <a:gdLst>
                  <a:gd name="T0" fmla="*/ 4 w 8"/>
                  <a:gd name="T1" fmla="*/ 6 h 6"/>
                  <a:gd name="T2" fmla="*/ 4 w 8"/>
                  <a:gd name="T3" fmla="*/ 0 h 6"/>
                  <a:gd name="T4" fmla="*/ 4 w 8"/>
                  <a:gd name="T5" fmla="*/ 6 h 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8" h="6">
                    <a:moveTo>
                      <a:pt x="4" y="6"/>
                    </a:moveTo>
                    <a:cubicBezTo>
                      <a:pt x="8" y="6"/>
                      <a:pt x="8" y="0"/>
                      <a:pt x="4" y="0"/>
                    </a:cubicBezTo>
                    <a:cubicBezTo>
                      <a:pt x="0" y="0"/>
                      <a:pt x="0" y="6"/>
                      <a:pt x="4" y="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62" name="Oval 29"/>
          <p:cNvSpPr>
            <a:spLocks noChangeArrowheads="1"/>
          </p:cNvSpPr>
          <p:nvPr/>
        </p:nvSpPr>
        <p:spPr bwMode="auto">
          <a:xfrm>
            <a:off x="7104398" y="1374800"/>
            <a:ext cx="665043" cy="667276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3" name="Freeform 30"/>
          <p:cNvSpPr>
            <a:spLocks/>
          </p:cNvSpPr>
          <p:nvPr/>
        </p:nvSpPr>
        <p:spPr bwMode="auto">
          <a:xfrm>
            <a:off x="5195189" y="1324587"/>
            <a:ext cx="1975042" cy="767702"/>
          </a:xfrm>
          <a:custGeom>
            <a:avLst/>
            <a:gdLst>
              <a:gd name="T0" fmla="*/ 21 w 749"/>
              <a:gd name="T1" fmla="*/ 0 h 291"/>
              <a:gd name="T2" fmla="*/ 749 w 749"/>
              <a:gd name="T3" fmla="*/ 0 h 291"/>
              <a:gd name="T4" fmla="*/ 673 w 749"/>
              <a:gd name="T5" fmla="*/ 146 h 291"/>
              <a:gd name="T6" fmla="*/ 749 w 749"/>
              <a:gd name="T7" fmla="*/ 291 h 291"/>
              <a:gd name="T8" fmla="*/ 21 w 749"/>
              <a:gd name="T9" fmla="*/ 291 h 291"/>
              <a:gd name="T10" fmla="*/ 0 w 749"/>
              <a:gd name="T11" fmla="*/ 270 h 291"/>
              <a:gd name="T12" fmla="*/ 0 w 749"/>
              <a:gd name="T13" fmla="*/ 21 h 291"/>
              <a:gd name="T14" fmla="*/ 21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21" y="0"/>
                </a:moveTo>
                <a:cubicBezTo>
                  <a:pt x="749" y="0"/>
                  <a:pt x="749" y="0"/>
                  <a:pt x="749" y="0"/>
                </a:cubicBezTo>
                <a:cubicBezTo>
                  <a:pt x="703" y="32"/>
                  <a:pt x="673" y="85"/>
                  <a:pt x="673" y="146"/>
                </a:cubicBezTo>
                <a:cubicBezTo>
                  <a:pt x="673" y="206"/>
                  <a:pt x="703" y="259"/>
                  <a:pt x="749" y="291"/>
                </a:cubicBezTo>
                <a:cubicBezTo>
                  <a:pt x="21" y="291"/>
                  <a:pt x="21" y="291"/>
                  <a:pt x="21" y="291"/>
                </a:cubicBezTo>
                <a:cubicBezTo>
                  <a:pt x="10" y="291"/>
                  <a:pt x="0" y="282"/>
                  <a:pt x="0" y="27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9"/>
                  <a:pt x="10" y="0"/>
                  <a:pt x="21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" name="Freeform 31"/>
          <p:cNvSpPr>
            <a:spLocks/>
          </p:cNvSpPr>
          <p:nvPr/>
        </p:nvSpPr>
        <p:spPr bwMode="auto">
          <a:xfrm>
            <a:off x="6970496" y="1324587"/>
            <a:ext cx="292351" cy="767702"/>
          </a:xfrm>
          <a:custGeom>
            <a:avLst/>
            <a:gdLst>
              <a:gd name="T0" fmla="*/ 0 w 111"/>
              <a:gd name="T1" fmla="*/ 146 h 291"/>
              <a:gd name="T2" fmla="*/ 76 w 111"/>
              <a:gd name="T3" fmla="*/ 0 h 291"/>
              <a:gd name="T4" fmla="*/ 111 w 111"/>
              <a:gd name="T5" fmla="*/ 0 h 291"/>
              <a:gd name="T6" fmla="*/ 111 w 111"/>
              <a:gd name="T7" fmla="*/ 11 h 291"/>
              <a:gd name="T8" fmla="*/ 28 w 111"/>
              <a:gd name="T9" fmla="*/ 146 h 291"/>
              <a:gd name="T10" fmla="*/ 111 w 111"/>
              <a:gd name="T11" fmla="*/ 280 h 291"/>
              <a:gd name="T12" fmla="*/ 111 w 111"/>
              <a:gd name="T13" fmla="*/ 291 h 291"/>
              <a:gd name="T14" fmla="*/ 76 w 111"/>
              <a:gd name="T15" fmla="*/ 291 h 291"/>
              <a:gd name="T16" fmla="*/ 0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0" y="146"/>
                </a:moveTo>
                <a:cubicBezTo>
                  <a:pt x="0" y="85"/>
                  <a:pt x="30" y="32"/>
                  <a:pt x="76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11" y="11"/>
                  <a:pt x="111" y="11"/>
                  <a:pt x="111" y="11"/>
                </a:cubicBezTo>
                <a:cubicBezTo>
                  <a:pt x="62" y="36"/>
                  <a:pt x="28" y="87"/>
                  <a:pt x="28" y="146"/>
                </a:cubicBezTo>
                <a:cubicBezTo>
                  <a:pt x="28" y="204"/>
                  <a:pt x="62" y="255"/>
                  <a:pt x="111" y="280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76" y="291"/>
                  <a:pt x="76" y="291"/>
                  <a:pt x="76" y="291"/>
                </a:cubicBezTo>
                <a:cubicBezTo>
                  <a:pt x="30" y="259"/>
                  <a:pt x="0" y="206"/>
                  <a:pt x="0" y="14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5" name="Freeform 32"/>
          <p:cNvSpPr>
            <a:spLocks/>
          </p:cNvSpPr>
          <p:nvPr/>
        </p:nvSpPr>
        <p:spPr bwMode="auto">
          <a:xfrm>
            <a:off x="7614338" y="1324587"/>
            <a:ext cx="292351" cy="767702"/>
          </a:xfrm>
          <a:custGeom>
            <a:avLst/>
            <a:gdLst>
              <a:gd name="T0" fmla="*/ 83 w 111"/>
              <a:gd name="T1" fmla="*/ 146 h 291"/>
              <a:gd name="T2" fmla="*/ 0 w 111"/>
              <a:gd name="T3" fmla="*/ 11 h 291"/>
              <a:gd name="T4" fmla="*/ 0 w 111"/>
              <a:gd name="T5" fmla="*/ 0 h 291"/>
              <a:gd name="T6" fmla="*/ 35 w 111"/>
              <a:gd name="T7" fmla="*/ 0 h 291"/>
              <a:gd name="T8" fmla="*/ 111 w 111"/>
              <a:gd name="T9" fmla="*/ 146 h 291"/>
              <a:gd name="T10" fmla="*/ 35 w 111"/>
              <a:gd name="T11" fmla="*/ 291 h 291"/>
              <a:gd name="T12" fmla="*/ 0 w 111"/>
              <a:gd name="T13" fmla="*/ 291 h 291"/>
              <a:gd name="T14" fmla="*/ 0 w 111"/>
              <a:gd name="T15" fmla="*/ 280 h 291"/>
              <a:gd name="T16" fmla="*/ 83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83" y="146"/>
                </a:moveTo>
                <a:cubicBezTo>
                  <a:pt x="83" y="87"/>
                  <a:pt x="49" y="36"/>
                  <a:pt x="0" y="11"/>
                </a:cubicBezTo>
                <a:cubicBezTo>
                  <a:pt x="0" y="0"/>
                  <a:pt x="0" y="0"/>
                  <a:pt x="0" y="0"/>
                </a:cubicBezTo>
                <a:cubicBezTo>
                  <a:pt x="35" y="0"/>
                  <a:pt x="35" y="0"/>
                  <a:pt x="35" y="0"/>
                </a:cubicBezTo>
                <a:cubicBezTo>
                  <a:pt x="81" y="32"/>
                  <a:pt x="111" y="85"/>
                  <a:pt x="111" y="146"/>
                </a:cubicBezTo>
                <a:cubicBezTo>
                  <a:pt x="111" y="206"/>
                  <a:pt x="81" y="259"/>
                  <a:pt x="35" y="291"/>
                </a:cubicBezTo>
                <a:cubicBezTo>
                  <a:pt x="0" y="291"/>
                  <a:pt x="0" y="291"/>
                  <a:pt x="0" y="291"/>
                </a:cubicBezTo>
                <a:cubicBezTo>
                  <a:pt x="0" y="280"/>
                  <a:pt x="0" y="280"/>
                  <a:pt x="0" y="280"/>
                </a:cubicBezTo>
                <a:cubicBezTo>
                  <a:pt x="49" y="255"/>
                  <a:pt x="83" y="204"/>
                  <a:pt x="83" y="146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6" name="Rectangle 53"/>
          <p:cNvSpPr>
            <a:spLocks noChangeArrowheads="1"/>
          </p:cNvSpPr>
          <p:nvPr/>
        </p:nvSpPr>
        <p:spPr bwMode="auto">
          <a:xfrm>
            <a:off x="7138005" y="1523772"/>
            <a:ext cx="59783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1" i="0" u="none" strike="noStrike" cap="none" normalizeH="0" baseline="0" dirty="0" smtClean="0">
                <a:ln>
                  <a:noFill/>
                </a:ln>
                <a:solidFill>
                  <a:schemeClr val="accent2"/>
                </a:solidFill>
                <a:effectLst/>
                <a:latin typeface="+mj-lt"/>
              </a:rPr>
              <a:t>2</a:t>
            </a:r>
            <a:endParaRPr kumimoji="0" lang="en-US" sz="1050" b="1" i="0" u="none" strike="noStrike" cap="none" normalizeH="0" baseline="0" dirty="0" smtClean="0">
              <a:ln>
                <a:noFill/>
              </a:ln>
              <a:solidFill>
                <a:schemeClr val="accent2"/>
              </a:solidFill>
              <a:effectLst/>
              <a:latin typeface="+mj-lt"/>
            </a:endParaRPr>
          </a:p>
        </p:txBody>
      </p:sp>
      <p:sp>
        <p:nvSpPr>
          <p:cNvPr id="70" name="Oval 29"/>
          <p:cNvSpPr>
            <a:spLocks noChangeArrowheads="1"/>
          </p:cNvSpPr>
          <p:nvPr/>
        </p:nvSpPr>
        <p:spPr bwMode="auto">
          <a:xfrm>
            <a:off x="7104398" y="3106864"/>
            <a:ext cx="665043" cy="667276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1" name="Freeform 30"/>
          <p:cNvSpPr>
            <a:spLocks/>
          </p:cNvSpPr>
          <p:nvPr/>
        </p:nvSpPr>
        <p:spPr bwMode="auto">
          <a:xfrm>
            <a:off x="5195189" y="3056651"/>
            <a:ext cx="1975042" cy="767702"/>
          </a:xfrm>
          <a:custGeom>
            <a:avLst/>
            <a:gdLst>
              <a:gd name="T0" fmla="*/ 21 w 749"/>
              <a:gd name="T1" fmla="*/ 0 h 291"/>
              <a:gd name="T2" fmla="*/ 749 w 749"/>
              <a:gd name="T3" fmla="*/ 0 h 291"/>
              <a:gd name="T4" fmla="*/ 673 w 749"/>
              <a:gd name="T5" fmla="*/ 146 h 291"/>
              <a:gd name="T6" fmla="*/ 749 w 749"/>
              <a:gd name="T7" fmla="*/ 291 h 291"/>
              <a:gd name="T8" fmla="*/ 21 w 749"/>
              <a:gd name="T9" fmla="*/ 291 h 291"/>
              <a:gd name="T10" fmla="*/ 0 w 749"/>
              <a:gd name="T11" fmla="*/ 270 h 291"/>
              <a:gd name="T12" fmla="*/ 0 w 749"/>
              <a:gd name="T13" fmla="*/ 21 h 291"/>
              <a:gd name="T14" fmla="*/ 21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21" y="0"/>
                </a:moveTo>
                <a:cubicBezTo>
                  <a:pt x="749" y="0"/>
                  <a:pt x="749" y="0"/>
                  <a:pt x="749" y="0"/>
                </a:cubicBezTo>
                <a:cubicBezTo>
                  <a:pt x="703" y="32"/>
                  <a:pt x="673" y="85"/>
                  <a:pt x="673" y="146"/>
                </a:cubicBezTo>
                <a:cubicBezTo>
                  <a:pt x="673" y="206"/>
                  <a:pt x="703" y="259"/>
                  <a:pt x="749" y="291"/>
                </a:cubicBezTo>
                <a:cubicBezTo>
                  <a:pt x="21" y="291"/>
                  <a:pt x="21" y="291"/>
                  <a:pt x="21" y="291"/>
                </a:cubicBezTo>
                <a:cubicBezTo>
                  <a:pt x="10" y="291"/>
                  <a:pt x="0" y="282"/>
                  <a:pt x="0" y="270"/>
                </a:cubicBezTo>
                <a:cubicBezTo>
                  <a:pt x="0" y="21"/>
                  <a:pt x="0" y="21"/>
                  <a:pt x="0" y="21"/>
                </a:cubicBezTo>
                <a:cubicBezTo>
                  <a:pt x="0" y="9"/>
                  <a:pt x="10" y="0"/>
                  <a:pt x="21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2" name="Freeform 31"/>
          <p:cNvSpPr>
            <a:spLocks/>
          </p:cNvSpPr>
          <p:nvPr/>
        </p:nvSpPr>
        <p:spPr bwMode="auto">
          <a:xfrm>
            <a:off x="6970496" y="3056651"/>
            <a:ext cx="292351" cy="767702"/>
          </a:xfrm>
          <a:custGeom>
            <a:avLst/>
            <a:gdLst>
              <a:gd name="T0" fmla="*/ 0 w 111"/>
              <a:gd name="T1" fmla="*/ 146 h 291"/>
              <a:gd name="T2" fmla="*/ 76 w 111"/>
              <a:gd name="T3" fmla="*/ 0 h 291"/>
              <a:gd name="T4" fmla="*/ 111 w 111"/>
              <a:gd name="T5" fmla="*/ 0 h 291"/>
              <a:gd name="T6" fmla="*/ 111 w 111"/>
              <a:gd name="T7" fmla="*/ 11 h 291"/>
              <a:gd name="T8" fmla="*/ 28 w 111"/>
              <a:gd name="T9" fmla="*/ 146 h 291"/>
              <a:gd name="T10" fmla="*/ 111 w 111"/>
              <a:gd name="T11" fmla="*/ 280 h 291"/>
              <a:gd name="T12" fmla="*/ 111 w 111"/>
              <a:gd name="T13" fmla="*/ 291 h 291"/>
              <a:gd name="T14" fmla="*/ 76 w 111"/>
              <a:gd name="T15" fmla="*/ 291 h 291"/>
              <a:gd name="T16" fmla="*/ 0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0" y="146"/>
                </a:moveTo>
                <a:cubicBezTo>
                  <a:pt x="0" y="85"/>
                  <a:pt x="30" y="32"/>
                  <a:pt x="76" y="0"/>
                </a:cubicBezTo>
                <a:cubicBezTo>
                  <a:pt x="111" y="0"/>
                  <a:pt x="111" y="0"/>
                  <a:pt x="111" y="0"/>
                </a:cubicBezTo>
                <a:cubicBezTo>
                  <a:pt x="111" y="11"/>
                  <a:pt x="111" y="11"/>
                  <a:pt x="111" y="11"/>
                </a:cubicBezTo>
                <a:cubicBezTo>
                  <a:pt x="62" y="36"/>
                  <a:pt x="28" y="87"/>
                  <a:pt x="28" y="146"/>
                </a:cubicBezTo>
                <a:cubicBezTo>
                  <a:pt x="28" y="204"/>
                  <a:pt x="62" y="255"/>
                  <a:pt x="111" y="280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76" y="291"/>
                  <a:pt x="76" y="291"/>
                  <a:pt x="76" y="291"/>
                </a:cubicBezTo>
                <a:cubicBezTo>
                  <a:pt x="30" y="259"/>
                  <a:pt x="0" y="206"/>
                  <a:pt x="0" y="146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3" name="Freeform 32"/>
          <p:cNvSpPr>
            <a:spLocks/>
          </p:cNvSpPr>
          <p:nvPr/>
        </p:nvSpPr>
        <p:spPr bwMode="auto">
          <a:xfrm>
            <a:off x="7614338" y="3056651"/>
            <a:ext cx="292351" cy="767702"/>
          </a:xfrm>
          <a:custGeom>
            <a:avLst/>
            <a:gdLst>
              <a:gd name="T0" fmla="*/ 83 w 111"/>
              <a:gd name="T1" fmla="*/ 146 h 291"/>
              <a:gd name="T2" fmla="*/ 0 w 111"/>
              <a:gd name="T3" fmla="*/ 11 h 291"/>
              <a:gd name="T4" fmla="*/ 0 w 111"/>
              <a:gd name="T5" fmla="*/ 0 h 291"/>
              <a:gd name="T6" fmla="*/ 35 w 111"/>
              <a:gd name="T7" fmla="*/ 0 h 291"/>
              <a:gd name="T8" fmla="*/ 111 w 111"/>
              <a:gd name="T9" fmla="*/ 146 h 291"/>
              <a:gd name="T10" fmla="*/ 35 w 111"/>
              <a:gd name="T11" fmla="*/ 291 h 291"/>
              <a:gd name="T12" fmla="*/ 0 w 111"/>
              <a:gd name="T13" fmla="*/ 291 h 291"/>
              <a:gd name="T14" fmla="*/ 0 w 111"/>
              <a:gd name="T15" fmla="*/ 280 h 291"/>
              <a:gd name="T16" fmla="*/ 83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83" y="146"/>
                </a:moveTo>
                <a:cubicBezTo>
                  <a:pt x="83" y="87"/>
                  <a:pt x="49" y="36"/>
                  <a:pt x="0" y="11"/>
                </a:cubicBezTo>
                <a:cubicBezTo>
                  <a:pt x="0" y="0"/>
                  <a:pt x="0" y="0"/>
                  <a:pt x="0" y="0"/>
                </a:cubicBezTo>
                <a:cubicBezTo>
                  <a:pt x="35" y="0"/>
                  <a:pt x="35" y="0"/>
                  <a:pt x="35" y="0"/>
                </a:cubicBezTo>
                <a:cubicBezTo>
                  <a:pt x="81" y="32"/>
                  <a:pt x="111" y="85"/>
                  <a:pt x="111" y="146"/>
                </a:cubicBezTo>
                <a:cubicBezTo>
                  <a:pt x="111" y="206"/>
                  <a:pt x="81" y="259"/>
                  <a:pt x="35" y="291"/>
                </a:cubicBezTo>
                <a:cubicBezTo>
                  <a:pt x="0" y="291"/>
                  <a:pt x="0" y="291"/>
                  <a:pt x="0" y="291"/>
                </a:cubicBezTo>
                <a:cubicBezTo>
                  <a:pt x="0" y="280"/>
                  <a:pt x="0" y="280"/>
                  <a:pt x="0" y="280"/>
                </a:cubicBezTo>
                <a:cubicBezTo>
                  <a:pt x="49" y="255"/>
                  <a:pt x="83" y="204"/>
                  <a:pt x="83" y="146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4" name="Rectangle 53"/>
          <p:cNvSpPr>
            <a:spLocks noChangeArrowheads="1"/>
          </p:cNvSpPr>
          <p:nvPr/>
        </p:nvSpPr>
        <p:spPr bwMode="auto">
          <a:xfrm>
            <a:off x="7138005" y="3255836"/>
            <a:ext cx="59783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1" i="0" u="none" strike="noStrike" cap="none" normalizeH="0" baseline="0" dirty="0" smtClean="0">
                <a:ln>
                  <a:noFill/>
                </a:ln>
                <a:solidFill>
                  <a:schemeClr val="accent4"/>
                </a:solidFill>
                <a:effectLst/>
                <a:latin typeface="+mj-lt"/>
              </a:rPr>
              <a:t>4</a:t>
            </a:r>
            <a:endParaRPr kumimoji="0" lang="en-US" sz="1050" b="1" i="0" u="none" strike="noStrike" cap="none" normalizeH="0" baseline="0" dirty="0" smtClean="0">
              <a:ln>
                <a:noFill/>
              </a:ln>
              <a:solidFill>
                <a:schemeClr val="accent4"/>
              </a:solidFill>
              <a:effectLst/>
              <a:latin typeface="+mj-lt"/>
            </a:endParaRPr>
          </a:p>
        </p:txBody>
      </p:sp>
      <p:sp>
        <p:nvSpPr>
          <p:cNvPr id="86" name="Oval 49"/>
          <p:cNvSpPr>
            <a:spLocks noChangeArrowheads="1"/>
          </p:cNvSpPr>
          <p:nvPr/>
        </p:nvSpPr>
        <p:spPr bwMode="auto">
          <a:xfrm>
            <a:off x="1374560" y="514700"/>
            <a:ext cx="665043" cy="665044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7" name="Freeform 50"/>
          <p:cNvSpPr>
            <a:spLocks/>
          </p:cNvSpPr>
          <p:nvPr/>
        </p:nvSpPr>
        <p:spPr bwMode="auto">
          <a:xfrm>
            <a:off x="1972652" y="463371"/>
            <a:ext cx="1976159" cy="767702"/>
          </a:xfrm>
          <a:custGeom>
            <a:avLst/>
            <a:gdLst>
              <a:gd name="T0" fmla="*/ 728 w 749"/>
              <a:gd name="T1" fmla="*/ 0 h 291"/>
              <a:gd name="T2" fmla="*/ 0 w 749"/>
              <a:gd name="T3" fmla="*/ 0 h 291"/>
              <a:gd name="T4" fmla="*/ 76 w 749"/>
              <a:gd name="T5" fmla="*/ 146 h 291"/>
              <a:gd name="T6" fmla="*/ 0 w 749"/>
              <a:gd name="T7" fmla="*/ 291 h 291"/>
              <a:gd name="T8" fmla="*/ 728 w 749"/>
              <a:gd name="T9" fmla="*/ 291 h 291"/>
              <a:gd name="T10" fmla="*/ 749 w 749"/>
              <a:gd name="T11" fmla="*/ 271 h 291"/>
              <a:gd name="T12" fmla="*/ 749 w 749"/>
              <a:gd name="T13" fmla="*/ 21 h 291"/>
              <a:gd name="T14" fmla="*/ 728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728" y="0"/>
                </a:moveTo>
                <a:cubicBezTo>
                  <a:pt x="0" y="0"/>
                  <a:pt x="0" y="0"/>
                  <a:pt x="0" y="0"/>
                </a:cubicBezTo>
                <a:cubicBezTo>
                  <a:pt x="46" y="32"/>
                  <a:pt x="76" y="85"/>
                  <a:pt x="76" y="146"/>
                </a:cubicBezTo>
                <a:cubicBezTo>
                  <a:pt x="76" y="206"/>
                  <a:pt x="46" y="259"/>
                  <a:pt x="0" y="291"/>
                </a:cubicBezTo>
                <a:cubicBezTo>
                  <a:pt x="728" y="291"/>
                  <a:pt x="728" y="291"/>
                  <a:pt x="728" y="291"/>
                </a:cubicBezTo>
                <a:cubicBezTo>
                  <a:pt x="739" y="291"/>
                  <a:pt x="749" y="282"/>
                  <a:pt x="749" y="271"/>
                </a:cubicBezTo>
                <a:cubicBezTo>
                  <a:pt x="749" y="21"/>
                  <a:pt x="749" y="21"/>
                  <a:pt x="749" y="21"/>
                </a:cubicBezTo>
                <a:cubicBezTo>
                  <a:pt x="749" y="9"/>
                  <a:pt x="739" y="0"/>
                  <a:pt x="728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8" name="Freeform 51"/>
          <p:cNvSpPr>
            <a:spLocks/>
          </p:cNvSpPr>
          <p:nvPr/>
        </p:nvSpPr>
        <p:spPr bwMode="auto">
          <a:xfrm>
            <a:off x="1881153" y="463371"/>
            <a:ext cx="292351" cy="767702"/>
          </a:xfrm>
          <a:custGeom>
            <a:avLst/>
            <a:gdLst>
              <a:gd name="T0" fmla="*/ 111 w 111"/>
              <a:gd name="T1" fmla="*/ 146 h 291"/>
              <a:gd name="T2" fmla="*/ 35 w 111"/>
              <a:gd name="T3" fmla="*/ 0 h 291"/>
              <a:gd name="T4" fmla="*/ 0 w 111"/>
              <a:gd name="T5" fmla="*/ 0 h 291"/>
              <a:gd name="T6" fmla="*/ 0 w 111"/>
              <a:gd name="T7" fmla="*/ 12 h 291"/>
              <a:gd name="T8" fmla="*/ 83 w 111"/>
              <a:gd name="T9" fmla="*/ 146 h 291"/>
              <a:gd name="T10" fmla="*/ 0 w 111"/>
              <a:gd name="T11" fmla="*/ 280 h 291"/>
              <a:gd name="T12" fmla="*/ 0 w 111"/>
              <a:gd name="T13" fmla="*/ 291 h 291"/>
              <a:gd name="T14" fmla="*/ 35 w 111"/>
              <a:gd name="T15" fmla="*/ 291 h 291"/>
              <a:gd name="T16" fmla="*/ 111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111" y="146"/>
                </a:moveTo>
                <a:cubicBezTo>
                  <a:pt x="111" y="85"/>
                  <a:pt x="81" y="32"/>
                  <a:pt x="3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49" y="36"/>
                  <a:pt x="83" y="87"/>
                  <a:pt x="83" y="146"/>
                </a:cubicBezTo>
                <a:cubicBezTo>
                  <a:pt x="83" y="204"/>
                  <a:pt x="49" y="255"/>
                  <a:pt x="0" y="280"/>
                </a:cubicBezTo>
                <a:cubicBezTo>
                  <a:pt x="0" y="291"/>
                  <a:pt x="0" y="291"/>
                  <a:pt x="0" y="291"/>
                </a:cubicBezTo>
                <a:cubicBezTo>
                  <a:pt x="35" y="291"/>
                  <a:pt x="35" y="291"/>
                  <a:pt x="35" y="291"/>
                </a:cubicBezTo>
                <a:cubicBezTo>
                  <a:pt x="81" y="259"/>
                  <a:pt x="111" y="206"/>
                  <a:pt x="111" y="14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Freeform 52"/>
          <p:cNvSpPr>
            <a:spLocks/>
          </p:cNvSpPr>
          <p:nvPr/>
        </p:nvSpPr>
        <p:spPr bwMode="auto">
          <a:xfrm>
            <a:off x="1237311" y="463371"/>
            <a:ext cx="292351" cy="767702"/>
          </a:xfrm>
          <a:custGeom>
            <a:avLst/>
            <a:gdLst>
              <a:gd name="T0" fmla="*/ 28 w 111"/>
              <a:gd name="T1" fmla="*/ 146 h 291"/>
              <a:gd name="T2" fmla="*/ 111 w 111"/>
              <a:gd name="T3" fmla="*/ 12 h 291"/>
              <a:gd name="T4" fmla="*/ 111 w 111"/>
              <a:gd name="T5" fmla="*/ 0 h 291"/>
              <a:gd name="T6" fmla="*/ 76 w 111"/>
              <a:gd name="T7" fmla="*/ 0 h 291"/>
              <a:gd name="T8" fmla="*/ 0 w 111"/>
              <a:gd name="T9" fmla="*/ 146 h 291"/>
              <a:gd name="T10" fmla="*/ 76 w 111"/>
              <a:gd name="T11" fmla="*/ 291 h 291"/>
              <a:gd name="T12" fmla="*/ 111 w 111"/>
              <a:gd name="T13" fmla="*/ 291 h 291"/>
              <a:gd name="T14" fmla="*/ 111 w 111"/>
              <a:gd name="T15" fmla="*/ 280 h 291"/>
              <a:gd name="T16" fmla="*/ 28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28" y="146"/>
                </a:moveTo>
                <a:cubicBezTo>
                  <a:pt x="28" y="87"/>
                  <a:pt x="62" y="36"/>
                  <a:pt x="111" y="12"/>
                </a:cubicBezTo>
                <a:cubicBezTo>
                  <a:pt x="111" y="0"/>
                  <a:pt x="111" y="0"/>
                  <a:pt x="111" y="0"/>
                </a:cubicBezTo>
                <a:cubicBezTo>
                  <a:pt x="76" y="0"/>
                  <a:pt x="76" y="0"/>
                  <a:pt x="76" y="0"/>
                </a:cubicBezTo>
                <a:cubicBezTo>
                  <a:pt x="30" y="32"/>
                  <a:pt x="0" y="85"/>
                  <a:pt x="0" y="146"/>
                </a:cubicBezTo>
                <a:cubicBezTo>
                  <a:pt x="0" y="206"/>
                  <a:pt x="30" y="259"/>
                  <a:pt x="76" y="291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111" y="280"/>
                  <a:pt x="111" y="280"/>
                  <a:pt x="111" y="280"/>
                </a:cubicBezTo>
                <a:cubicBezTo>
                  <a:pt x="62" y="255"/>
                  <a:pt x="28" y="204"/>
                  <a:pt x="28" y="14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Rectangle 53"/>
          <p:cNvSpPr>
            <a:spLocks noChangeArrowheads="1"/>
          </p:cNvSpPr>
          <p:nvPr/>
        </p:nvSpPr>
        <p:spPr bwMode="auto">
          <a:xfrm>
            <a:off x="1408167" y="662556"/>
            <a:ext cx="59783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1" i="0" u="none" strike="noStrike" cap="none" normalizeH="0" baseline="0" dirty="0" smtClean="0">
                <a:ln>
                  <a:noFill/>
                </a:ln>
                <a:solidFill>
                  <a:schemeClr val="accent1"/>
                </a:solidFill>
                <a:effectLst/>
                <a:latin typeface="+mj-lt"/>
              </a:rPr>
              <a:t>1</a:t>
            </a:r>
            <a:endParaRPr kumimoji="0" lang="en-US" sz="1050" b="1" i="0" u="none" strike="noStrike" cap="none" normalizeH="0" baseline="0" dirty="0" smtClean="0">
              <a:ln>
                <a:noFill/>
              </a:ln>
              <a:solidFill>
                <a:schemeClr val="accent1"/>
              </a:solidFill>
              <a:effectLst/>
              <a:latin typeface="+mj-lt"/>
            </a:endParaRPr>
          </a:p>
        </p:txBody>
      </p:sp>
      <p:sp>
        <p:nvSpPr>
          <p:cNvPr id="94" name="Oval 49"/>
          <p:cNvSpPr>
            <a:spLocks noChangeArrowheads="1"/>
          </p:cNvSpPr>
          <p:nvPr/>
        </p:nvSpPr>
        <p:spPr bwMode="auto">
          <a:xfrm>
            <a:off x="1374560" y="2232111"/>
            <a:ext cx="665043" cy="665044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5" name="Freeform 50"/>
          <p:cNvSpPr>
            <a:spLocks/>
          </p:cNvSpPr>
          <p:nvPr/>
        </p:nvSpPr>
        <p:spPr bwMode="auto">
          <a:xfrm>
            <a:off x="1972652" y="2180782"/>
            <a:ext cx="1976159" cy="767702"/>
          </a:xfrm>
          <a:custGeom>
            <a:avLst/>
            <a:gdLst>
              <a:gd name="T0" fmla="*/ 728 w 749"/>
              <a:gd name="T1" fmla="*/ 0 h 291"/>
              <a:gd name="T2" fmla="*/ 0 w 749"/>
              <a:gd name="T3" fmla="*/ 0 h 291"/>
              <a:gd name="T4" fmla="*/ 76 w 749"/>
              <a:gd name="T5" fmla="*/ 146 h 291"/>
              <a:gd name="T6" fmla="*/ 0 w 749"/>
              <a:gd name="T7" fmla="*/ 291 h 291"/>
              <a:gd name="T8" fmla="*/ 728 w 749"/>
              <a:gd name="T9" fmla="*/ 291 h 291"/>
              <a:gd name="T10" fmla="*/ 749 w 749"/>
              <a:gd name="T11" fmla="*/ 271 h 291"/>
              <a:gd name="T12" fmla="*/ 749 w 749"/>
              <a:gd name="T13" fmla="*/ 21 h 291"/>
              <a:gd name="T14" fmla="*/ 728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728" y="0"/>
                </a:moveTo>
                <a:cubicBezTo>
                  <a:pt x="0" y="0"/>
                  <a:pt x="0" y="0"/>
                  <a:pt x="0" y="0"/>
                </a:cubicBezTo>
                <a:cubicBezTo>
                  <a:pt x="46" y="32"/>
                  <a:pt x="76" y="85"/>
                  <a:pt x="76" y="146"/>
                </a:cubicBezTo>
                <a:cubicBezTo>
                  <a:pt x="76" y="206"/>
                  <a:pt x="46" y="259"/>
                  <a:pt x="0" y="291"/>
                </a:cubicBezTo>
                <a:cubicBezTo>
                  <a:pt x="728" y="291"/>
                  <a:pt x="728" y="291"/>
                  <a:pt x="728" y="291"/>
                </a:cubicBezTo>
                <a:cubicBezTo>
                  <a:pt x="739" y="291"/>
                  <a:pt x="749" y="282"/>
                  <a:pt x="749" y="271"/>
                </a:cubicBezTo>
                <a:cubicBezTo>
                  <a:pt x="749" y="21"/>
                  <a:pt x="749" y="21"/>
                  <a:pt x="749" y="21"/>
                </a:cubicBezTo>
                <a:cubicBezTo>
                  <a:pt x="749" y="9"/>
                  <a:pt x="739" y="0"/>
                  <a:pt x="728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Freeform 51"/>
          <p:cNvSpPr>
            <a:spLocks/>
          </p:cNvSpPr>
          <p:nvPr/>
        </p:nvSpPr>
        <p:spPr bwMode="auto">
          <a:xfrm>
            <a:off x="1881153" y="2180782"/>
            <a:ext cx="292351" cy="767702"/>
          </a:xfrm>
          <a:custGeom>
            <a:avLst/>
            <a:gdLst>
              <a:gd name="T0" fmla="*/ 111 w 111"/>
              <a:gd name="T1" fmla="*/ 146 h 291"/>
              <a:gd name="T2" fmla="*/ 35 w 111"/>
              <a:gd name="T3" fmla="*/ 0 h 291"/>
              <a:gd name="T4" fmla="*/ 0 w 111"/>
              <a:gd name="T5" fmla="*/ 0 h 291"/>
              <a:gd name="T6" fmla="*/ 0 w 111"/>
              <a:gd name="T7" fmla="*/ 12 h 291"/>
              <a:gd name="T8" fmla="*/ 83 w 111"/>
              <a:gd name="T9" fmla="*/ 146 h 291"/>
              <a:gd name="T10" fmla="*/ 0 w 111"/>
              <a:gd name="T11" fmla="*/ 280 h 291"/>
              <a:gd name="T12" fmla="*/ 0 w 111"/>
              <a:gd name="T13" fmla="*/ 291 h 291"/>
              <a:gd name="T14" fmla="*/ 35 w 111"/>
              <a:gd name="T15" fmla="*/ 291 h 291"/>
              <a:gd name="T16" fmla="*/ 111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111" y="146"/>
                </a:moveTo>
                <a:cubicBezTo>
                  <a:pt x="111" y="85"/>
                  <a:pt x="81" y="32"/>
                  <a:pt x="3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49" y="36"/>
                  <a:pt x="83" y="87"/>
                  <a:pt x="83" y="146"/>
                </a:cubicBezTo>
                <a:cubicBezTo>
                  <a:pt x="83" y="204"/>
                  <a:pt x="49" y="255"/>
                  <a:pt x="0" y="280"/>
                </a:cubicBezTo>
                <a:cubicBezTo>
                  <a:pt x="0" y="291"/>
                  <a:pt x="0" y="291"/>
                  <a:pt x="0" y="291"/>
                </a:cubicBezTo>
                <a:cubicBezTo>
                  <a:pt x="35" y="291"/>
                  <a:pt x="35" y="291"/>
                  <a:pt x="35" y="291"/>
                </a:cubicBezTo>
                <a:cubicBezTo>
                  <a:pt x="81" y="259"/>
                  <a:pt x="111" y="206"/>
                  <a:pt x="111" y="146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7" name="Freeform 52"/>
          <p:cNvSpPr>
            <a:spLocks/>
          </p:cNvSpPr>
          <p:nvPr/>
        </p:nvSpPr>
        <p:spPr bwMode="auto">
          <a:xfrm>
            <a:off x="1237311" y="2180782"/>
            <a:ext cx="292351" cy="767702"/>
          </a:xfrm>
          <a:custGeom>
            <a:avLst/>
            <a:gdLst>
              <a:gd name="T0" fmla="*/ 28 w 111"/>
              <a:gd name="T1" fmla="*/ 146 h 291"/>
              <a:gd name="T2" fmla="*/ 111 w 111"/>
              <a:gd name="T3" fmla="*/ 12 h 291"/>
              <a:gd name="T4" fmla="*/ 111 w 111"/>
              <a:gd name="T5" fmla="*/ 0 h 291"/>
              <a:gd name="T6" fmla="*/ 76 w 111"/>
              <a:gd name="T7" fmla="*/ 0 h 291"/>
              <a:gd name="T8" fmla="*/ 0 w 111"/>
              <a:gd name="T9" fmla="*/ 146 h 291"/>
              <a:gd name="T10" fmla="*/ 76 w 111"/>
              <a:gd name="T11" fmla="*/ 291 h 291"/>
              <a:gd name="T12" fmla="*/ 111 w 111"/>
              <a:gd name="T13" fmla="*/ 291 h 291"/>
              <a:gd name="T14" fmla="*/ 111 w 111"/>
              <a:gd name="T15" fmla="*/ 280 h 291"/>
              <a:gd name="T16" fmla="*/ 28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28" y="146"/>
                </a:moveTo>
                <a:cubicBezTo>
                  <a:pt x="28" y="87"/>
                  <a:pt x="62" y="36"/>
                  <a:pt x="111" y="12"/>
                </a:cubicBezTo>
                <a:cubicBezTo>
                  <a:pt x="111" y="0"/>
                  <a:pt x="111" y="0"/>
                  <a:pt x="111" y="0"/>
                </a:cubicBezTo>
                <a:cubicBezTo>
                  <a:pt x="76" y="0"/>
                  <a:pt x="76" y="0"/>
                  <a:pt x="76" y="0"/>
                </a:cubicBezTo>
                <a:cubicBezTo>
                  <a:pt x="30" y="32"/>
                  <a:pt x="0" y="85"/>
                  <a:pt x="0" y="146"/>
                </a:cubicBezTo>
                <a:cubicBezTo>
                  <a:pt x="0" y="206"/>
                  <a:pt x="30" y="259"/>
                  <a:pt x="76" y="291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111" y="280"/>
                  <a:pt x="111" y="280"/>
                  <a:pt x="111" y="280"/>
                </a:cubicBezTo>
                <a:cubicBezTo>
                  <a:pt x="62" y="255"/>
                  <a:pt x="28" y="204"/>
                  <a:pt x="28" y="146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8" name="Rectangle 53"/>
          <p:cNvSpPr>
            <a:spLocks noChangeArrowheads="1"/>
          </p:cNvSpPr>
          <p:nvPr/>
        </p:nvSpPr>
        <p:spPr bwMode="auto">
          <a:xfrm>
            <a:off x="1408167" y="2379967"/>
            <a:ext cx="59783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1" i="0" u="none" strike="noStrike" cap="none" normalizeH="0" baseline="0" dirty="0" smtClean="0">
                <a:ln>
                  <a:noFill/>
                </a:ln>
                <a:solidFill>
                  <a:schemeClr val="accent3"/>
                </a:solidFill>
                <a:effectLst/>
                <a:latin typeface="+mj-lt"/>
              </a:rPr>
              <a:t>3</a:t>
            </a:r>
            <a:endParaRPr kumimoji="0" lang="en-US" sz="1050" b="1" i="0" u="none" strike="noStrike" cap="none" normalizeH="0" baseline="0" dirty="0" smtClean="0">
              <a:ln>
                <a:noFill/>
              </a:ln>
              <a:solidFill>
                <a:schemeClr val="accent3"/>
              </a:solidFill>
              <a:effectLst/>
              <a:latin typeface="+mj-lt"/>
            </a:endParaRPr>
          </a:p>
        </p:txBody>
      </p:sp>
      <p:sp>
        <p:nvSpPr>
          <p:cNvPr id="102" name="Oval 49"/>
          <p:cNvSpPr>
            <a:spLocks noChangeArrowheads="1"/>
          </p:cNvSpPr>
          <p:nvPr/>
        </p:nvSpPr>
        <p:spPr bwMode="auto">
          <a:xfrm>
            <a:off x="1374560" y="3978128"/>
            <a:ext cx="665043" cy="665044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" name="Freeform 50"/>
          <p:cNvSpPr>
            <a:spLocks/>
          </p:cNvSpPr>
          <p:nvPr/>
        </p:nvSpPr>
        <p:spPr bwMode="auto">
          <a:xfrm>
            <a:off x="1972652" y="3926799"/>
            <a:ext cx="1976159" cy="767702"/>
          </a:xfrm>
          <a:custGeom>
            <a:avLst/>
            <a:gdLst>
              <a:gd name="T0" fmla="*/ 728 w 749"/>
              <a:gd name="T1" fmla="*/ 0 h 291"/>
              <a:gd name="T2" fmla="*/ 0 w 749"/>
              <a:gd name="T3" fmla="*/ 0 h 291"/>
              <a:gd name="T4" fmla="*/ 76 w 749"/>
              <a:gd name="T5" fmla="*/ 146 h 291"/>
              <a:gd name="T6" fmla="*/ 0 w 749"/>
              <a:gd name="T7" fmla="*/ 291 h 291"/>
              <a:gd name="T8" fmla="*/ 728 w 749"/>
              <a:gd name="T9" fmla="*/ 291 h 291"/>
              <a:gd name="T10" fmla="*/ 749 w 749"/>
              <a:gd name="T11" fmla="*/ 271 h 291"/>
              <a:gd name="T12" fmla="*/ 749 w 749"/>
              <a:gd name="T13" fmla="*/ 21 h 291"/>
              <a:gd name="T14" fmla="*/ 728 w 749"/>
              <a:gd name="T15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749" h="291">
                <a:moveTo>
                  <a:pt x="728" y="0"/>
                </a:moveTo>
                <a:cubicBezTo>
                  <a:pt x="0" y="0"/>
                  <a:pt x="0" y="0"/>
                  <a:pt x="0" y="0"/>
                </a:cubicBezTo>
                <a:cubicBezTo>
                  <a:pt x="46" y="32"/>
                  <a:pt x="76" y="85"/>
                  <a:pt x="76" y="146"/>
                </a:cubicBezTo>
                <a:cubicBezTo>
                  <a:pt x="76" y="206"/>
                  <a:pt x="46" y="259"/>
                  <a:pt x="0" y="291"/>
                </a:cubicBezTo>
                <a:cubicBezTo>
                  <a:pt x="728" y="291"/>
                  <a:pt x="728" y="291"/>
                  <a:pt x="728" y="291"/>
                </a:cubicBezTo>
                <a:cubicBezTo>
                  <a:pt x="739" y="291"/>
                  <a:pt x="749" y="282"/>
                  <a:pt x="749" y="271"/>
                </a:cubicBezTo>
                <a:cubicBezTo>
                  <a:pt x="749" y="21"/>
                  <a:pt x="749" y="21"/>
                  <a:pt x="749" y="21"/>
                </a:cubicBezTo>
                <a:cubicBezTo>
                  <a:pt x="749" y="9"/>
                  <a:pt x="739" y="0"/>
                  <a:pt x="728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4" name="Freeform 51"/>
          <p:cNvSpPr>
            <a:spLocks/>
          </p:cNvSpPr>
          <p:nvPr/>
        </p:nvSpPr>
        <p:spPr bwMode="auto">
          <a:xfrm>
            <a:off x="1881153" y="3926799"/>
            <a:ext cx="292351" cy="767702"/>
          </a:xfrm>
          <a:custGeom>
            <a:avLst/>
            <a:gdLst>
              <a:gd name="T0" fmla="*/ 111 w 111"/>
              <a:gd name="T1" fmla="*/ 146 h 291"/>
              <a:gd name="T2" fmla="*/ 35 w 111"/>
              <a:gd name="T3" fmla="*/ 0 h 291"/>
              <a:gd name="T4" fmla="*/ 0 w 111"/>
              <a:gd name="T5" fmla="*/ 0 h 291"/>
              <a:gd name="T6" fmla="*/ 0 w 111"/>
              <a:gd name="T7" fmla="*/ 12 h 291"/>
              <a:gd name="T8" fmla="*/ 83 w 111"/>
              <a:gd name="T9" fmla="*/ 146 h 291"/>
              <a:gd name="T10" fmla="*/ 0 w 111"/>
              <a:gd name="T11" fmla="*/ 280 h 291"/>
              <a:gd name="T12" fmla="*/ 0 w 111"/>
              <a:gd name="T13" fmla="*/ 291 h 291"/>
              <a:gd name="T14" fmla="*/ 35 w 111"/>
              <a:gd name="T15" fmla="*/ 291 h 291"/>
              <a:gd name="T16" fmla="*/ 111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111" y="146"/>
                </a:moveTo>
                <a:cubicBezTo>
                  <a:pt x="111" y="85"/>
                  <a:pt x="81" y="32"/>
                  <a:pt x="35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2"/>
                  <a:pt x="0" y="12"/>
                  <a:pt x="0" y="12"/>
                </a:cubicBezTo>
                <a:cubicBezTo>
                  <a:pt x="49" y="36"/>
                  <a:pt x="83" y="87"/>
                  <a:pt x="83" y="146"/>
                </a:cubicBezTo>
                <a:cubicBezTo>
                  <a:pt x="83" y="204"/>
                  <a:pt x="49" y="255"/>
                  <a:pt x="0" y="280"/>
                </a:cubicBezTo>
                <a:cubicBezTo>
                  <a:pt x="0" y="291"/>
                  <a:pt x="0" y="291"/>
                  <a:pt x="0" y="291"/>
                </a:cubicBezTo>
                <a:cubicBezTo>
                  <a:pt x="35" y="291"/>
                  <a:pt x="35" y="291"/>
                  <a:pt x="35" y="291"/>
                </a:cubicBezTo>
                <a:cubicBezTo>
                  <a:pt x="81" y="259"/>
                  <a:pt x="111" y="206"/>
                  <a:pt x="111" y="146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5" name="Freeform 52"/>
          <p:cNvSpPr>
            <a:spLocks/>
          </p:cNvSpPr>
          <p:nvPr/>
        </p:nvSpPr>
        <p:spPr bwMode="auto">
          <a:xfrm>
            <a:off x="1237311" y="3926799"/>
            <a:ext cx="292351" cy="767702"/>
          </a:xfrm>
          <a:custGeom>
            <a:avLst/>
            <a:gdLst>
              <a:gd name="T0" fmla="*/ 28 w 111"/>
              <a:gd name="T1" fmla="*/ 146 h 291"/>
              <a:gd name="T2" fmla="*/ 111 w 111"/>
              <a:gd name="T3" fmla="*/ 12 h 291"/>
              <a:gd name="T4" fmla="*/ 111 w 111"/>
              <a:gd name="T5" fmla="*/ 0 h 291"/>
              <a:gd name="T6" fmla="*/ 76 w 111"/>
              <a:gd name="T7" fmla="*/ 0 h 291"/>
              <a:gd name="T8" fmla="*/ 0 w 111"/>
              <a:gd name="T9" fmla="*/ 146 h 291"/>
              <a:gd name="T10" fmla="*/ 76 w 111"/>
              <a:gd name="T11" fmla="*/ 291 h 291"/>
              <a:gd name="T12" fmla="*/ 111 w 111"/>
              <a:gd name="T13" fmla="*/ 291 h 291"/>
              <a:gd name="T14" fmla="*/ 111 w 111"/>
              <a:gd name="T15" fmla="*/ 280 h 291"/>
              <a:gd name="T16" fmla="*/ 28 w 111"/>
              <a:gd name="T17" fmla="*/ 146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1" h="291">
                <a:moveTo>
                  <a:pt x="28" y="146"/>
                </a:moveTo>
                <a:cubicBezTo>
                  <a:pt x="28" y="87"/>
                  <a:pt x="62" y="36"/>
                  <a:pt x="111" y="12"/>
                </a:cubicBezTo>
                <a:cubicBezTo>
                  <a:pt x="111" y="0"/>
                  <a:pt x="111" y="0"/>
                  <a:pt x="111" y="0"/>
                </a:cubicBezTo>
                <a:cubicBezTo>
                  <a:pt x="76" y="0"/>
                  <a:pt x="76" y="0"/>
                  <a:pt x="76" y="0"/>
                </a:cubicBezTo>
                <a:cubicBezTo>
                  <a:pt x="30" y="32"/>
                  <a:pt x="0" y="85"/>
                  <a:pt x="0" y="146"/>
                </a:cubicBezTo>
                <a:cubicBezTo>
                  <a:pt x="0" y="206"/>
                  <a:pt x="30" y="259"/>
                  <a:pt x="76" y="291"/>
                </a:cubicBezTo>
                <a:cubicBezTo>
                  <a:pt x="111" y="291"/>
                  <a:pt x="111" y="291"/>
                  <a:pt x="111" y="291"/>
                </a:cubicBezTo>
                <a:cubicBezTo>
                  <a:pt x="111" y="280"/>
                  <a:pt x="111" y="280"/>
                  <a:pt x="111" y="280"/>
                </a:cubicBezTo>
                <a:cubicBezTo>
                  <a:pt x="62" y="255"/>
                  <a:pt x="28" y="204"/>
                  <a:pt x="28" y="146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6" name="Rectangle 53"/>
          <p:cNvSpPr>
            <a:spLocks noChangeArrowheads="1"/>
          </p:cNvSpPr>
          <p:nvPr/>
        </p:nvSpPr>
        <p:spPr bwMode="auto">
          <a:xfrm>
            <a:off x="1408167" y="4125984"/>
            <a:ext cx="59783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1" i="0" u="none" strike="noStrike" cap="none" normalizeH="0" baseline="0" dirty="0" smtClean="0">
                <a:ln>
                  <a:noFill/>
                </a:ln>
                <a:solidFill>
                  <a:schemeClr val="accent5"/>
                </a:solidFill>
                <a:effectLst/>
                <a:latin typeface="+mj-lt"/>
              </a:rPr>
              <a:t>5</a:t>
            </a:r>
            <a:endParaRPr kumimoji="0" lang="en-US" sz="1050" b="1" i="0" u="none" strike="noStrike" cap="none" normalizeH="0" baseline="0" dirty="0" smtClean="0">
              <a:ln>
                <a:noFill/>
              </a:ln>
              <a:solidFill>
                <a:schemeClr val="accent5"/>
              </a:solidFill>
              <a:effectLst/>
              <a:latin typeface="+mj-lt"/>
            </a:endParaRPr>
          </a:p>
        </p:txBody>
      </p:sp>
      <p:sp>
        <p:nvSpPr>
          <p:cNvPr id="101" name="Rectangle 100"/>
          <p:cNvSpPr/>
          <p:nvPr/>
        </p:nvSpPr>
        <p:spPr>
          <a:xfrm>
            <a:off x="2285739" y="809792"/>
            <a:ext cx="152101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text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9" name="Rectangle 108"/>
          <p:cNvSpPr/>
          <p:nvPr/>
        </p:nvSpPr>
        <p:spPr>
          <a:xfrm>
            <a:off x="2285738" y="609233"/>
            <a:ext cx="152101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200" b="1" dirty="0" smtClean="0">
                <a:solidFill>
                  <a:schemeClr val="accent1"/>
                </a:solidFill>
              </a:rPr>
              <a:t>Your Text Here </a:t>
            </a:r>
            <a:endParaRPr lang="en-US" sz="1200" b="1" dirty="0">
              <a:solidFill>
                <a:schemeClr val="accent1"/>
              </a:solidFill>
            </a:endParaRPr>
          </a:p>
        </p:txBody>
      </p:sp>
      <p:sp>
        <p:nvSpPr>
          <p:cNvPr id="111" name="Rectangle 110"/>
          <p:cNvSpPr/>
          <p:nvPr/>
        </p:nvSpPr>
        <p:spPr>
          <a:xfrm>
            <a:off x="5286031" y="1675607"/>
            <a:ext cx="152101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text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4" name="Rectangle 113"/>
          <p:cNvSpPr/>
          <p:nvPr/>
        </p:nvSpPr>
        <p:spPr>
          <a:xfrm>
            <a:off x="5286030" y="1475048"/>
            <a:ext cx="152101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2"/>
                </a:solidFill>
              </a:rPr>
              <a:t>Your Text Here </a:t>
            </a:r>
            <a:endParaRPr lang="en-US" sz="1200" b="1" dirty="0">
              <a:solidFill>
                <a:schemeClr val="accent2"/>
              </a:solidFill>
            </a:endParaRPr>
          </a:p>
        </p:txBody>
      </p:sp>
      <p:sp>
        <p:nvSpPr>
          <p:cNvPr id="119" name="Rectangle 118"/>
          <p:cNvSpPr/>
          <p:nvPr/>
        </p:nvSpPr>
        <p:spPr>
          <a:xfrm>
            <a:off x="5286031" y="3401901"/>
            <a:ext cx="152101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text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20" name="Rectangle 119"/>
          <p:cNvSpPr/>
          <p:nvPr/>
        </p:nvSpPr>
        <p:spPr>
          <a:xfrm>
            <a:off x="5286030" y="3201342"/>
            <a:ext cx="152101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200" b="1" dirty="0" smtClean="0">
                <a:solidFill>
                  <a:schemeClr val="accent4"/>
                </a:solidFill>
              </a:rPr>
              <a:t>Your Text Here </a:t>
            </a:r>
            <a:endParaRPr lang="en-US" sz="1200" b="1" dirty="0">
              <a:solidFill>
                <a:schemeClr val="accent4"/>
              </a:solidFill>
            </a:endParaRPr>
          </a:p>
        </p:txBody>
      </p:sp>
      <p:sp>
        <p:nvSpPr>
          <p:cNvPr id="122" name="Rectangle 121"/>
          <p:cNvSpPr/>
          <p:nvPr/>
        </p:nvSpPr>
        <p:spPr>
          <a:xfrm>
            <a:off x="2285739" y="2533462"/>
            <a:ext cx="152101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text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23" name="Rectangle 122"/>
          <p:cNvSpPr/>
          <p:nvPr/>
        </p:nvSpPr>
        <p:spPr>
          <a:xfrm>
            <a:off x="2285738" y="2332903"/>
            <a:ext cx="152101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200" b="1" dirty="0" smtClean="0">
                <a:solidFill>
                  <a:schemeClr val="accent3"/>
                </a:solidFill>
              </a:rPr>
              <a:t>Your Text Here </a:t>
            </a:r>
            <a:endParaRPr lang="en-US" sz="1200" b="1" dirty="0">
              <a:solidFill>
                <a:schemeClr val="accent3"/>
              </a:solidFill>
            </a:endParaRPr>
          </a:p>
        </p:txBody>
      </p:sp>
      <p:sp>
        <p:nvSpPr>
          <p:cNvPr id="125" name="Rectangle 124"/>
          <p:cNvSpPr/>
          <p:nvPr/>
        </p:nvSpPr>
        <p:spPr>
          <a:xfrm>
            <a:off x="2285739" y="4269612"/>
            <a:ext cx="1521017" cy="27699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</a:t>
            </a:r>
            <a:r>
              <a:rPr 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text</a:t>
            </a:r>
            <a:endParaRPr lang="en-US" sz="9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26" name="Rectangle 125"/>
          <p:cNvSpPr/>
          <p:nvPr/>
        </p:nvSpPr>
        <p:spPr>
          <a:xfrm>
            <a:off x="2285738" y="4069053"/>
            <a:ext cx="152101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sz="1200" b="1" dirty="0" smtClean="0">
                <a:solidFill>
                  <a:schemeClr val="accent5"/>
                </a:solidFill>
              </a:rPr>
              <a:t>Your Text Here </a:t>
            </a:r>
            <a:endParaRPr lang="en-US" sz="1200" b="1" dirty="0">
              <a:solidFill>
                <a:schemeClr val="accent5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2586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cxnSp>
        <p:nvCxnSpPr>
          <p:cNvPr id="12" name="Straight Connector 11"/>
          <p:cNvCxnSpPr/>
          <p:nvPr/>
        </p:nvCxnSpPr>
        <p:spPr>
          <a:xfrm>
            <a:off x="609600" y="4340318"/>
            <a:ext cx="8001000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" name="Group 10"/>
          <p:cNvGrpSpPr/>
          <p:nvPr/>
        </p:nvGrpSpPr>
        <p:grpSpPr>
          <a:xfrm>
            <a:off x="569916" y="1352550"/>
            <a:ext cx="2590799" cy="2451722"/>
            <a:chOff x="537325" y="1814962"/>
            <a:chExt cx="2590799" cy="2451722"/>
          </a:xfrm>
        </p:grpSpPr>
        <p:sp>
          <p:nvSpPr>
            <p:cNvPr id="4" name="Rounded Rectangle 3"/>
            <p:cNvSpPr/>
            <p:nvPr/>
          </p:nvSpPr>
          <p:spPr>
            <a:xfrm>
              <a:off x="537325" y="1814962"/>
              <a:ext cx="2590799" cy="2186053"/>
            </a:xfrm>
            <a:prstGeom prst="roundRect">
              <a:avLst>
                <a:gd name="adj" fmla="val 1405"/>
              </a:avLst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Isosceles Triangle 9"/>
            <p:cNvSpPr/>
            <p:nvPr/>
          </p:nvSpPr>
          <p:spPr>
            <a:xfrm rot="10800000">
              <a:off x="1645191" y="3943350"/>
              <a:ext cx="375067" cy="323334"/>
            </a:xfrm>
            <a:prstGeom prst="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3" name="Oval 12"/>
          <p:cNvSpPr/>
          <p:nvPr/>
        </p:nvSpPr>
        <p:spPr>
          <a:xfrm>
            <a:off x="1564439" y="4039442"/>
            <a:ext cx="601752" cy="601752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2"/>
          <p:cNvSpPr>
            <a:spLocks noChangeArrowheads="1"/>
          </p:cNvSpPr>
          <p:nvPr/>
        </p:nvSpPr>
        <p:spPr bwMode="auto">
          <a:xfrm>
            <a:off x="1457111" y="3041563"/>
            <a:ext cx="816408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2018</a:t>
            </a: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987430" y="1745413"/>
            <a:ext cx="175577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400" b="1" dirty="0" smtClean="0">
                <a:solidFill>
                  <a:schemeClr val="bg1"/>
                </a:solidFill>
              </a:rPr>
              <a:t>Your Text Here </a:t>
            </a:r>
            <a:endParaRPr lang="en-US" sz="1400" b="1" dirty="0">
              <a:solidFill>
                <a:schemeClr val="bg1"/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821751" y="2030929"/>
            <a:ext cx="2087129" cy="8309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</a:rPr>
              <a:t>This is a sample text. You simply add your own text and description here. This text is fully editable</a:t>
            </a:r>
            <a:r>
              <a:rPr lang="en-US" sz="900" dirty="0" smtClean="0">
                <a:solidFill>
                  <a:schemeClr val="bg1"/>
                </a:solidFill>
              </a:rPr>
              <a:t>. </a:t>
            </a:r>
            <a:r>
              <a:rPr lang="en-US" sz="900" dirty="0">
                <a:solidFill>
                  <a:schemeClr val="bg1"/>
                </a:solidFill>
              </a:rPr>
              <a:t>This is a sample text. You simply add your own </a:t>
            </a:r>
            <a:r>
              <a:rPr lang="en-US" sz="900" dirty="0" smtClean="0">
                <a:solidFill>
                  <a:schemeClr val="bg1"/>
                </a:solidFill>
              </a:rPr>
              <a:t>text</a:t>
            </a:r>
            <a:endParaRPr lang="en-US" sz="900" dirty="0">
              <a:solidFill>
                <a:schemeClr val="bg1"/>
              </a:solidFill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1717023" y="4196528"/>
            <a:ext cx="296584" cy="287580"/>
            <a:chOff x="3577908" y="1318383"/>
            <a:chExt cx="451359" cy="437658"/>
          </a:xfrm>
          <a:solidFill>
            <a:schemeClr val="accent1"/>
          </a:solidFill>
        </p:grpSpPr>
        <p:sp>
          <p:nvSpPr>
            <p:cNvPr id="22" name="Oval 11"/>
            <p:cNvSpPr>
              <a:spLocks noChangeArrowheads="1"/>
            </p:cNvSpPr>
            <p:nvPr/>
          </p:nvSpPr>
          <p:spPr bwMode="auto">
            <a:xfrm>
              <a:off x="3577908" y="1743101"/>
              <a:ext cx="14462" cy="12939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Oval 12"/>
            <p:cNvSpPr>
              <a:spLocks noChangeArrowheads="1"/>
            </p:cNvSpPr>
            <p:nvPr/>
          </p:nvSpPr>
          <p:spPr bwMode="auto">
            <a:xfrm>
              <a:off x="3804729" y="1517803"/>
              <a:ext cx="12178" cy="27401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13"/>
            <p:cNvSpPr>
              <a:spLocks noEditPoints="1"/>
            </p:cNvSpPr>
            <p:nvPr/>
          </p:nvSpPr>
          <p:spPr bwMode="auto">
            <a:xfrm>
              <a:off x="3856487" y="1412003"/>
              <a:ext cx="79159" cy="66220"/>
            </a:xfrm>
            <a:custGeom>
              <a:avLst/>
              <a:gdLst>
                <a:gd name="T0" fmla="*/ 22 w 44"/>
                <a:gd name="T1" fmla="*/ 0 h 37"/>
                <a:gd name="T2" fmla="*/ 8 w 44"/>
                <a:gd name="T3" fmla="*/ 5 h 37"/>
                <a:gd name="T4" fmla="*/ 8 w 44"/>
                <a:gd name="T5" fmla="*/ 31 h 37"/>
                <a:gd name="T6" fmla="*/ 22 w 44"/>
                <a:gd name="T7" fmla="*/ 37 h 37"/>
                <a:gd name="T8" fmla="*/ 36 w 44"/>
                <a:gd name="T9" fmla="*/ 31 h 37"/>
                <a:gd name="T10" fmla="*/ 36 w 44"/>
                <a:gd name="T11" fmla="*/ 31 h 37"/>
                <a:gd name="T12" fmla="*/ 36 w 44"/>
                <a:gd name="T13" fmla="*/ 5 h 37"/>
                <a:gd name="T14" fmla="*/ 22 w 44"/>
                <a:gd name="T15" fmla="*/ 0 h 37"/>
                <a:gd name="T16" fmla="*/ 30 w 44"/>
                <a:gd name="T17" fmla="*/ 25 h 37"/>
                <a:gd name="T18" fmla="*/ 15 w 44"/>
                <a:gd name="T19" fmla="*/ 25 h 37"/>
                <a:gd name="T20" fmla="*/ 15 w 44"/>
                <a:gd name="T21" fmla="*/ 11 h 37"/>
                <a:gd name="T22" fmla="*/ 22 w 44"/>
                <a:gd name="T23" fmla="*/ 9 h 37"/>
                <a:gd name="T24" fmla="*/ 30 w 44"/>
                <a:gd name="T25" fmla="*/ 11 h 37"/>
                <a:gd name="T26" fmla="*/ 30 w 44"/>
                <a:gd name="T27" fmla="*/ 2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37">
                  <a:moveTo>
                    <a:pt x="22" y="0"/>
                  </a:moveTo>
                  <a:cubicBezTo>
                    <a:pt x="17" y="0"/>
                    <a:pt x="12" y="2"/>
                    <a:pt x="8" y="5"/>
                  </a:cubicBezTo>
                  <a:cubicBezTo>
                    <a:pt x="0" y="13"/>
                    <a:pt x="0" y="24"/>
                    <a:pt x="8" y="31"/>
                  </a:cubicBezTo>
                  <a:cubicBezTo>
                    <a:pt x="12" y="35"/>
                    <a:pt x="17" y="37"/>
                    <a:pt x="22" y="37"/>
                  </a:cubicBezTo>
                  <a:cubicBezTo>
                    <a:pt x="27" y="37"/>
                    <a:pt x="33" y="35"/>
                    <a:pt x="36" y="31"/>
                  </a:cubicBezTo>
                  <a:cubicBezTo>
                    <a:pt x="36" y="31"/>
                    <a:pt x="36" y="31"/>
                    <a:pt x="36" y="31"/>
                  </a:cubicBezTo>
                  <a:cubicBezTo>
                    <a:pt x="44" y="24"/>
                    <a:pt x="44" y="13"/>
                    <a:pt x="36" y="5"/>
                  </a:cubicBezTo>
                  <a:cubicBezTo>
                    <a:pt x="33" y="2"/>
                    <a:pt x="28" y="0"/>
                    <a:pt x="22" y="0"/>
                  </a:cubicBezTo>
                  <a:close/>
                  <a:moveTo>
                    <a:pt x="30" y="25"/>
                  </a:moveTo>
                  <a:cubicBezTo>
                    <a:pt x="26" y="29"/>
                    <a:pt x="19" y="29"/>
                    <a:pt x="15" y="25"/>
                  </a:cubicBezTo>
                  <a:cubicBezTo>
                    <a:pt x="11" y="21"/>
                    <a:pt x="11" y="15"/>
                    <a:pt x="15" y="11"/>
                  </a:cubicBezTo>
                  <a:cubicBezTo>
                    <a:pt x="17" y="10"/>
                    <a:pt x="19" y="9"/>
                    <a:pt x="22" y="9"/>
                  </a:cubicBezTo>
                  <a:cubicBezTo>
                    <a:pt x="25" y="9"/>
                    <a:pt x="28" y="10"/>
                    <a:pt x="30" y="11"/>
                  </a:cubicBezTo>
                  <a:cubicBezTo>
                    <a:pt x="34" y="15"/>
                    <a:pt x="34" y="21"/>
                    <a:pt x="30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4"/>
            <p:cNvSpPr>
              <a:spLocks/>
            </p:cNvSpPr>
            <p:nvPr/>
          </p:nvSpPr>
          <p:spPr bwMode="auto">
            <a:xfrm>
              <a:off x="3604548" y="1649481"/>
              <a:ext cx="79159" cy="81443"/>
            </a:xfrm>
            <a:custGeom>
              <a:avLst/>
              <a:gdLst>
                <a:gd name="T0" fmla="*/ 41 w 44"/>
                <a:gd name="T1" fmla="*/ 15 h 45"/>
                <a:gd name="T2" fmla="*/ 35 w 44"/>
                <a:gd name="T3" fmla="*/ 17 h 45"/>
                <a:gd name="T4" fmla="*/ 30 w 44"/>
                <a:gd name="T5" fmla="*/ 27 h 45"/>
                <a:gd name="T6" fmla="*/ 18 w 44"/>
                <a:gd name="T7" fmla="*/ 35 h 45"/>
                <a:gd name="T8" fmla="*/ 12 w 44"/>
                <a:gd name="T9" fmla="*/ 36 h 45"/>
                <a:gd name="T10" fmla="*/ 10 w 44"/>
                <a:gd name="T11" fmla="*/ 35 h 45"/>
                <a:gd name="T12" fmla="*/ 9 w 44"/>
                <a:gd name="T13" fmla="*/ 33 h 45"/>
                <a:gd name="T14" fmla="*/ 10 w 44"/>
                <a:gd name="T15" fmla="*/ 27 h 45"/>
                <a:gd name="T16" fmla="*/ 18 w 44"/>
                <a:gd name="T17" fmla="*/ 15 h 45"/>
                <a:gd name="T18" fmla="*/ 28 w 44"/>
                <a:gd name="T19" fmla="*/ 9 h 45"/>
                <a:gd name="T20" fmla="*/ 30 w 44"/>
                <a:gd name="T21" fmla="*/ 3 h 45"/>
                <a:gd name="T22" fmla="*/ 24 w 44"/>
                <a:gd name="T23" fmla="*/ 2 h 45"/>
                <a:gd name="T24" fmla="*/ 14 w 44"/>
                <a:gd name="T25" fmla="*/ 7 h 45"/>
                <a:gd name="T26" fmla="*/ 1 w 44"/>
                <a:gd name="T27" fmla="*/ 26 h 45"/>
                <a:gd name="T28" fmla="*/ 0 w 44"/>
                <a:gd name="T29" fmla="*/ 32 h 45"/>
                <a:gd name="T30" fmla="*/ 4 w 44"/>
                <a:gd name="T31" fmla="*/ 41 h 45"/>
                <a:gd name="T32" fmla="*/ 12 w 44"/>
                <a:gd name="T33" fmla="*/ 45 h 45"/>
                <a:gd name="T34" fmla="*/ 13 w 44"/>
                <a:gd name="T35" fmla="*/ 45 h 45"/>
                <a:gd name="T36" fmla="*/ 19 w 44"/>
                <a:gd name="T37" fmla="*/ 44 h 45"/>
                <a:gd name="T38" fmla="*/ 38 w 44"/>
                <a:gd name="T39" fmla="*/ 31 h 45"/>
                <a:gd name="T40" fmla="*/ 43 w 44"/>
                <a:gd name="T41" fmla="*/ 21 h 45"/>
                <a:gd name="T42" fmla="*/ 41 w 44"/>
                <a:gd name="T43" fmla="*/ 1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4" h="45">
                  <a:moveTo>
                    <a:pt x="41" y="15"/>
                  </a:moveTo>
                  <a:cubicBezTo>
                    <a:pt x="39" y="14"/>
                    <a:pt x="36" y="14"/>
                    <a:pt x="35" y="17"/>
                  </a:cubicBezTo>
                  <a:cubicBezTo>
                    <a:pt x="30" y="27"/>
                    <a:pt x="30" y="27"/>
                    <a:pt x="30" y="27"/>
                  </a:cubicBezTo>
                  <a:cubicBezTo>
                    <a:pt x="28" y="32"/>
                    <a:pt x="23" y="35"/>
                    <a:pt x="18" y="35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11" y="36"/>
                    <a:pt x="10" y="35"/>
                    <a:pt x="10" y="35"/>
                  </a:cubicBezTo>
                  <a:cubicBezTo>
                    <a:pt x="10" y="35"/>
                    <a:pt x="9" y="34"/>
                    <a:pt x="9" y="33"/>
                  </a:cubicBezTo>
                  <a:cubicBezTo>
                    <a:pt x="10" y="27"/>
                    <a:pt x="10" y="27"/>
                    <a:pt x="10" y="27"/>
                  </a:cubicBezTo>
                  <a:cubicBezTo>
                    <a:pt x="10" y="22"/>
                    <a:pt x="13" y="17"/>
                    <a:pt x="18" y="15"/>
                  </a:cubicBezTo>
                  <a:cubicBezTo>
                    <a:pt x="28" y="9"/>
                    <a:pt x="28" y="9"/>
                    <a:pt x="28" y="9"/>
                  </a:cubicBezTo>
                  <a:cubicBezTo>
                    <a:pt x="30" y="8"/>
                    <a:pt x="31" y="6"/>
                    <a:pt x="30" y="3"/>
                  </a:cubicBezTo>
                  <a:cubicBezTo>
                    <a:pt x="29" y="1"/>
                    <a:pt x="26" y="0"/>
                    <a:pt x="24" y="2"/>
                  </a:cubicBezTo>
                  <a:cubicBezTo>
                    <a:pt x="14" y="7"/>
                    <a:pt x="14" y="7"/>
                    <a:pt x="14" y="7"/>
                  </a:cubicBezTo>
                  <a:cubicBezTo>
                    <a:pt x="6" y="10"/>
                    <a:pt x="1" y="18"/>
                    <a:pt x="1" y="26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6"/>
                    <a:pt x="1" y="39"/>
                    <a:pt x="4" y="41"/>
                  </a:cubicBezTo>
                  <a:cubicBezTo>
                    <a:pt x="6" y="43"/>
                    <a:pt x="9" y="45"/>
                    <a:pt x="12" y="45"/>
                  </a:cubicBezTo>
                  <a:cubicBezTo>
                    <a:pt x="12" y="45"/>
                    <a:pt x="12" y="45"/>
                    <a:pt x="13" y="45"/>
                  </a:cubicBezTo>
                  <a:cubicBezTo>
                    <a:pt x="19" y="44"/>
                    <a:pt x="19" y="44"/>
                    <a:pt x="19" y="44"/>
                  </a:cubicBezTo>
                  <a:cubicBezTo>
                    <a:pt x="27" y="44"/>
                    <a:pt x="34" y="39"/>
                    <a:pt x="38" y="31"/>
                  </a:cubicBezTo>
                  <a:cubicBezTo>
                    <a:pt x="43" y="21"/>
                    <a:pt x="43" y="21"/>
                    <a:pt x="43" y="21"/>
                  </a:cubicBezTo>
                  <a:cubicBezTo>
                    <a:pt x="44" y="18"/>
                    <a:pt x="43" y="16"/>
                    <a:pt x="41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5"/>
            <p:cNvSpPr>
              <a:spLocks noEditPoints="1"/>
            </p:cNvSpPr>
            <p:nvPr/>
          </p:nvSpPr>
          <p:spPr bwMode="auto">
            <a:xfrm>
              <a:off x="3577908" y="1318383"/>
              <a:ext cx="451359" cy="437658"/>
            </a:xfrm>
            <a:custGeom>
              <a:avLst/>
              <a:gdLst>
                <a:gd name="T0" fmla="*/ 239 w 251"/>
                <a:gd name="T1" fmla="*/ 1 h 243"/>
                <a:gd name="T2" fmla="*/ 129 w 251"/>
                <a:gd name="T3" fmla="*/ 54 h 243"/>
                <a:gd name="T4" fmla="*/ 90 w 251"/>
                <a:gd name="T5" fmla="*/ 66 h 243"/>
                <a:gd name="T6" fmla="*/ 31 w 251"/>
                <a:gd name="T7" fmla="*/ 90 h 243"/>
                <a:gd name="T8" fmla="*/ 1 w 251"/>
                <a:gd name="T9" fmla="*/ 123 h 243"/>
                <a:gd name="T10" fmla="*/ 67 w 251"/>
                <a:gd name="T11" fmla="*/ 129 h 243"/>
                <a:gd name="T12" fmla="*/ 63 w 251"/>
                <a:gd name="T13" fmla="*/ 137 h 243"/>
                <a:gd name="T14" fmla="*/ 52 w 251"/>
                <a:gd name="T15" fmla="*/ 159 h 243"/>
                <a:gd name="T16" fmla="*/ 64 w 251"/>
                <a:gd name="T17" fmla="*/ 182 h 243"/>
                <a:gd name="T18" fmla="*/ 84 w 251"/>
                <a:gd name="T19" fmla="*/ 195 h 243"/>
                <a:gd name="T20" fmla="*/ 97 w 251"/>
                <a:gd name="T21" fmla="*/ 185 h 243"/>
                <a:gd name="T22" fmla="*/ 109 w 251"/>
                <a:gd name="T23" fmla="*/ 182 h 243"/>
                <a:gd name="T24" fmla="*/ 114 w 251"/>
                <a:gd name="T25" fmla="*/ 182 h 243"/>
                <a:gd name="T26" fmla="*/ 121 w 251"/>
                <a:gd name="T27" fmla="*/ 239 h 243"/>
                <a:gd name="T28" fmla="*/ 126 w 251"/>
                <a:gd name="T29" fmla="*/ 243 h 243"/>
                <a:gd name="T30" fmla="*/ 158 w 251"/>
                <a:gd name="T31" fmla="*/ 214 h 243"/>
                <a:gd name="T32" fmla="*/ 182 w 251"/>
                <a:gd name="T33" fmla="*/ 130 h 243"/>
                <a:gd name="T34" fmla="*/ 251 w 251"/>
                <a:gd name="T35" fmla="*/ 15 h 243"/>
                <a:gd name="T36" fmla="*/ 247 w 251"/>
                <a:gd name="T37" fmla="*/ 4 h 243"/>
                <a:gd name="T38" fmla="*/ 38 w 251"/>
                <a:gd name="T39" fmla="*/ 97 h 243"/>
                <a:gd name="T40" fmla="*/ 111 w 251"/>
                <a:gd name="T41" fmla="*/ 76 h 243"/>
                <a:gd name="T42" fmla="*/ 17 w 251"/>
                <a:gd name="T43" fmla="*/ 117 h 243"/>
                <a:gd name="T44" fmla="*/ 91 w 251"/>
                <a:gd name="T45" fmla="*/ 178 h 243"/>
                <a:gd name="T46" fmla="*/ 71 w 251"/>
                <a:gd name="T47" fmla="*/ 175 h 243"/>
                <a:gd name="T48" fmla="*/ 72 w 251"/>
                <a:gd name="T49" fmla="*/ 151 h 243"/>
                <a:gd name="T50" fmla="*/ 83 w 251"/>
                <a:gd name="T51" fmla="*/ 163 h 243"/>
                <a:gd name="T52" fmla="*/ 83 w 251"/>
                <a:gd name="T53" fmla="*/ 163 h 243"/>
                <a:gd name="T54" fmla="*/ 91 w 251"/>
                <a:gd name="T55" fmla="*/ 178 h 243"/>
                <a:gd name="T56" fmla="*/ 151 w 251"/>
                <a:gd name="T57" fmla="*/ 207 h 243"/>
                <a:gd name="T58" fmla="*/ 127 w 251"/>
                <a:gd name="T59" fmla="*/ 172 h 243"/>
                <a:gd name="T60" fmla="*/ 173 w 251"/>
                <a:gd name="T61" fmla="*/ 156 h 243"/>
                <a:gd name="T62" fmla="*/ 241 w 251"/>
                <a:gd name="T63" fmla="*/ 14 h 243"/>
                <a:gd name="T64" fmla="*/ 111 w 251"/>
                <a:gd name="T65" fmla="*/ 172 h 243"/>
                <a:gd name="T66" fmla="*/ 119 w 251"/>
                <a:gd name="T67" fmla="*/ 134 h 243"/>
                <a:gd name="T68" fmla="*/ 112 w 251"/>
                <a:gd name="T69" fmla="*/ 127 h 243"/>
                <a:gd name="T70" fmla="*/ 74 w 251"/>
                <a:gd name="T71" fmla="*/ 136 h 243"/>
                <a:gd name="T72" fmla="*/ 235 w 251"/>
                <a:gd name="T73" fmla="*/ 11 h 243"/>
                <a:gd name="T74" fmla="*/ 241 w 251"/>
                <a:gd name="T75" fmla="*/ 11 h 243"/>
                <a:gd name="T76" fmla="*/ 241 w 251"/>
                <a:gd name="T77" fmla="*/ 14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51" h="243">
                  <a:moveTo>
                    <a:pt x="247" y="4"/>
                  </a:moveTo>
                  <a:cubicBezTo>
                    <a:pt x="245" y="2"/>
                    <a:pt x="242" y="0"/>
                    <a:pt x="239" y="1"/>
                  </a:cubicBezTo>
                  <a:cubicBezTo>
                    <a:pt x="234" y="1"/>
                    <a:pt x="234" y="1"/>
                    <a:pt x="234" y="1"/>
                  </a:cubicBezTo>
                  <a:cubicBezTo>
                    <a:pt x="193" y="4"/>
                    <a:pt x="155" y="23"/>
                    <a:pt x="129" y="54"/>
                  </a:cubicBezTo>
                  <a:cubicBezTo>
                    <a:pt x="118" y="67"/>
                    <a:pt x="118" y="67"/>
                    <a:pt x="118" y="67"/>
                  </a:cubicBezTo>
                  <a:cubicBezTo>
                    <a:pt x="90" y="66"/>
                    <a:pt x="90" y="66"/>
                    <a:pt x="90" y="66"/>
                  </a:cubicBezTo>
                  <a:cubicBezTo>
                    <a:pt x="90" y="66"/>
                    <a:pt x="90" y="66"/>
                    <a:pt x="90" y="66"/>
                  </a:cubicBezTo>
                  <a:cubicBezTo>
                    <a:pt x="68" y="66"/>
                    <a:pt x="47" y="74"/>
                    <a:pt x="31" y="90"/>
                  </a:cubicBezTo>
                  <a:cubicBezTo>
                    <a:pt x="2" y="118"/>
                    <a:pt x="2" y="118"/>
                    <a:pt x="2" y="118"/>
                  </a:cubicBezTo>
                  <a:cubicBezTo>
                    <a:pt x="1" y="119"/>
                    <a:pt x="0" y="121"/>
                    <a:pt x="1" y="123"/>
                  </a:cubicBezTo>
                  <a:cubicBezTo>
                    <a:pt x="2" y="125"/>
                    <a:pt x="4" y="126"/>
                    <a:pt x="5" y="126"/>
                  </a:cubicBezTo>
                  <a:cubicBezTo>
                    <a:pt x="67" y="129"/>
                    <a:pt x="67" y="129"/>
                    <a:pt x="67" y="129"/>
                  </a:cubicBezTo>
                  <a:cubicBezTo>
                    <a:pt x="64" y="132"/>
                    <a:pt x="64" y="132"/>
                    <a:pt x="64" y="132"/>
                  </a:cubicBezTo>
                  <a:cubicBezTo>
                    <a:pt x="63" y="134"/>
                    <a:pt x="62" y="136"/>
                    <a:pt x="63" y="137"/>
                  </a:cubicBezTo>
                  <a:cubicBezTo>
                    <a:pt x="64" y="139"/>
                    <a:pt x="65" y="141"/>
                    <a:pt x="67" y="143"/>
                  </a:cubicBezTo>
                  <a:cubicBezTo>
                    <a:pt x="52" y="159"/>
                    <a:pt x="52" y="159"/>
                    <a:pt x="52" y="159"/>
                  </a:cubicBezTo>
                  <a:cubicBezTo>
                    <a:pt x="51" y="161"/>
                    <a:pt x="51" y="163"/>
                    <a:pt x="51" y="164"/>
                  </a:cubicBezTo>
                  <a:cubicBezTo>
                    <a:pt x="55" y="171"/>
                    <a:pt x="59" y="177"/>
                    <a:pt x="64" y="182"/>
                  </a:cubicBezTo>
                  <a:cubicBezTo>
                    <a:pt x="69" y="187"/>
                    <a:pt x="75" y="191"/>
                    <a:pt x="82" y="194"/>
                  </a:cubicBezTo>
                  <a:cubicBezTo>
                    <a:pt x="83" y="195"/>
                    <a:pt x="83" y="195"/>
                    <a:pt x="84" y="195"/>
                  </a:cubicBezTo>
                  <a:cubicBezTo>
                    <a:pt x="85" y="195"/>
                    <a:pt x="86" y="194"/>
                    <a:pt x="87" y="194"/>
                  </a:cubicBezTo>
                  <a:cubicBezTo>
                    <a:pt x="90" y="191"/>
                    <a:pt x="94" y="188"/>
                    <a:pt x="97" y="185"/>
                  </a:cubicBezTo>
                  <a:cubicBezTo>
                    <a:pt x="100" y="183"/>
                    <a:pt x="102" y="181"/>
                    <a:pt x="105" y="180"/>
                  </a:cubicBezTo>
                  <a:cubicBezTo>
                    <a:pt x="106" y="180"/>
                    <a:pt x="108" y="181"/>
                    <a:pt x="109" y="182"/>
                  </a:cubicBezTo>
                  <a:cubicBezTo>
                    <a:pt x="110" y="182"/>
                    <a:pt x="111" y="183"/>
                    <a:pt x="111" y="183"/>
                  </a:cubicBezTo>
                  <a:cubicBezTo>
                    <a:pt x="112" y="183"/>
                    <a:pt x="114" y="182"/>
                    <a:pt x="114" y="182"/>
                  </a:cubicBezTo>
                  <a:cubicBezTo>
                    <a:pt x="118" y="179"/>
                    <a:pt x="118" y="179"/>
                    <a:pt x="118" y="179"/>
                  </a:cubicBezTo>
                  <a:cubicBezTo>
                    <a:pt x="121" y="239"/>
                    <a:pt x="121" y="239"/>
                    <a:pt x="121" y="239"/>
                  </a:cubicBezTo>
                  <a:cubicBezTo>
                    <a:pt x="121" y="241"/>
                    <a:pt x="122" y="242"/>
                    <a:pt x="124" y="243"/>
                  </a:cubicBezTo>
                  <a:cubicBezTo>
                    <a:pt x="124" y="243"/>
                    <a:pt x="125" y="243"/>
                    <a:pt x="126" y="243"/>
                  </a:cubicBezTo>
                  <a:cubicBezTo>
                    <a:pt x="127" y="243"/>
                    <a:pt x="128" y="243"/>
                    <a:pt x="129" y="242"/>
                  </a:cubicBezTo>
                  <a:cubicBezTo>
                    <a:pt x="158" y="214"/>
                    <a:pt x="158" y="214"/>
                    <a:pt x="158" y="214"/>
                  </a:cubicBezTo>
                  <a:cubicBezTo>
                    <a:pt x="174" y="198"/>
                    <a:pt x="182" y="178"/>
                    <a:pt x="182" y="156"/>
                  </a:cubicBezTo>
                  <a:cubicBezTo>
                    <a:pt x="182" y="130"/>
                    <a:pt x="182" y="130"/>
                    <a:pt x="182" y="130"/>
                  </a:cubicBezTo>
                  <a:cubicBezTo>
                    <a:pt x="194" y="121"/>
                    <a:pt x="194" y="121"/>
                    <a:pt x="194" y="121"/>
                  </a:cubicBezTo>
                  <a:cubicBezTo>
                    <a:pt x="228" y="96"/>
                    <a:pt x="249" y="57"/>
                    <a:pt x="251" y="15"/>
                  </a:cubicBezTo>
                  <a:cubicBezTo>
                    <a:pt x="251" y="12"/>
                    <a:pt x="251" y="12"/>
                    <a:pt x="251" y="12"/>
                  </a:cubicBezTo>
                  <a:cubicBezTo>
                    <a:pt x="251" y="9"/>
                    <a:pt x="250" y="6"/>
                    <a:pt x="247" y="4"/>
                  </a:cubicBezTo>
                  <a:close/>
                  <a:moveTo>
                    <a:pt x="17" y="117"/>
                  </a:moveTo>
                  <a:cubicBezTo>
                    <a:pt x="38" y="97"/>
                    <a:pt x="38" y="97"/>
                    <a:pt x="38" y="97"/>
                  </a:cubicBezTo>
                  <a:cubicBezTo>
                    <a:pt x="52" y="83"/>
                    <a:pt x="70" y="76"/>
                    <a:pt x="90" y="76"/>
                  </a:cubicBezTo>
                  <a:cubicBezTo>
                    <a:pt x="111" y="76"/>
                    <a:pt x="111" y="76"/>
                    <a:pt x="111" y="76"/>
                  </a:cubicBezTo>
                  <a:cubicBezTo>
                    <a:pt x="74" y="120"/>
                    <a:pt x="74" y="120"/>
                    <a:pt x="74" y="120"/>
                  </a:cubicBezTo>
                  <a:cubicBezTo>
                    <a:pt x="17" y="117"/>
                    <a:pt x="17" y="117"/>
                    <a:pt x="17" y="117"/>
                  </a:cubicBezTo>
                  <a:cubicBezTo>
                    <a:pt x="17" y="117"/>
                    <a:pt x="17" y="117"/>
                    <a:pt x="17" y="117"/>
                  </a:cubicBezTo>
                  <a:close/>
                  <a:moveTo>
                    <a:pt x="91" y="178"/>
                  </a:moveTo>
                  <a:cubicBezTo>
                    <a:pt x="88" y="180"/>
                    <a:pt x="86" y="182"/>
                    <a:pt x="83" y="184"/>
                  </a:cubicBezTo>
                  <a:cubicBezTo>
                    <a:pt x="79" y="182"/>
                    <a:pt x="74" y="179"/>
                    <a:pt x="71" y="175"/>
                  </a:cubicBezTo>
                  <a:cubicBezTo>
                    <a:pt x="67" y="172"/>
                    <a:pt x="64" y="167"/>
                    <a:pt x="62" y="163"/>
                  </a:cubicBezTo>
                  <a:cubicBezTo>
                    <a:pt x="72" y="151"/>
                    <a:pt x="72" y="151"/>
                    <a:pt x="72" y="151"/>
                  </a:cubicBezTo>
                  <a:cubicBezTo>
                    <a:pt x="75" y="155"/>
                    <a:pt x="79" y="159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7" y="167"/>
                    <a:pt x="91" y="171"/>
                    <a:pt x="96" y="174"/>
                  </a:cubicBezTo>
                  <a:cubicBezTo>
                    <a:pt x="94" y="175"/>
                    <a:pt x="93" y="177"/>
                    <a:pt x="91" y="178"/>
                  </a:cubicBezTo>
                  <a:close/>
                  <a:moveTo>
                    <a:pt x="173" y="156"/>
                  </a:moveTo>
                  <a:cubicBezTo>
                    <a:pt x="173" y="175"/>
                    <a:pt x="165" y="193"/>
                    <a:pt x="151" y="207"/>
                  </a:cubicBezTo>
                  <a:cubicBezTo>
                    <a:pt x="130" y="228"/>
                    <a:pt x="130" y="228"/>
                    <a:pt x="130" y="228"/>
                  </a:cubicBezTo>
                  <a:cubicBezTo>
                    <a:pt x="127" y="172"/>
                    <a:pt x="127" y="172"/>
                    <a:pt x="127" y="172"/>
                  </a:cubicBezTo>
                  <a:cubicBezTo>
                    <a:pt x="173" y="137"/>
                    <a:pt x="173" y="137"/>
                    <a:pt x="173" y="137"/>
                  </a:cubicBezTo>
                  <a:cubicBezTo>
                    <a:pt x="173" y="156"/>
                    <a:pt x="173" y="156"/>
                    <a:pt x="173" y="156"/>
                  </a:cubicBezTo>
                  <a:cubicBezTo>
                    <a:pt x="173" y="156"/>
                    <a:pt x="173" y="156"/>
                    <a:pt x="173" y="156"/>
                  </a:cubicBezTo>
                  <a:close/>
                  <a:moveTo>
                    <a:pt x="241" y="14"/>
                  </a:moveTo>
                  <a:cubicBezTo>
                    <a:pt x="239" y="53"/>
                    <a:pt x="220" y="90"/>
                    <a:pt x="188" y="114"/>
                  </a:cubicBezTo>
                  <a:cubicBezTo>
                    <a:pt x="111" y="172"/>
                    <a:pt x="111" y="172"/>
                    <a:pt x="111" y="172"/>
                  </a:cubicBezTo>
                  <a:cubicBezTo>
                    <a:pt x="105" y="168"/>
                    <a:pt x="99" y="164"/>
                    <a:pt x="93" y="159"/>
                  </a:cubicBezTo>
                  <a:cubicBezTo>
                    <a:pt x="119" y="134"/>
                    <a:pt x="119" y="134"/>
                    <a:pt x="119" y="134"/>
                  </a:cubicBezTo>
                  <a:cubicBezTo>
                    <a:pt x="121" y="132"/>
                    <a:pt x="121" y="129"/>
                    <a:pt x="119" y="127"/>
                  </a:cubicBezTo>
                  <a:cubicBezTo>
                    <a:pt x="117" y="125"/>
                    <a:pt x="114" y="125"/>
                    <a:pt x="112" y="127"/>
                  </a:cubicBezTo>
                  <a:cubicBezTo>
                    <a:pt x="86" y="152"/>
                    <a:pt x="86" y="152"/>
                    <a:pt x="86" y="152"/>
                  </a:cubicBezTo>
                  <a:cubicBezTo>
                    <a:pt x="82" y="147"/>
                    <a:pt x="77" y="142"/>
                    <a:pt x="74" y="136"/>
                  </a:cubicBezTo>
                  <a:cubicBezTo>
                    <a:pt x="137" y="60"/>
                    <a:pt x="137" y="60"/>
                    <a:pt x="137" y="60"/>
                  </a:cubicBezTo>
                  <a:cubicBezTo>
                    <a:pt x="161" y="31"/>
                    <a:pt x="197" y="13"/>
                    <a:pt x="235" y="11"/>
                  </a:cubicBezTo>
                  <a:cubicBezTo>
                    <a:pt x="239" y="10"/>
                    <a:pt x="239" y="10"/>
                    <a:pt x="239" y="10"/>
                  </a:cubicBezTo>
                  <a:cubicBezTo>
                    <a:pt x="240" y="10"/>
                    <a:pt x="240" y="10"/>
                    <a:pt x="241" y="11"/>
                  </a:cubicBezTo>
                  <a:cubicBezTo>
                    <a:pt x="241" y="11"/>
                    <a:pt x="241" y="11"/>
                    <a:pt x="241" y="12"/>
                  </a:cubicBezTo>
                  <a:cubicBezTo>
                    <a:pt x="241" y="14"/>
                    <a:pt x="241" y="14"/>
                    <a:pt x="241" y="14"/>
                  </a:cubicBezTo>
                  <a:cubicBezTo>
                    <a:pt x="241" y="14"/>
                    <a:pt x="241" y="14"/>
                    <a:pt x="241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5983285" y="1352550"/>
            <a:ext cx="2590799" cy="2451722"/>
            <a:chOff x="537325" y="1814962"/>
            <a:chExt cx="2590799" cy="2451722"/>
          </a:xfrm>
          <a:solidFill>
            <a:schemeClr val="accent3"/>
          </a:solidFill>
        </p:grpSpPr>
        <p:sp>
          <p:nvSpPr>
            <p:cNvPr id="52" name="Rounded Rectangle 51"/>
            <p:cNvSpPr/>
            <p:nvPr/>
          </p:nvSpPr>
          <p:spPr>
            <a:xfrm>
              <a:off x="537325" y="1814962"/>
              <a:ext cx="2590799" cy="2186053"/>
            </a:xfrm>
            <a:prstGeom prst="roundRect">
              <a:avLst>
                <a:gd name="adj" fmla="val 1405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Isosceles Triangle 52"/>
            <p:cNvSpPr/>
            <p:nvPr/>
          </p:nvSpPr>
          <p:spPr>
            <a:xfrm rot="10800000">
              <a:off x="1645191" y="3943350"/>
              <a:ext cx="375067" cy="323334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Oval 47"/>
          <p:cNvSpPr/>
          <p:nvPr/>
        </p:nvSpPr>
        <p:spPr>
          <a:xfrm>
            <a:off x="6977808" y="4039442"/>
            <a:ext cx="601752" cy="601752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Rectangle 12"/>
          <p:cNvSpPr>
            <a:spLocks noChangeArrowheads="1"/>
          </p:cNvSpPr>
          <p:nvPr/>
        </p:nvSpPr>
        <p:spPr bwMode="auto">
          <a:xfrm>
            <a:off x="6870480" y="3041563"/>
            <a:ext cx="816408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2020</a:t>
            </a: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sp>
        <p:nvSpPr>
          <p:cNvPr id="50" name="Rectangle 49"/>
          <p:cNvSpPr/>
          <p:nvPr/>
        </p:nvSpPr>
        <p:spPr>
          <a:xfrm>
            <a:off x="6400799" y="1745413"/>
            <a:ext cx="175577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400" b="1" dirty="0" smtClean="0">
                <a:solidFill>
                  <a:schemeClr val="bg1"/>
                </a:solidFill>
              </a:rPr>
              <a:t>Your Text Here </a:t>
            </a:r>
            <a:endParaRPr lang="en-US" sz="1400" b="1" dirty="0">
              <a:solidFill>
                <a:schemeClr val="bg1"/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6235120" y="2030929"/>
            <a:ext cx="2087129" cy="8309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</a:rPr>
              <a:t>This is a sample text. You simply add your own text and description here. This text is fully editable</a:t>
            </a:r>
            <a:r>
              <a:rPr lang="en-US" sz="900" dirty="0" smtClean="0">
                <a:solidFill>
                  <a:schemeClr val="bg1"/>
                </a:solidFill>
              </a:rPr>
              <a:t>. </a:t>
            </a:r>
            <a:r>
              <a:rPr lang="en-US" sz="900" dirty="0">
                <a:solidFill>
                  <a:schemeClr val="bg1"/>
                </a:solidFill>
              </a:rPr>
              <a:t>This is a sample text. You simply add your own </a:t>
            </a:r>
            <a:r>
              <a:rPr lang="en-US" sz="900" dirty="0" smtClean="0">
                <a:solidFill>
                  <a:schemeClr val="bg1"/>
                </a:solidFill>
              </a:rPr>
              <a:t>text</a:t>
            </a:r>
            <a:endParaRPr lang="en-US" sz="900" dirty="0">
              <a:solidFill>
                <a:schemeClr val="bg1"/>
              </a:solidFill>
            </a:endParaRPr>
          </a:p>
        </p:txBody>
      </p:sp>
      <p:grpSp>
        <p:nvGrpSpPr>
          <p:cNvPr id="27" name="Group 26"/>
          <p:cNvGrpSpPr/>
          <p:nvPr/>
        </p:nvGrpSpPr>
        <p:grpSpPr>
          <a:xfrm>
            <a:off x="7144146" y="4178772"/>
            <a:ext cx="269076" cy="323092"/>
            <a:chOff x="4961669" y="1285653"/>
            <a:chExt cx="409496" cy="491700"/>
          </a:xfrm>
          <a:solidFill>
            <a:schemeClr val="accent3"/>
          </a:solidFill>
        </p:grpSpPr>
        <p:sp>
          <p:nvSpPr>
            <p:cNvPr id="28" name="Freeform 37"/>
            <p:cNvSpPr>
              <a:spLocks/>
            </p:cNvSpPr>
            <p:nvPr/>
          </p:nvSpPr>
          <p:spPr bwMode="auto">
            <a:xfrm>
              <a:off x="5153477" y="1433316"/>
              <a:ext cx="68503" cy="143856"/>
            </a:xfrm>
            <a:custGeom>
              <a:avLst/>
              <a:gdLst>
                <a:gd name="T0" fmla="*/ 19 w 38"/>
                <a:gd name="T1" fmla="*/ 16 h 80"/>
                <a:gd name="T2" fmla="*/ 28 w 38"/>
                <a:gd name="T3" fmla="*/ 26 h 80"/>
                <a:gd name="T4" fmla="*/ 33 w 38"/>
                <a:gd name="T5" fmla="*/ 30 h 80"/>
                <a:gd name="T6" fmla="*/ 37 w 38"/>
                <a:gd name="T7" fmla="*/ 26 h 80"/>
                <a:gd name="T8" fmla="*/ 22 w 38"/>
                <a:gd name="T9" fmla="*/ 8 h 80"/>
                <a:gd name="T10" fmla="*/ 22 w 38"/>
                <a:gd name="T11" fmla="*/ 4 h 80"/>
                <a:gd name="T12" fmla="*/ 18 w 38"/>
                <a:gd name="T13" fmla="*/ 0 h 80"/>
                <a:gd name="T14" fmla="*/ 14 w 38"/>
                <a:gd name="T15" fmla="*/ 4 h 80"/>
                <a:gd name="T16" fmla="*/ 14 w 38"/>
                <a:gd name="T17" fmla="*/ 9 h 80"/>
                <a:gd name="T18" fmla="*/ 1 w 38"/>
                <a:gd name="T19" fmla="*/ 28 h 80"/>
                <a:gd name="T20" fmla="*/ 19 w 38"/>
                <a:gd name="T21" fmla="*/ 44 h 80"/>
                <a:gd name="T22" fmla="*/ 28 w 38"/>
                <a:gd name="T23" fmla="*/ 54 h 80"/>
                <a:gd name="T24" fmla="*/ 19 w 38"/>
                <a:gd name="T25" fmla="*/ 63 h 80"/>
                <a:gd name="T26" fmla="*/ 18 w 38"/>
                <a:gd name="T27" fmla="*/ 63 h 80"/>
                <a:gd name="T28" fmla="*/ 9 w 38"/>
                <a:gd name="T29" fmla="*/ 54 h 80"/>
                <a:gd name="T30" fmla="*/ 5 w 38"/>
                <a:gd name="T31" fmla="*/ 50 h 80"/>
                <a:gd name="T32" fmla="*/ 1 w 38"/>
                <a:gd name="T33" fmla="*/ 54 h 80"/>
                <a:gd name="T34" fmla="*/ 14 w 38"/>
                <a:gd name="T35" fmla="*/ 71 h 80"/>
                <a:gd name="T36" fmla="*/ 14 w 38"/>
                <a:gd name="T37" fmla="*/ 75 h 80"/>
                <a:gd name="T38" fmla="*/ 18 w 38"/>
                <a:gd name="T39" fmla="*/ 80 h 80"/>
                <a:gd name="T40" fmla="*/ 22 w 38"/>
                <a:gd name="T41" fmla="*/ 75 h 80"/>
                <a:gd name="T42" fmla="*/ 22 w 38"/>
                <a:gd name="T43" fmla="*/ 71 h 80"/>
                <a:gd name="T44" fmla="*/ 37 w 38"/>
                <a:gd name="T45" fmla="*/ 52 h 80"/>
                <a:gd name="T46" fmla="*/ 19 w 38"/>
                <a:gd name="T47" fmla="*/ 36 h 80"/>
                <a:gd name="T48" fmla="*/ 9 w 38"/>
                <a:gd name="T49" fmla="*/ 26 h 80"/>
                <a:gd name="T50" fmla="*/ 19 w 38"/>
                <a:gd name="T51" fmla="*/ 1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80">
                  <a:moveTo>
                    <a:pt x="19" y="16"/>
                  </a:moveTo>
                  <a:cubicBezTo>
                    <a:pt x="24" y="16"/>
                    <a:pt x="28" y="21"/>
                    <a:pt x="28" y="26"/>
                  </a:cubicBezTo>
                  <a:cubicBezTo>
                    <a:pt x="28" y="28"/>
                    <a:pt x="30" y="30"/>
                    <a:pt x="33" y="30"/>
                  </a:cubicBezTo>
                  <a:cubicBezTo>
                    <a:pt x="35" y="30"/>
                    <a:pt x="37" y="28"/>
                    <a:pt x="37" y="26"/>
                  </a:cubicBezTo>
                  <a:cubicBezTo>
                    <a:pt x="37" y="17"/>
                    <a:pt x="31" y="10"/>
                    <a:pt x="22" y="8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2"/>
                    <a:pt x="21" y="0"/>
                    <a:pt x="18" y="0"/>
                  </a:cubicBezTo>
                  <a:cubicBezTo>
                    <a:pt x="16" y="0"/>
                    <a:pt x="14" y="2"/>
                    <a:pt x="14" y="4"/>
                  </a:cubicBezTo>
                  <a:cubicBezTo>
                    <a:pt x="14" y="9"/>
                    <a:pt x="14" y="9"/>
                    <a:pt x="14" y="9"/>
                  </a:cubicBezTo>
                  <a:cubicBezTo>
                    <a:pt x="5" y="11"/>
                    <a:pt x="0" y="19"/>
                    <a:pt x="1" y="28"/>
                  </a:cubicBezTo>
                  <a:cubicBezTo>
                    <a:pt x="2" y="37"/>
                    <a:pt x="10" y="44"/>
                    <a:pt x="19" y="44"/>
                  </a:cubicBezTo>
                  <a:cubicBezTo>
                    <a:pt x="24" y="44"/>
                    <a:pt x="28" y="48"/>
                    <a:pt x="28" y="54"/>
                  </a:cubicBezTo>
                  <a:cubicBezTo>
                    <a:pt x="28" y="59"/>
                    <a:pt x="24" y="63"/>
                    <a:pt x="19" y="63"/>
                  </a:cubicBezTo>
                  <a:cubicBezTo>
                    <a:pt x="19" y="63"/>
                    <a:pt x="18" y="63"/>
                    <a:pt x="18" y="63"/>
                  </a:cubicBezTo>
                  <a:cubicBezTo>
                    <a:pt x="13" y="63"/>
                    <a:pt x="9" y="59"/>
                    <a:pt x="9" y="54"/>
                  </a:cubicBezTo>
                  <a:cubicBezTo>
                    <a:pt x="9" y="51"/>
                    <a:pt x="7" y="50"/>
                    <a:pt x="5" y="50"/>
                  </a:cubicBezTo>
                  <a:cubicBezTo>
                    <a:pt x="3" y="50"/>
                    <a:pt x="1" y="51"/>
                    <a:pt x="1" y="54"/>
                  </a:cubicBezTo>
                  <a:cubicBezTo>
                    <a:pt x="1" y="62"/>
                    <a:pt x="6" y="69"/>
                    <a:pt x="14" y="71"/>
                  </a:cubicBezTo>
                  <a:cubicBezTo>
                    <a:pt x="14" y="75"/>
                    <a:pt x="14" y="75"/>
                    <a:pt x="14" y="75"/>
                  </a:cubicBezTo>
                  <a:cubicBezTo>
                    <a:pt x="14" y="78"/>
                    <a:pt x="16" y="80"/>
                    <a:pt x="18" y="80"/>
                  </a:cubicBezTo>
                  <a:cubicBezTo>
                    <a:pt x="21" y="80"/>
                    <a:pt x="22" y="78"/>
                    <a:pt x="22" y="75"/>
                  </a:cubicBezTo>
                  <a:cubicBezTo>
                    <a:pt x="22" y="71"/>
                    <a:pt x="22" y="71"/>
                    <a:pt x="22" y="71"/>
                  </a:cubicBezTo>
                  <a:cubicBezTo>
                    <a:pt x="32" y="70"/>
                    <a:pt x="38" y="61"/>
                    <a:pt x="37" y="52"/>
                  </a:cubicBezTo>
                  <a:cubicBezTo>
                    <a:pt x="36" y="43"/>
                    <a:pt x="28" y="36"/>
                    <a:pt x="19" y="36"/>
                  </a:cubicBezTo>
                  <a:cubicBezTo>
                    <a:pt x="13" y="36"/>
                    <a:pt x="9" y="31"/>
                    <a:pt x="9" y="26"/>
                  </a:cubicBezTo>
                  <a:cubicBezTo>
                    <a:pt x="9" y="21"/>
                    <a:pt x="13" y="16"/>
                    <a:pt x="19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38"/>
            <p:cNvSpPr>
              <a:spLocks noEditPoints="1"/>
            </p:cNvSpPr>
            <p:nvPr/>
          </p:nvSpPr>
          <p:spPr bwMode="auto">
            <a:xfrm>
              <a:off x="5076602" y="1397542"/>
              <a:ext cx="221493" cy="221493"/>
            </a:xfrm>
            <a:custGeom>
              <a:avLst/>
              <a:gdLst>
                <a:gd name="T0" fmla="*/ 62 w 123"/>
                <a:gd name="T1" fmla="*/ 0 h 123"/>
                <a:gd name="T2" fmla="*/ 0 w 123"/>
                <a:gd name="T3" fmla="*/ 62 h 123"/>
                <a:gd name="T4" fmla="*/ 62 w 123"/>
                <a:gd name="T5" fmla="*/ 123 h 123"/>
                <a:gd name="T6" fmla="*/ 123 w 123"/>
                <a:gd name="T7" fmla="*/ 62 h 123"/>
                <a:gd name="T8" fmla="*/ 62 w 123"/>
                <a:gd name="T9" fmla="*/ 0 h 123"/>
                <a:gd name="T10" fmla="*/ 62 w 123"/>
                <a:gd name="T11" fmla="*/ 115 h 123"/>
                <a:gd name="T12" fmla="*/ 9 w 123"/>
                <a:gd name="T13" fmla="*/ 62 h 123"/>
                <a:gd name="T14" fmla="*/ 62 w 123"/>
                <a:gd name="T15" fmla="*/ 9 h 123"/>
                <a:gd name="T16" fmla="*/ 115 w 123"/>
                <a:gd name="T17" fmla="*/ 62 h 123"/>
                <a:gd name="T18" fmla="*/ 62 w 123"/>
                <a:gd name="T19" fmla="*/ 115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3" h="123">
                  <a:moveTo>
                    <a:pt x="62" y="0"/>
                  </a:moveTo>
                  <a:cubicBezTo>
                    <a:pt x="28" y="0"/>
                    <a:pt x="0" y="28"/>
                    <a:pt x="0" y="62"/>
                  </a:cubicBezTo>
                  <a:cubicBezTo>
                    <a:pt x="0" y="96"/>
                    <a:pt x="28" y="123"/>
                    <a:pt x="62" y="123"/>
                  </a:cubicBezTo>
                  <a:cubicBezTo>
                    <a:pt x="96" y="123"/>
                    <a:pt x="123" y="96"/>
                    <a:pt x="123" y="62"/>
                  </a:cubicBezTo>
                  <a:cubicBezTo>
                    <a:pt x="123" y="28"/>
                    <a:pt x="96" y="0"/>
                    <a:pt x="62" y="0"/>
                  </a:cubicBezTo>
                  <a:close/>
                  <a:moveTo>
                    <a:pt x="62" y="115"/>
                  </a:moveTo>
                  <a:cubicBezTo>
                    <a:pt x="32" y="115"/>
                    <a:pt x="9" y="91"/>
                    <a:pt x="9" y="62"/>
                  </a:cubicBezTo>
                  <a:cubicBezTo>
                    <a:pt x="9" y="33"/>
                    <a:pt x="33" y="9"/>
                    <a:pt x="62" y="9"/>
                  </a:cubicBezTo>
                  <a:cubicBezTo>
                    <a:pt x="91" y="9"/>
                    <a:pt x="115" y="33"/>
                    <a:pt x="115" y="62"/>
                  </a:cubicBezTo>
                  <a:cubicBezTo>
                    <a:pt x="115" y="91"/>
                    <a:pt x="91" y="115"/>
                    <a:pt x="62" y="1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39"/>
            <p:cNvSpPr>
              <a:spLocks noEditPoints="1"/>
            </p:cNvSpPr>
            <p:nvPr/>
          </p:nvSpPr>
          <p:spPr bwMode="auto">
            <a:xfrm>
              <a:off x="4961669" y="1622841"/>
              <a:ext cx="409496" cy="154512"/>
            </a:xfrm>
            <a:custGeom>
              <a:avLst/>
              <a:gdLst>
                <a:gd name="T0" fmla="*/ 150 w 228"/>
                <a:gd name="T1" fmla="*/ 80 h 86"/>
                <a:gd name="T2" fmla="*/ 226 w 228"/>
                <a:gd name="T3" fmla="*/ 31 h 86"/>
                <a:gd name="T4" fmla="*/ 227 w 228"/>
                <a:gd name="T5" fmla="*/ 26 h 86"/>
                <a:gd name="T6" fmla="*/ 199 w 228"/>
                <a:gd name="T7" fmla="*/ 17 h 86"/>
                <a:gd name="T8" fmla="*/ 165 w 228"/>
                <a:gd name="T9" fmla="*/ 33 h 86"/>
                <a:gd name="T10" fmla="*/ 142 w 228"/>
                <a:gd name="T11" fmla="*/ 19 h 86"/>
                <a:gd name="T12" fmla="*/ 112 w 228"/>
                <a:gd name="T13" fmla="*/ 18 h 86"/>
                <a:gd name="T14" fmla="*/ 98 w 228"/>
                <a:gd name="T15" fmla="*/ 14 h 86"/>
                <a:gd name="T16" fmla="*/ 95 w 228"/>
                <a:gd name="T17" fmla="*/ 13 h 86"/>
                <a:gd name="T18" fmla="*/ 44 w 228"/>
                <a:gd name="T19" fmla="*/ 13 h 86"/>
                <a:gd name="T20" fmla="*/ 44 w 228"/>
                <a:gd name="T21" fmla="*/ 6 h 86"/>
                <a:gd name="T22" fmla="*/ 40 w 228"/>
                <a:gd name="T23" fmla="*/ 1 h 86"/>
                <a:gd name="T24" fmla="*/ 6 w 228"/>
                <a:gd name="T25" fmla="*/ 0 h 86"/>
                <a:gd name="T26" fmla="*/ 2 w 228"/>
                <a:gd name="T27" fmla="*/ 4 h 86"/>
                <a:gd name="T28" fmla="*/ 0 w 228"/>
                <a:gd name="T29" fmla="*/ 78 h 86"/>
                <a:gd name="T30" fmla="*/ 4 w 228"/>
                <a:gd name="T31" fmla="*/ 83 h 86"/>
                <a:gd name="T32" fmla="*/ 37 w 228"/>
                <a:gd name="T33" fmla="*/ 83 h 86"/>
                <a:gd name="T34" fmla="*/ 38 w 228"/>
                <a:gd name="T35" fmla="*/ 83 h 86"/>
                <a:gd name="T36" fmla="*/ 42 w 228"/>
                <a:gd name="T37" fmla="*/ 79 h 86"/>
                <a:gd name="T38" fmla="*/ 42 w 228"/>
                <a:gd name="T39" fmla="*/ 76 h 86"/>
                <a:gd name="T40" fmla="*/ 51 w 228"/>
                <a:gd name="T41" fmla="*/ 71 h 86"/>
                <a:gd name="T42" fmla="*/ 62 w 228"/>
                <a:gd name="T43" fmla="*/ 70 h 86"/>
                <a:gd name="T44" fmla="*/ 114 w 228"/>
                <a:gd name="T45" fmla="*/ 85 h 86"/>
                <a:gd name="T46" fmla="*/ 114 w 228"/>
                <a:gd name="T47" fmla="*/ 85 h 86"/>
                <a:gd name="T48" fmla="*/ 126 w 228"/>
                <a:gd name="T49" fmla="*/ 86 h 86"/>
                <a:gd name="T50" fmla="*/ 149 w 228"/>
                <a:gd name="T51" fmla="*/ 81 h 86"/>
                <a:gd name="T52" fmla="*/ 150 w 228"/>
                <a:gd name="T53" fmla="*/ 80 h 86"/>
                <a:gd name="T54" fmla="*/ 33 w 228"/>
                <a:gd name="T55" fmla="*/ 75 h 86"/>
                <a:gd name="T56" fmla="*/ 8 w 228"/>
                <a:gd name="T57" fmla="*/ 74 h 86"/>
                <a:gd name="T58" fmla="*/ 10 w 228"/>
                <a:gd name="T59" fmla="*/ 9 h 86"/>
                <a:gd name="T60" fmla="*/ 35 w 228"/>
                <a:gd name="T61" fmla="*/ 10 h 86"/>
                <a:gd name="T62" fmla="*/ 33 w 228"/>
                <a:gd name="T63" fmla="*/ 75 h 86"/>
                <a:gd name="T64" fmla="*/ 116 w 228"/>
                <a:gd name="T65" fmla="*/ 76 h 86"/>
                <a:gd name="T66" fmla="*/ 64 w 228"/>
                <a:gd name="T67" fmla="*/ 62 h 86"/>
                <a:gd name="T68" fmla="*/ 47 w 228"/>
                <a:gd name="T69" fmla="*/ 64 h 86"/>
                <a:gd name="T70" fmla="*/ 42 w 228"/>
                <a:gd name="T71" fmla="*/ 66 h 86"/>
                <a:gd name="T72" fmla="*/ 43 w 228"/>
                <a:gd name="T73" fmla="*/ 23 h 86"/>
                <a:gd name="T74" fmla="*/ 91 w 228"/>
                <a:gd name="T75" fmla="*/ 20 h 86"/>
                <a:gd name="T76" fmla="*/ 94 w 228"/>
                <a:gd name="T77" fmla="*/ 22 h 86"/>
                <a:gd name="T78" fmla="*/ 111 w 228"/>
                <a:gd name="T79" fmla="*/ 26 h 86"/>
                <a:gd name="T80" fmla="*/ 142 w 228"/>
                <a:gd name="T81" fmla="*/ 27 h 86"/>
                <a:gd name="T82" fmla="*/ 160 w 228"/>
                <a:gd name="T83" fmla="*/ 42 h 86"/>
                <a:gd name="T84" fmla="*/ 114 w 228"/>
                <a:gd name="T85" fmla="*/ 41 h 86"/>
                <a:gd name="T86" fmla="*/ 110 w 228"/>
                <a:gd name="T87" fmla="*/ 45 h 86"/>
                <a:gd name="T88" fmla="*/ 114 w 228"/>
                <a:gd name="T89" fmla="*/ 49 h 86"/>
                <a:gd name="T90" fmla="*/ 164 w 228"/>
                <a:gd name="T91" fmla="*/ 50 h 86"/>
                <a:gd name="T92" fmla="*/ 164 w 228"/>
                <a:gd name="T93" fmla="*/ 50 h 86"/>
                <a:gd name="T94" fmla="*/ 169 w 228"/>
                <a:gd name="T95" fmla="*/ 46 h 86"/>
                <a:gd name="T96" fmla="*/ 168 w 228"/>
                <a:gd name="T97" fmla="*/ 41 h 86"/>
                <a:gd name="T98" fmla="*/ 202 w 228"/>
                <a:gd name="T99" fmla="*/ 25 h 86"/>
                <a:gd name="T100" fmla="*/ 202 w 228"/>
                <a:gd name="T101" fmla="*/ 25 h 86"/>
                <a:gd name="T102" fmla="*/ 217 w 228"/>
                <a:gd name="T103" fmla="*/ 27 h 86"/>
                <a:gd name="T104" fmla="*/ 146 w 228"/>
                <a:gd name="T105" fmla="*/ 73 h 86"/>
                <a:gd name="T106" fmla="*/ 116 w 228"/>
                <a:gd name="T107" fmla="*/ 76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28" h="86">
                  <a:moveTo>
                    <a:pt x="150" y="80"/>
                  </a:moveTo>
                  <a:cubicBezTo>
                    <a:pt x="226" y="31"/>
                    <a:pt x="226" y="31"/>
                    <a:pt x="226" y="31"/>
                  </a:cubicBezTo>
                  <a:cubicBezTo>
                    <a:pt x="227" y="30"/>
                    <a:pt x="228" y="28"/>
                    <a:pt x="227" y="26"/>
                  </a:cubicBezTo>
                  <a:cubicBezTo>
                    <a:pt x="221" y="16"/>
                    <a:pt x="209" y="12"/>
                    <a:pt x="199" y="17"/>
                  </a:cubicBezTo>
                  <a:cubicBezTo>
                    <a:pt x="165" y="33"/>
                    <a:pt x="165" y="33"/>
                    <a:pt x="165" y="33"/>
                  </a:cubicBezTo>
                  <a:cubicBezTo>
                    <a:pt x="161" y="24"/>
                    <a:pt x="152" y="19"/>
                    <a:pt x="142" y="19"/>
                  </a:cubicBezTo>
                  <a:cubicBezTo>
                    <a:pt x="112" y="18"/>
                    <a:pt x="112" y="18"/>
                    <a:pt x="112" y="18"/>
                  </a:cubicBezTo>
                  <a:cubicBezTo>
                    <a:pt x="107" y="18"/>
                    <a:pt x="102" y="16"/>
                    <a:pt x="98" y="14"/>
                  </a:cubicBezTo>
                  <a:cubicBezTo>
                    <a:pt x="95" y="13"/>
                    <a:pt x="95" y="13"/>
                    <a:pt x="95" y="13"/>
                  </a:cubicBezTo>
                  <a:cubicBezTo>
                    <a:pt x="79" y="4"/>
                    <a:pt x="60" y="4"/>
                    <a:pt x="44" y="13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4" y="3"/>
                    <a:pt x="42" y="1"/>
                    <a:pt x="40" y="1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4" y="0"/>
                    <a:pt x="2" y="2"/>
                    <a:pt x="2" y="4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0" y="80"/>
                    <a:pt x="1" y="82"/>
                    <a:pt x="4" y="83"/>
                  </a:cubicBezTo>
                  <a:cubicBezTo>
                    <a:pt x="37" y="83"/>
                    <a:pt x="37" y="83"/>
                    <a:pt x="37" y="83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40" y="83"/>
                    <a:pt x="42" y="82"/>
                    <a:pt x="42" y="79"/>
                  </a:cubicBezTo>
                  <a:cubicBezTo>
                    <a:pt x="42" y="76"/>
                    <a:pt x="42" y="76"/>
                    <a:pt x="42" y="76"/>
                  </a:cubicBezTo>
                  <a:cubicBezTo>
                    <a:pt x="51" y="71"/>
                    <a:pt x="51" y="71"/>
                    <a:pt x="51" y="71"/>
                  </a:cubicBezTo>
                  <a:cubicBezTo>
                    <a:pt x="54" y="69"/>
                    <a:pt x="58" y="69"/>
                    <a:pt x="62" y="70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8" y="85"/>
                    <a:pt x="122" y="86"/>
                    <a:pt x="126" y="86"/>
                  </a:cubicBezTo>
                  <a:cubicBezTo>
                    <a:pt x="134" y="86"/>
                    <a:pt x="142" y="84"/>
                    <a:pt x="149" y="81"/>
                  </a:cubicBezTo>
                  <a:cubicBezTo>
                    <a:pt x="150" y="81"/>
                    <a:pt x="150" y="80"/>
                    <a:pt x="150" y="80"/>
                  </a:cubicBezTo>
                  <a:close/>
                  <a:moveTo>
                    <a:pt x="33" y="75"/>
                  </a:moveTo>
                  <a:cubicBezTo>
                    <a:pt x="8" y="74"/>
                    <a:pt x="8" y="74"/>
                    <a:pt x="8" y="74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35" y="10"/>
                    <a:pt x="35" y="10"/>
                    <a:pt x="35" y="10"/>
                  </a:cubicBezTo>
                  <a:lnTo>
                    <a:pt x="33" y="75"/>
                  </a:lnTo>
                  <a:close/>
                  <a:moveTo>
                    <a:pt x="116" y="76"/>
                  </a:moveTo>
                  <a:cubicBezTo>
                    <a:pt x="64" y="62"/>
                    <a:pt x="64" y="62"/>
                    <a:pt x="64" y="62"/>
                  </a:cubicBezTo>
                  <a:cubicBezTo>
                    <a:pt x="58" y="60"/>
                    <a:pt x="52" y="61"/>
                    <a:pt x="47" y="64"/>
                  </a:cubicBezTo>
                  <a:cubicBezTo>
                    <a:pt x="42" y="66"/>
                    <a:pt x="42" y="66"/>
                    <a:pt x="42" y="66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57" y="13"/>
                    <a:pt x="76" y="12"/>
                    <a:pt x="91" y="20"/>
                  </a:cubicBezTo>
                  <a:cubicBezTo>
                    <a:pt x="94" y="22"/>
                    <a:pt x="94" y="22"/>
                    <a:pt x="94" y="22"/>
                  </a:cubicBezTo>
                  <a:cubicBezTo>
                    <a:pt x="99" y="24"/>
                    <a:pt x="105" y="26"/>
                    <a:pt x="111" y="26"/>
                  </a:cubicBezTo>
                  <a:cubicBezTo>
                    <a:pt x="142" y="27"/>
                    <a:pt x="142" y="27"/>
                    <a:pt x="142" y="27"/>
                  </a:cubicBezTo>
                  <a:cubicBezTo>
                    <a:pt x="151" y="27"/>
                    <a:pt x="158" y="33"/>
                    <a:pt x="160" y="42"/>
                  </a:cubicBezTo>
                  <a:cubicBezTo>
                    <a:pt x="114" y="41"/>
                    <a:pt x="114" y="41"/>
                    <a:pt x="114" y="41"/>
                  </a:cubicBezTo>
                  <a:cubicBezTo>
                    <a:pt x="112" y="41"/>
                    <a:pt x="110" y="42"/>
                    <a:pt x="110" y="45"/>
                  </a:cubicBezTo>
                  <a:cubicBezTo>
                    <a:pt x="110" y="47"/>
                    <a:pt x="112" y="49"/>
                    <a:pt x="114" y="49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7" y="50"/>
                    <a:pt x="169" y="49"/>
                    <a:pt x="169" y="46"/>
                  </a:cubicBezTo>
                  <a:cubicBezTo>
                    <a:pt x="169" y="45"/>
                    <a:pt x="169" y="43"/>
                    <a:pt x="168" y="41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7" y="22"/>
                    <a:pt x="213" y="23"/>
                    <a:pt x="217" y="27"/>
                  </a:cubicBezTo>
                  <a:cubicBezTo>
                    <a:pt x="146" y="73"/>
                    <a:pt x="146" y="73"/>
                    <a:pt x="146" y="73"/>
                  </a:cubicBezTo>
                  <a:cubicBezTo>
                    <a:pt x="136" y="77"/>
                    <a:pt x="126" y="78"/>
                    <a:pt x="116" y="7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40"/>
            <p:cNvSpPr>
              <a:spLocks/>
            </p:cNvSpPr>
            <p:nvPr/>
          </p:nvSpPr>
          <p:spPr bwMode="auto">
            <a:xfrm>
              <a:off x="5179356" y="1285653"/>
              <a:ext cx="13701" cy="86771"/>
            </a:xfrm>
            <a:custGeom>
              <a:avLst/>
              <a:gdLst>
                <a:gd name="T0" fmla="*/ 0 w 8"/>
                <a:gd name="T1" fmla="*/ 4 h 48"/>
                <a:gd name="T2" fmla="*/ 0 w 8"/>
                <a:gd name="T3" fmla="*/ 44 h 48"/>
                <a:gd name="T4" fmla="*/ 4 w 8"/>
                <a:gd name="T5" fmla="*/ 48 h 48"/>
                <a:gd name="T6" fmla="*/ 8 w 8"/>
                <a:gd name="T7" fmla="*/ 44 h 48"/>
                <a:gd name="T8" fmla="*/ 8 w 8"/>
                <a:gd name="T9" fmla="*/ 4 h 48"/>
                <a:gd name="T10" fmla="*/ 4 w 8"/>
                <a:gd name="T11" fmla="*/ 0 h 48"/>
                <a:gd name="T12" fmla="*/ 0 w 8"/>
                <a:gd name="T13" fmla="*/ 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8">
                  <a:moveTo>
                    <a:pt x="0" y="4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0" y="46"/>
                    <a:pt x="2" y="48"/>
                    <a:pt x="4" y="48"/>
                  </a:cubicBezTo>
                  <a:cubicBezTo>
                    <a:pt x="6" y="48"/>
                    <a:pt x="8" y="46"/>
                    <a:pt x="8" y="4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1"/>
                    <a:pt x="6" y="0"/>
                    <a:pt x="4" y="0"/>
                  </a:cubicBezTo>
                  <a:cubicBezTo>
                    <a:pt x="2" y="0"/>
                    <a:pt x="0" y="1"/>
                    <a:pt x="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41"/>
            <p:cNvSpPr>
              <a:spLocks/>
            </p:cNvSpPr>
            <p:nvPr/>
          </p:nvSpPr>
          <p:spPr bwMode="auto">
            <a:xfrm>
              <a:off x="5231114" y="1334367"/>
              <a:ext cx="15984" cy="50236"/>
            </a:xfrm>
            <a:custGeom>
              <a:avLst/>
              <a:gdLst>
                <a:gd name="T0" fmla="*/ 5 w 9"/>
                <a:gd name="T1" fmla="*/ 28 h 28"/>
                <a:gd name="T2" fmla="*/ 9 w 9"/>
                <a:gd name="T3" fmla="*/ 23 h 28"/>
                <a:gd name="T4" fmla="*/ 9 w 9"/>
                <a:gd name="T5" fmla="*/ 4 h 28"/>
                <a:gd name="T6" fmla="*/ 5 w 9"/>
                <a:gd name="T7" fmla="*/ 0 h 28"/>
                <a:gd name="T8" fmla="*/ 0 w 9"/>
                <a:gd name="T9" fmla="*/ 4 h 28"/>
                <a:gd name="T10" fmla="*/ 0 w 9"/>
                <a:gd name="T11" fmla="*/ 23 h 28"/>
                <a:gd name="T12" fmla="*/ 5 w 9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8">
                  <a:moveTo>
                    <a:pt x="5" y="28"/>
                  </a:moveTo>
                  <a:cubicBezTo>
                    <a:pt x="7" y="28"/>
                    <a:pt x="9" y="26"/>
                    <a:pt x="9" y="23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9" y="2"/>
                    <a:pt x="7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5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42"/>
            <p:cNvSpPr>
              <a:spLocks/>
            </p:cNvSpPr>
            <p:nvPr/>
          </p:nvSpPr>
          <p:spPr bwMode="auto">
            <a:xfrm>
              <a:off x="5128360" y="1334367"/>
              <a:ext cx="14462" cy="50236"/>
            </a:xfrm>
            <a:custGeom>
              <a:avLst/>
              <a:gdLst>
                <a:gd name="T0" fmla="*/ 4 w 8"/>
                <a:gd name="T1" fmla="*/ 28 h 28"/>
                <a:gd name="T2" fmla="*/ 8 w 8"/>
                <a:gd name="T3" fmla="*/ 23 h 28"/>
                <a:gd name="T4" fmla="*/ 8 w 8"/>
                <a:gd name="T5" fmla="*/ 4 h 28"/>
                <a:gd name="T6" fmla="*/ 4 w 8"/>
                <a:gd name="T7" fmla="*/ 0 h 28"/>
                <a:gd name="T8" fmla="*/ 0 w 8"/>
                <a:gd name="T9" fmla="*/ 4 h 28"/>
                <a:gd name="T10" fmla="*/ 0 w 8"/>
                <a:gd name="T11" fmla="*/ 23 h 28"/>
                <a:gd name="T12" fmla="*/ 4 w 8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8">
                  <a:moveTo>
                    <a:pt x="4" y="28"/>
                  </a:moveTo>
                  <a:cubicBezTo>
                    <a:pt x="6" y="28"/>
                    <a:pt x="8" y="26"/>
                    <a:pt x="8" y="23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4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9" name="Group 38"/>
          <p:cNvGrpSpPr/>
          <p:nvPr/>
        </p:nvGrpSpPr>
        <p:grpSpPr>
          <a:xfrm>
            <a:off x="3276601" y="1352550"/>
            <a:ext cx="2590799" cy="2451722"/>
            <a:chOff x="537325" y="1814962"/>
            <a:chExt cx="2590799" cy="2451722"/>
          </a:xfrm>
          <a:solidFill>
            <a:schemeClr val="accent2"/>
          </a:solidFill>
        </p:grpSpPr>
        <p:sp>
          <p:nvSpPr>
            <p:cNvPr id="44" name="Rounded Rectangle 43"/>
            <p:cNvSpPr/>
            <p:nvPr/>
          </p:nvSpPr>
          <p:spPr>
            <a:xfrm>
              <a:off x="537325" y="1814962"/>
              <a:ext cx="2590799" cy="2186053"/>
            </a:xfrm>
            <a:prstGeom prst="roundRect">
              <a:avLst>
                <a:gd name="adj" fmla="val 1405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Isosceles Triangle 44"/>
            <p:cNvSpPr/>
            <p:nvPr/>
          </p:nvSpPr>
          <p:spPr>
            <a:xfrm rot="10800000">
              <a:off x="1645191" y="3943350"/>
              <a:ext cx="375067" cy="323334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0" name="Oval 39"/>
          <p:cNvSpPr/>
          <p:nvPr/>
        </p:nvSpPr>
        <p:spPr>
          <a:xfrm>
            <a:off x="4273832" y="4039442"/>
            <a:ext cx="601752" cy="601752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ectangle 12"/>
          <p:cNvSpPr>
            <a:spLocks noChangeArrowheads="1"/>
          </p:cNvSpPr>
          <p:nvPr/>
        </p:nvSpPr>
        <p:spPr bwMode="auto">
          <a:xfrm>
            <a:off x="4163796" y="3041563"/>
            <a:ext cx="816408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2019</a:t>
            </a: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3694115" y="1745413"/>
            <a:ext cx="1755770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400" b="1" dirty="0" smtClean="0">
                <a:solidFill>
                  <a:schemeClr val="bg1"/>
                </a:solidFill>
              </a:rPr>
              <a:t>Your Text Here </a:t>
            </a:r>
            <a:endParaRPr lang="en-US" sz="1400" b="1" dirty="0">
              <a:solidFill>
                <a:schemeClr val="bg1"/>
              </a:solidFill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3528436" y="2030929"/>
            <a:ext cx="2087129" cy="83099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900" dirty="0">
                <a:solidFill>
                  <a:schemeClr val="bg1"/>
                </a:solidFill>
              </a:rPr>
              <a:t>This is a sample text. You simply add your own text and description here. This text is fully editable</a:t>
            </a:r>
            <a:r>
              <a:rPr lang="en-US" sz="900" dirty="0" smtClean="0">
                <a:solidFill>
                  <a:schemeClr val="bg1"/>
                </a:solidFill>
              </a:rPr>
              <a:t>. </a:t>
            </a:r>
            <a:r>
              <a:rPr lang="en-US" sz="900" dirty="0">
                <a:solidFill>
                  <a:schemeClr val="bg1"/>
                </a:solidFill>
              </a:rPr>
              <a:t>This is a sample text. You simply add your own </a:t>
            </a:r>
            <a:r>
              <a:rPr lang="en-US" sz="900" dirty="0" smtClean="0">
                <a:solidFill>
                  <a:schemeClr val="bg1"/>
                </a:solidFill>
              </a:rPr>
              <a:t>text</a:t>
            </a:r>
            <a:endParaRPr lang="en-US" sz="900" dirty="0">
              <a:solidFill>
                <a:schemeClr val="bg1"/>
              </a:solidFill>
            </a:endParaRPr>
          </a:p>
        </p:txBody>
      </p:sp>
      <p:grpSp>
        <p:nvGrpSpPr>
          <p:cNvPr id="34" name="Group 33"/>
          <p:cNvGrpSpPr/>
          <p:nvPr/>
        </p:nvGrpSpPr>
        <p:grpSpPr>
          <a:xfrm>
            <a:off x="4421664" y="4186525"/>
            <a:ext cx="306088" cy="307586"/>
            <a:chOff x="2183490" y="1298593"/>
            <a:chExt cx="465821" cy="468104"/>
          </a:xfrm>
          <a:solidFill>
            <a:schemeClr val="accent2"/>
          </a:solidFill>
        </p:grpSpPr>
        <p:sp>
          <p:nvSpPr>
            <p:cNvPr id="35" name="Freeform 29"/>
            <p:cNvSpPr>
              <a:spLocks noEditPoints="1"/>
            </p:cNvSpPr>
            <p:nvPr/>
          </p:nvSpPr>
          <p:spPr bwMode="auto">
            <a:xfrm>
              <a:off x="2183490" y="1298593"/>
              <a:ext cx="465821" cy="468104"/>
            </a:xfrm>
            <a:custGeom>
              <a:avLst/>
              <a:gdLst>
                <a:gd name="T0" fmla="*/ 32 w 259"/>
                <a:gd name="T1" fmla="*/ 161 h 260"/>
                <a:gd name="T2" fmla="*/ 28 w 259"/>
                <a:gd name="T3" fmla="*/ 194 h 260"/>
                <a:gd name="T4" fmla="*/ 46 w 259"/>
                <a:gd name="T5" fmla="*/ 230 h 260"/>
                <a:gd name="T6" fmla="*/ 67 w 259"/>
                <a:gd name="T7" fmla="*/ 232 h 260"/>
                <a:gd name="T8" fmla="*/ 99 w 259"/>
                <a:gd name="T9" fmla="*/ 228 h 260"/>
                <a:gd name="T10" fmla="*/ 118 w 259"/>
                <a:gd name="T11" fmla="*/ 260 h 260"/>
                <a:gd name="T12" fmla="*/ 157 w 259"/>
                <a:gd name="T13" fmla="*/ 247 h 260"/>
                <a:gd name="T14" fmla="*/ 178 w 259"/>
                <a:gd name="T15" fmla="*/ 221 h 260"/>
                <a:gd name="T16" fmla="*/ 202 w 259"/>
                <a:gd name="T17" fmla="*/ 235 h 260"/>
                <a:gd name="T18" fmla="*/ 230 w 259"/>
                <a:gd name="T19" fmla="*/ 214 h 260"/>
                <a:gd name="T20" fmla="*/ 221 w 259"/>
                <a:gd name="T21" fmla="*/ 178 h 260"/>
                <a:gd name="T22" fmla="*/ 246 w 259"/>
                <a:gd name="T23" fmla="*/ 157 h 260"/>
                <a:gd name="T24" fmla="*/ 259 w 259"/>
                <a:gd name="T25" fmla="*/ 117 h 260"/>
                <a:gd name="T26" fmla="*/ 228 w 259"/>
                <a:gd name="T27" fmla="*/ 100 h 260"/>
                <a:gd name="T28" fmla="*/ 231 w 259"/>
                <a:gd name="T29" fmla="*/ 67 h 260"/>
                <a:gd name="T30" fmla="*/ 214 w 259"/>
                <a:gd name="T31" fmla="*/ 30 h 260"/>
                <a:gd name="T32" fmla="*/ 193 w 259"/>
                <a:gd name="T33" fmla="*/ 28 h 260"/>
                <a:gd name="T34" fmla="*/ 160 w 259"/>
                <a:gd name="T35" fmla="*/ 32 h 260"/>
                <a:gd name="T36" fmla="*/ 142 w 259"/>
                <a:gd name="T37" fmla="*/ 0 h 260"/>
                <a:gd name="T38" fmla="*/ 102 w 259"/>
                <a:gd name="T39" fmla="*/ 14 h 260"/>
                <a:gd name="T40" fmla="*/ 81 w 259"/>
                <a:gd name="T41" fmla="*/ 39 h 260"/>
                <a:gd name="T42" fmla="*/ 57 w 259"/>
                <a:gd name="T43" fmla="*/ 26 h 260"/>
                <a:gd name="T44" fmla="*/ 29 w 259"/>
                <a:gd name="T45" fmla="*/ 47 h 260"/>
                <a:gd name="T46" fmla="*/ 38 w 259"/>
                <a:gd name="T47" fmla="*/ 83 h 260"/>
                <a:gd name="T48" fmla="*/ 13 w 259"/>
                <a:gd name="T49" fmla="*/ 103 h 260"/>
                <a:gd name="T50" fmla="*/ 0 w 259"/>
                <a:gd name="T51" fmla="*/ 142 h 260"/>
                <a:gd name="T52" fmla="*/ 14 w 259"/>
                <a:gd name="T53" fmla="*/ 119 h 260"/>
                <a:gd name="T54" fmla="*/ 38 w 259"/>
                <a:gd name="T55" fmla="*/ 114 h 260"/>
                <a:gd name="T56" fmla="*/ 53 w 259"/>
                <a:gd name="T57" fmla="*/ 86 h 260"/>
                <a:gd name="T58" fmla="*/ 40 w 259"/>
                <a:gd name="T59" fmla="*/ 59 h 260"/>
                <a:gd name="T60" fmla="*/ 56 w 259"/>
                <a:gd name="T61" fmla="*/ 41 h 260"/>
                <a:gd name="T62" fmla="*/ 58 w 259"/>
                <a:gd name="T63" fmla="*/ 41 h 260"/>
                <a:gd name="T64" fmla="*/ 84 w 259"/>
                <a:gd name="T65" fmla="*/ 54 h 260"/>
                <a:gd name="T66" fmla="*/ 113 w 259"/>
                <a:gd name="T67" fmla="*/ 39 h 260"/>
                <a:gd name="T68" fmla="*/ 118 w 259"/>
                <a:gd name="T69" fmla="*/ 15 h 260"/>
                <a:gd name="T70" fmla="*/ 142 w 259"/>
                <a:gd name="T71" fmla="*/ 16 h 260"/>
                <a:gd name="T72" fmla="*/ 151 w 259"/>
                <a:gd name="T73" fmla="*/ 44 h 260"/>
                <a:gd name="T74" fmla="*/ 183 w 259"/>
                <a:gd name="T75" fmla="*/ 54 h 260"/>
                <a:gd name="T76" fmla="*/ 202 w 259"/>
                <a:gd name="T77" fmla="*/ 40 h 260"/>
                <a:gd name="T78" fmla="*/ 219 w 259"/>
                <a:gd name="T79" fmla="*/ 57 h 260"/>
                <a:gd name="T80" fmla="*/ 206 w 259"/>
                <a:gd name="T81" fmla="*/ 77 h 260"/>
                <a:gd name="T82" fmla="*/ 215 w 259"/>
                <a:gd name="T83" fmla="*/ 108 h 260"/>
                <a:gd name="T84" fmla="*/ 244 w 259"/>
                <a:gd name="T85" fmla="*/ 117 h 260"/>
                <a:gd name="T86" fmla="*/ 245 w 259"/>
                <a:gd name="T87" fmla="*/ 141 h 260"/>
                <a:gd name="T88" fmla="*/ 244 w 259"/>
                <a:gd name="T89" fmla="*/ 143 h 260"/>
                <a:gd name="T90" fmla="*/ 215 w 259"/>
                <a:gd name="T91" fmla="*/ 152 h 260"/>
                <a:gd name="T92" fmla="*/ 206 w 259"/>
                <a:gd name="T93" fmla="*/ 183 h 260"/>
                <a:gd name="T94" fmla="*/ 219 w 259"/>
                <a:gd name="T95" fmla="*/ 204 h 260"/>
                <a:gd name="T96" fmla="*/ 202 w 259"/>
                <a:gd name="T97" fmla="*/ 220 h 260"/>
                <a:gd name="T98" fmla="*/ 182 w 259"/>
                <a:gd name="T99" fmla="*/ 206 h 260"/>
                <a:gd name="T100" fmla="*/ 152 w 259"/>
                <a:gd name="T101" fmla="*/ 216 h 260"/>
                <a:gd name="T102" fmla="*/ 143 w 259"/>
                <a:gd name="T103" fmla="*/ 244 h 260"/>
                <a:gd name="T104" fmla="*/ 118 w 259"/>
                <a:gd name="T105" fmla="*/ 245 h 260"/>
                <a:gd name="T106" fmla="*/ 113 w 259"/>
                <a:gd name="T107" fmla="*/ 221 h 260"/>
                <a:gd name="T108" fmla="*/ 85 w 259"/>
                <a:gd name="T109" fmla="*/ 206 h 260"/>
                <a:gd name="T110" fmla="*/ 77 w 259"/>
                <a:gd name="T111" fmla="*/ 207 h 260"/>
                <a:gd name="T112" fmla="*/ 58 w 259"/>
                <a:gd name="T113" fmla="*/ 221 h 260"/>
                <a:gd name="T114" fmla="*/ 40 w 259"/>
                <a:gd name="T115" fmla="*/ 204 h 260"/>
                <a:gd name="T116" fmla="*/ 54 w 259"/>
                <a:gd name="T117" fmla="*/ 183 h 260"/>
                <a:gd name="T118" fmla="*/ 44 w 259"/>
                <a:gd name="T119" fmla="*/ 153 h 260"/>
                <a:gd name="T120" fmla="*/ 16 w 259"/>
                <a:gd name="T121" fmla="*/ 143 h 260"/>
                <a:gd name="T122" fmla="*/ 14 w 259"/>
                <a:gd name="T123" fmla="*/ 119 h 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59" h="260">
                  <a:moveTo>
                    <a:pt x="13" y="158"/>
                  </a:moveTo>
                  <a:cubicBezTo>
                    <a:pt x="32" y="161"/>
                    <a:pt x="32" y="161"/>
                    <a:pt x="32" y="161"/>
                  </a:cubicBezTo>
                  <a:cubicBezTo>
                    <a:pt x="34" y="167"/>
                    <a:pt x="36" y="173"/>
                    <a:pt x="39" y="179"/>
                  </a:cubicBezTo>
                  <a:cubicBezTo>
                    <a:pt x="28" y="194"/>
                    <a:pt x="28" y="194"/>
                    <a:pt x="28" y="194"/>
                  </a:cubicBezTo>
                  <a:cubicBezTo>
                    <a:pt x="24" y="200"/>
                    <a:pt x="25" y="209"/>
                    <a:pt x="30" y="214"/>
                  </a:cubicBezTo>
                  <a:cubicBezTo>
                    <a:pt x="46" y="230"/>
                    <a:pt x="46" y="230"/>
                    <a:pt x="46" y="230"/>
                  </a:cubicBezTo>
                  <a:cubicBezTo>
                    <a:pt x="49" y="233"/>
                    <a:pt x="53" y="235"/>
                    <a:pt x="58" y="235"/>
                  </a:cubicBezTo>
                  <a:cubicBezTo>
                    <a:pt x="61" y="235"/>
                    <a:pt x="64" y="234"/>
                    <a:pt x="67" y="232"/>
                  </a:cubicBezTo>
                  <a:cubicBezTo>
                    <a:pt x="82" y="221"/>
                    <a:pt x="82" y="221"/>
                    <a:pt x="82" y="221"/>
                  </a:cubicBezTo>
                  <a:cubicBezTo>
                    <a:pt x="88" y="224"/>
                    <a:pt x="93" y="226"/>
                    <a:pt x="99" y="228"/>
                  </a:cubicBezTo>
                  <a:cubicBezTo>
                    <a:pt x="102" y="247"/>
                    <a:pt x="102" y="247"/>
                    <a:pt x="102" y="247"/>
                  </a:cubicBezTo>
                  <a:cubicBezTo>
                    <a:pt x="104" y="254"/>
                    <a:pt x="110" y="260"/>
                    <a:pt x="118" y="260"/>
                  </a:cubicBezTo>
                  <a:cubicBezTo>
                    <a:pt x="141" y="260"/>
                    <a:pt x="141" y="260"/>
                    <a:pt x="141" y="260"/>
                  </a:cubicBezTo>
                  <a:cubicBezTo>
                    <a:pt x="149" y="260"/>
                    <a:pt x="156" y="254"/>
                    <a:pt x="157" y="247"/>
                  </a:cubicBezTo>
                  <a:cubicBezTo>
                    <a:pt x="160" y="228"/>
                    <a:pt x="160" y="228"/>
                    <a:pt x="160" y="228"/>
                  </a:cubicBezTo>
                  <a:cubicBezTo>
                    <a:pt x="166" y="226"/>
                    <a:pt x="172" y="224"/>
                    <a:pt x="178" y="221"/>
                  </a:cubicBezTo>
                  <a:cubicBezTo>
                    <a:pt x="193" y="232"/>
                    <a:pt x="193" y="232"/>
                    <a:pt x="193" y="232"/>
                  </a:cubicBezTo>
                  <a:cubicBezTo>
                    <a:pt x="196" y="234"/>
                    <a:pt x="199" y="235"/>
                    <a:pt x="202" y="235"/>
                  </a:cubicBezTo>
                  <a:cubicBezTo>
                    <a:pt x="206" y="235"/>
                    <a:pt x="210" y="233"/>
                    <a:pt x="213" y="230"/>
                  </a:cubicBezTo>
                  <a:cubicBezTo>
                    <a:pt x="230" y="214"/>
                    <a:pt x="230" y="214"/>
                    <a:pt x="230" y="214"/>
                  </a:cubicBezTo>
                  <a:cubicBezTo>
                    <a:pt x="235" y="208"/>
                    <a:pt x="236" y="200"/>
                    <a:pt x="231" y="193"/>
                  </a:cubicBezTo>
                  <a:cubicBezTo>
                    <a:pt x="221" y="178"/>
                    <a:pt x="221" y="178"/>
                    <a:pt x="221" y="178"/>
                  </a:cubicBezTo>
                  <a:cubicBezTo>
                    <a:pt x="224" y="172"/>
                    <a:pt x="226" y="166"/>
                    <a:pt x="228" y="160"/>
                  </a:cubicBezTo>
                  <a:cubicBezTo>
                    <a:pt x="246" y="157"/>
                    <a:pt x="246" y="157"/>
                    <a:pt x="246" y="157"/>
                  </a:cubicBezTo>
                  <a:cubicBezTo>
                    <a:pt x="253" y="156"/>
                    <a:pt x="259" y="150"/>
                    <a:pt x="259" y="143"/>
                  </a:cubicBezTo>
                  <a:cubicBezTo>
                    <a:pt x="259" y="117"/>
                    <a:pt x="259" y="117"/>
                    <a:pt x="259" y="117"/>
                  </a:cubicBezTo>
                  <a:cubicBezTo>
                    <a:pt x="259" y="110"/>
                    <a:pt x="253" y="104"/>
                    <a:pt x="246" y="103"/>
                  </a:cubicBezTo>
                  <a:cubicBezTo>
                    <a:pt x="228" y="100"/>
                    <a:pt x="228" y="100"/>
                    <a:pt x="228" y="100"/>
                  </a:cubicBezTo>
                  <a:cubicBezTo>
                    <a:pt x="226" y="94"/>
                    <a:pt x="224" y="88"/>
                    <a:pt x="221" y="82"/>
                  </a:cubicBezTo>
                  <a:cubicBezTo>
                    <a:pt x="231" y="67"/>
                    <a:pt x="231" y="67"/>
                    <a:pt x="231" y="67"/>
                  </a:cubicBezTo>
                  <a:cubicBezTo>
                    <a:pt x="236" y="61"/>
                    <a:pt x="235" y="52"/>
                    <a:pt x="230" y="46"/>
                  </a:cubicBezTo>
                  <a:cubicBezTo>
                    <a:pt x="214" y="30"/>
                    <a:pt x="214" y="30"/>
                    <a:pt x="214" y="30"/>
                  </a:cubicBezTo>
                  <a:cubicBezTo>
                    <a:pt x="211" y="27"/>
                    <a:pt x="207" y="25"/>
                    <a:pt x="202" y="25"/>
                  </a:cubicBezTo>
                  <a:cubicBezTo>
                    <a:pt x="199" y="25"/>
                    <a:pt x="196" y="26"/>
                    <a:pt x="193" y="28"/>
                  </a:cubicBezTo>
                  <a:cubicBezTo>
                    <a:pt x="178" y="39"/>
                    <a:pt x="178" y="39"/>
                    <a:pt x="178" y="39"/>
                  </a:cubicBezTo>
                  <a:cubicBezTo>
                    <a:pt x="172" y="36"/>
                    <a:pt x="166" y="33"/>
                    <a:pt x="160" y="32"/>
                  </a:cubicBezTo>
                  <a:cubicBezTo>
                    <a:pt x="156" y="14"/>
                    <a:pt x="156" y="14"/>
                    <a:pt x="156" y="14"/>
                  </a:cubicBezTo>
                  <a:cubicBezTo>
                    <a:pt x="155" y="6"/>
                    <a:pt x="149" y="1"/>
                    <a:pt x="142" y="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109" y="1"/>
                    <a:pt x="103" y="6"/>
                    <a:pt x="102" y="14"/>
                  </a:cubicBezTo>
                  <a:cubicBezTo>
                    <a:pt x="99" y="32"/>
                    <a:pt x="99" y="32"/>
                    <a:pt x="99" y="32"/>
                  </a:cubicBezTo>
                  <a:cubicBezTo>
                    <a:pt x="93" y="34"/>
                    <a:pt x="87" y="36"/>
                    <a:pt x="81" y="39"/>
                  </a:cubicBezTo>
                  <a:cubicBezTo>
                    <a:pt x="66" y="29"/>
                    <a:pt x="66" y="29"/>
                    <a:pt x="66" y="29"/>
                  </a:cubicBezTo>
                  <a:cubicBezTo>
                    <a:pt x="63" y="27"/>
                    <a:pt x="60" y="26"/>
                    <a:pt x="57" y="26"/>
                  </a:cubicBezTo>
                  <a:cubicBezTo>
                    <a:pt x="53" y="26"/>
                    <a:pt x="49" y="27"/>
                    <a:pt x="46" y="30"/>
                  </a:cubicBezTo>
                  <a:cubicBezTo>
                    <a:pt x="29" y="47"/>
                    <a:pt x="29" y="47"/>
                    <a:pt x="29" y="47"/>
                  </a:cubicBezTo>
                  <a:cubicBezTo>
                    <a:pt x="24" y="52"/>
                    <a:pt x="23" y="61"/>
                    <a:pt x="28" y="67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35" y="88"/>
                    <a:pt x="33" y="94"/>
                    <a:pt x="31" y="100"/>
                  </a:cubicBezTo>
                  <a:cubicBezTo>
                    <a:pt x="13" y="103"/>
                    <a:pt x="13" y="103"/>
                    <a:pt x="13" y="103"/>
                  </a:cubicBezTo>
                  <a:cubicBezTo>
                    <a:pt x="5" y="105"/>
                    <a:pt x="0" y="111"/>
                    <a:pt x="0" y="119"/>
                  </a:cubicBezTo>
                  <a:cubicBezTo>
                    <a:pt x="0" y="142"/>
                    <a:pt x="0" y="142"/>
                    <a:pt x="0" y="142"/>
                  </a:cubicBezTo>
                  <a:cubicBezTo>
                    <a:pt x="0" y="150"/>
                    <a:pt x="5" y="157"/>
                    <a:pt x="13" y="158"/>
                  </a:cubicBezTo>
                  <a:close/>
                  <a:moveTo>
                    <a:pt x="14" y="119"/>
                  </a:moveTo>
                  <a:cubicBezTo>
                    <a:pt x="14" y="118"/>
                    <a:pt x="15" y="118"/>
                    <a:pt x="16" y="118"/>
                  </a:cubicBezTo>
                  <a:cubicBezTo>
                    <a:pt x="38" y="114"/>
                    <a:pt x="38" y="114"/>
                    <a:pt x="38" y="114"/>
                  </a:cubicBezTo>
                  <a:cubicBezTo>
                    <a:pt x="41" y="113"/>
                    <a:pt x="43" y="111"/>
                    <a:pt x="44" y="109"/>
                  </a:cubicBezTo>
                  <a:cubicBezTo>
                    <a:pt x="46" y="101"/>
                    <a:pt x="49" y="93"/>
                    <a:pt x="53" y="86"/>
                  </a:cubicBezTo>
                  <a:cubicBezTo>
                    <a:pt x="55" y="83"/>
                    <a:pt x="55" y="80"/>
                    <a:pt x="53" y="78"/>
                  </a:cubicBezTo>
                  <a:cubicBezTo>
                    <a:pt x="40" y="59"/>
                    <a:pt x="40" y="59"/>
                    <a:pt x="40" y="59"/>
                  </a:cubicBezTo>
                  <a:cubicBezTo>
                    <a:pt x="39" y="58"/>
                    <a:pt x="39" y="57"/>
                    <a:pt x="40" y="57"/>
                  </a:cubicBezTo>
                  <a:cubicBezTo>
                    <a:pt x="56" y="41"/>
                    <a:pt x="56" y="41"/>
                    <a:pt x="56" y="41"/>
                  </a:cubicBezTo>
                  <a:cubicBezTo>
                    <a:pt x="56" y="40"/>
                    <a:pt x="57" y="40"/>
                    <a:pt x="57" y="40"/>
                  </a:cubicBezTo>
                  <a:cubicBezTo>
                    <a:pt x="57" y="40"/>
                    <a:pt x="58" y="40"/>
                    <a:pt x="58" y="41"/>
                  </a:cubicBezTo>
                  <a:cubicBezTo>
                    <a:pt x="76" y="54"/>
                    <a:pt x="76" y="54"/>
                    <a:pt x="76" y="54"/>
                  </a:cubicBezTo>
                  <a:cubicBezTo>
                    <a:pt x="79" y="56"/>
                    <a:pt x="82" y="56"/>
                    <a:pt x="84" y="54"/>
                  </a:cubicBezTo>
                  <a:cubicBezTo>
                    <a:pt x="92" y="50"/>
                    <a:pt x="99" y="47"/>
                    <a:pt x="107" y="45"/>
                  </a:cubicBezTo>
                  <a:cubicBezTo>
                    <a:pt x="110" y="44"/>
                    <a:pt x="112" y="42"/>
                    <a:pt x="113" y="39"/>
                  </a:cubicBezTo>
                  <a:cubicBezTo>
                    <a:pt x="116" y="16"/>
                    <a:pt x="116" y="16"/>
                    <a:pt x="116" y="16"/>
                  </a:cubicBezTo>
                  <a:cubicBezTo>
                    <a:pt x="117" y="15"/>
                    <a:pt x="117" y="15"/>
                    <a:pt x="118" y="15"/>
                  </a:cubicBezTo>
                  <a:cubicBezTo>
                    <a:pt x="141" y="15"/>
                    <a:pt x="141" y="15"/>
                    <a:pt x="141" y="15"/>
                  </a:cubicBezTo>
                  <a:cubicBezTo>
                    <a:pt x="141" y="15"/>
                    <a:pt x="142" y="15"/>
                    <a:pt x="142" y="16"/>
                  </a:cubicBezTo>
                  <a:cubicBezTo>
                    <a:pt x="146" y="39"/>
                    <a:pt x="146" y="39"/>
                    <a:pt x="146" y="39"/>
                  </a:cubicBezTo>
                  <a:cubicBezTo>
                    <a:pt x="146" y="41"/>
                    <a:pt x="149" y="44"/>
                    <a:pt x="151" y="44"/>
                  </a:cubicBezTo>
                  <a:cubicBezTo>
                    <a:pt x="160" y="47"/>
                    <a:pt x="167" y="50"/>
                    <a:pt x="175" y="54"/>
                  </a:cubicBezTo>
                  <a:cubicBezTo>
                    <a:pt x="177" y="55"/>
                    <a:pt x="180" y="55"/>
                    <a:pt x="183" y="54"/>
                  </a:cubicBezTo>
                  <a:cubicBezTo>
                    <a:pt x="201" y="40"/>
                    <a:pt x="201" y="40"/>
                    <a:pt x="201" y="40"/>
                  </a:cubicBezTo>
                  <a:cubicBezTo>
                    <a:pt x="202" y="40"/>
                    <a:pt x="202" y="40"/>
                    <a:pt x="202" y="40"/>
                  </a:cubicBezTo>
                  <a:cubicBezTo>
                    <a:pt x="202" y="40"/>
                    <a:pt x="203" y="40"/>
                    <a:pt x="203" y="40"/>
                  </a:cubicBezTo>
                  <a:cubicBezTo>
                    <a:pt x="219" y="57"/>
                    <a:pt x="219" y="57"/>
                    <a:pt x="219" y="57"/>
                  </a:cubicBezTo>
                  <a:cubicBezTo>
                    <a:pt x="220" y="57"/>
                    <a:pt x="220" y="58"/>
                    <a:pt x="220" y="58"/>
                  </a:cubicBezTo>
                  <a:cubicBezTo>
                    <a:pt x="206" y="77"/>
                    <a:pt x="206" y="77"/>
                    <a:pt x="206" y="77"/>
                  </a:cubicBezTo>
                  <a:cubicBezTo>
                    <a:pt x="204" y="80"/>
                    <a:pt x="204" y="83"/>
                    <a:pt x="206" y="85"/>
                  </a:cubicBezTo>
                  <a:cubicBezTo>
                    <a:pt x="210" y="92"/>
                    <a:pt x="213" y="100"/>
                    <a:pt x="215" y="108"/>
                  </a:cubicBezTo>
                  <a:cubicBezTo>
                    <a:pt x="216" y="111"/>
                    <a:pt x="218" y="113"/>
                    <a:pt x="221" y="113"/>
                  </a:cubicBezTo>
                  <a:cubicBezTo>
                    <a:pt x="244" y="117"/>
                    <a:pt x="244" y="117"/>
                    <a:pt x="244" y="117"/>
                  </a:cubicBezTo>
                  <a:cubicBezTo>
                    <a:pt x="245" y="117"/>
                    <a:pt x="245" y="118"/>
                    <a:pt x="245" y="119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2"/>
                    <a:pt x="245" y="143"/>
                    <a:pt x="244" y="143"/>
                  </a:cubicBezTo>
                  <a:cubicBezTo>
                    <a:pt x="221" y="147"/>
                    <a:pt x="221" y="147"/>
                    <a:pt x="221" y="147"/>
                  </a:cubicBezTo>
                  <a:cubicBezTo>
                    <a:pt x="218" y="147"/>
                    <a:pt x="216" y="149"/>
                    <a:pt x="215" y="152"/>
                  </a:cubicBezTo>
                  <a:cubicBezTo>
                    <a:pt x="213" y="160"/>
                    <a:pt x="210" y="168"/>
                    <a:pt x="206" y="175"/>
                  </a:cubicBezTo>
                  <a:cubicBezTo>
                    <a:pt x="204" y="177"/>
                    <a:pt x="204" y="180"/>
                    <a:pt x="206" y="183"/>
                  </a:cubicBezTo>
                  <a:cubicBezTo>
                    <a:pt x="219" y="202"/>
                    <a:pt x="219" y="202"/>
                    <a:pt x="219" y="202"/>
                  </a:cubicBezTo>
                  <a:cubicBezTo>
                    <a:pt x="220" y="202"/>
                    <a:pt x="220" y="203"/>
                    <a:pt x="219" y="204"/>
                  </a:cubicBezTo>
                  <a:cubicBezTo>
                    <a:pt x="203" y="220"/>
                    <a:pt x="203" y="220"/>
                    <a:pt x="203" y="220"/>
                  </a:cubicBezTo>
                  <a:cubicBezTo>
                    <a:pt x="203" y="220"/>
                    <a:pt x="202" y="220"/>
                    <a:pt x="202" y="220"/>
                  </a:cubicBezTo>
                  <a:cubicBezTo>
                    <a:pt x="202" y="220"/>
                    <a:pt x="202" y="220"/>
                    <a:pt x="201" y="220"/>
                  </a:cubicBezTo>
                  <a:cubicBezTo>
                    <a:pt x="182" y="206"/>
                    <a:pt x="182" y="206"/>
                    <a:pt x="182" y="206"/>
                  </a:cubicBezTo>
                  <a:cubicBezTo>
                    <a:pt x="180" y="205"/>
                    <a:pt x="177" y="205"/>
                    <a:pt x="174" y="206"/>
                  </a:cubicBezTo>
                  <a:cubicBezTo>
                    <a:pt x="167" y="210"/>
                    <a:pt x="160" y="214"/>
                    <a:pt x="152" y="216"/>
                  </a:cubicBezTo>
                  <a:cubicBezTo>
                    <a:pt x="149" y="216"/>
                    <a:pt x="147" y="219"/>
                    <a:pt x="146" y="221"/>
                  </a:cubicBezTo>
                  <a:cubicBezTo>
                    <a:pt x="143" y="244"/>
                    <a:pt x="143" y="244"/>
                    <a:pt x="143" y="244"/>
                  </a:cubicBezTo>
                  <a:cubicBezTo>
                    <a:pt x="142" y="245"/>
                    <a:pt x="142" y="245"/>
                    <a:pt x="141" y="245"/>
                  </a:cubicBezTo>
                  <a:cubicBezTo>
                    <a:pt x="118" y="245"/>
                    <a:pt x="118" y="245"/>
                    <a:pt x="118" y="245"/>
                  </a:cubicBezTo>
                  <a:cubicBezTo>
                    <a:pt x="118" y="245"/>
                    <a:pt x="117" y="245"/>
                    <a:pt x="117" y="244"/>
                  </a:cubicBezTo>
                  <a:cubicBezTo>
                    <a:pt x="113" y="221"/>
                    <a:pt x="113" y="221"/>
                    <a:pt x="113" y="221"/>
                  </a:cubicBezTo>
                  <a:cubicBezTo>
                    <a:pt x="113" y="219"/>
                    <a:pt x="110" y="216"/>
                    <a:pt x="108" y="216"/>
                  </a:cubicBezTo>
                  <a:cubicBezTo>
                    <a:pt x="100" y="214"/>
                    <a:pt x="92" y="210"/>
                    <a:pt x="85" y="206"/>
                  </a:cubicBezTo>
                  <a:cubicBezTo>
                    <a:pt x="84" y="206"/>
                    <a:pt x="83" y="205"/>
                    <a:pt x="82" y="205"/>
                  </a:cubicBezTo>
                  <a:cubicBezTo>
                    <a:pt x="80" y="205"/>
                    <a:pt x="79" y="206"/>
                    <a:pt x="77" y="207"/>
                  </a:cubicBezTo>
                  <a:cubicBezTo>
                    <a:pt x="58" y="220"/>
                    <a:pt x="58" y="220"/>
                    <a:pt x="58" y="220"/>
                  </a:cubicBezTo>
                  <a:cubicBezTo>
                    <a:pt x="58" y="221"/>
                    <a:pt x="58" y="221"/>
                    <a:pt x="58" y="221"/>
                  </a:cubicBezTo>
                  <a:cubicBezTo>
                    <a:pt x="57" y="221"/>
                    <a:pt x="57" y="221"/>
                    <a:pt x="57" y="220"/>
                  </a:cubicBezTo>
                  <a:cubicBezTo>
                    <a:pt x="40" y="204"/>
                    <a:pt x="40" y="204"/>
                    <a:pt x="40" y="204"/>
                  </a:cubicBezTo>
                  <a:cubicBezTo>
                    <a:pt x="40" y="204"/>
                    <a:pt x="40" y="203"/>
                    <a:pt x="40" y="202"/>
                  </a:cubicBezTo>
                  <a:cubicBezTo>
                    <a:pt x="54" y="183"/>
                    <a:pt x="54" y="183"/>
                    <a:pt x="54" y="183"/>
                  </a:cubicBezTo>
                  <a:cubicBezTo>
                    <a:pt x="55" y="181"/>
                    <a:pt x="55" y="178"/>
                    <a:pt x="54" y="175"/>
                  </a:cubicBezTo>
                  <a:cubicBezTo>
                    <a:pt x="50" y="168"/>
                    <a:pt x="46" y="161"/>
                    <a:pt x="44" y="153"/>
                  </a:cubicBezTo>
                  <a:cubicBezTo>
                    <a:pt x="44" y="150"/>
                    <a:pt x="41" y="148"/>
                    <a:pt x="39" y="147"/>
                  </a:cubicBezTo>
                  <a:cubicBezTo>
                    <a:pt x="16" y="143"/>
                    <a:pt x="16" y="143"/>
                    <a:pt x="16" y="143"/>
                  </a:cubicBezTo>
                  <a:cubicBezTo>
                    <a:pt x="15" y="143"/>
                    <a:pt x="14" y="143"/>
                    <a:pt x="14" y="142"/>
                  </a:cubicBezTo>
                  <a:lnTo>
                    <a:pt x="14" y="11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30"/>
            <p:cNvSpPr>
              <a:spLocks noEditPoints="1"/>
            </p:cNvSpPr>
            <p:nvPr/>
          </p:nvSpPr>
          <p:spPr bwMode="auto">
            <a:xfrm>
              <a:off x="2316691" y="1431793"/>
              <a:ext cx="200942" cy="201703"/>
            </a:xfrm>
            <a:custGeom>
              <a:avLst/>
              <a:gdLst>
                <a:gd name="T0" fmla="*/ 56 w 112"/>
                <a:gd name="T1" fmla="*/ 0 h 112"/>
                <a:gd name="T2" fmla="*/ 0 w 112"/>
                <a:gd name="T3" fmla="*/ 56 h 112"/>
                <a:gd name="T4" fmla="*/ 56 w 112"/>
                <a:gd name="T5" fmla="*/ 112 h 112"/>
                <a:gd name="T6" fmla="*/ 112 w 112"/>
                <a:gd name="T7" fmla="*/ 56 h 112"/>
                <a:gd name="T8" fmla="*/ 56 w 112"/>
                <a:gd name="T9" fmla="*/ 0 h 112"/>
                <a:gd name="T10" fmla="*/ 56 w 112"/>
                <a:gd name="T11" fmla="*/ 98 h 112"/>
                <a:gd name="T12" fmla="*/ 14 w 112"/>
                <a:gd name="T13" fmla="*/ 56 h 112"/>
                <a:gd name="T14" fmla="*/ 56 w 112"/>
                <a:gd name="T15" fmla="*/ 15 h 112"/>
                <a:gd name="T16" fmla="*/ 97 w 112"/>
                <a:gd name="T17" fmla="*/ 56 h 112"/>
                <a:gd name="T18" fmla="*/ 56 w 112"/>
                <a:gd name="T19" fmla="*/ 98 h 112"/>
                <a:gd name="T20" fmla="*/ 56 w 112"/>
                <a:gd name="T21" fmla="*/ 98 h 112"/>
                <a:gd name="T22" fmla="*/ 56 w 112"/>
                <a:gd name="T23" fmla="*/ 9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2" h="112">
                  <a:moveTo>
                    <a:pt x="56" y="0"/>
                  </a:moveTo>
                  <a:cubicBezTo>
                    <a:pt x="25" y="0"/>
                    <a:pt x="0" y="25"/>
                    <a:pt x="0" y="56"/>
                  </a:cubicBezTo>
                  <a:cubicBezTo>
                    <a:pt x="0" y="87"/>
                    <a:pt x="25" y="112"/>
                    <a:pt x="56" y="112"/>
                  </a:cubicBezTo>
                  <a:cubicBezTo>
                    <a:pt x="87" y="112"/>
                    <a:pt x="112" y="87"/>
                    <a:pt x="112" y="56"/>
                  </a:cubicBezTo>
                  <a:cubicBezTo>
                    <a:pt x="112" y="25"/>
                    <a:pt x="87" y="0"/>
                    <a:pt x="56" y="0"/>
                  </a:cubicBezTo>
                  <a:close/>
                  <a:moveTo>
                    <a:pt x="56" y="98"/>
                  </a:moveTo>
                  <a:cubicBezTo>
                    <a:pt x="33" y="98"/>
                    <a:pt x="14" y="79"/>
                    <a:pt x="14" y="56"/>
                  </a:cubicBezTo>
                  <a:cubicBezTo>
                    <a:pt x="14" y="33"/>
                    <a:pt x="33" y="15"/>
                    <a:pt x="56" y="15"/>
                  </a:cubicBezTo>
                  <a:cubicBezTo>
                    <a:pt x="78" y="15"/>
                    <a:pt x="97" y="33"/>
                    <a:pt x="97" y="56"/>
                  </a:cubicBezTo>
                  <a:cubicBezTo>
                    <a:pt x="97" y="79"/>
                    <a:pt x="78" y="98"/>
                    <a:pt x="56" y="98"/>
                  </a:cubicBezTo>
                  <a:close/>
                  <a:moveTo>
                    <a:pt x="56" y="98"/>
                  </a:moveTo>
                  <a:cubicBezTo>
                    <a:pt x="56" y="98"/>
                    <a:pt x="56" y="98"/>
                    <a:pt x="56" y="9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8" name="Oval 57"/>
          <p:cNvSpPr/>
          <p:nvPr/>
        </p:nvSpPr>
        <p:spPr>
          <a:xfrm>
            <a:off x="6933404" y="3995038"/>
            <a:ext cx="690560" cy="690560"/>
          </a:xfrm>
          <a:prstGeom prst="ellipse">
            <a:avLst/>
          </a:prstGeom>
          <a:noFill/>
          <a:ln w="9525">
            <a:solidFill>
              <a:schemeClr val="accent3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Oval 58"/>
          <p:cNvSpPr/>
          <p:nvPr/>
        </p:nvSpPr>
        <p:spPr>
          <a:xfrm>
            <a:off x="4229428" y="3995038"/>
            <a:ext cx="690560" cy="690560"/>
          </a:xfrm>
          <a:prstGeom prst="ellipse">
            <a:avLst/>
          </a:prstGeom>
          <a:noFill/>
          <a:ln w="9525">
            <a:solidFill>
              <a:schemeClr val="accent2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Oval 59"/>
          <p:cNvSpPr/>
          <p:nvPr/>
        </p:nvSpPr>
        <p:spPr>
          <a:xfrm>
            <a:off x="1520035" y="3995038"/>
            <a:ext cx="690560" cy="690560"/>
          </a:xfrm>
          <a:prstGeom prst="ellipse">
            <a:avLst/>
          </a:prstGeom>
          <a:noFill/>
          <a:ln w="9525">
            <a:solidFill>
              <a:schemeClr val="accent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921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FB2D8708-A61F-40D2-BA74-D01AC54A913E}"/>
              </a:ext>
            </a:extLst>
          </p:cNvPr>
          <p:cNvSpPr/>
          <p:nvPr/>
        </p:nvSpPr>
        <p:spPr>
          <a:xfrm flipH="1">
            <a:off x="7005172" y="2617807"/>
            <a:ext cx="1579608" cy="96949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200" b="1" dirty="0">
                <a:solidFill>
                  <a:schemeClr val="accent2"/>
                </a:solidFill>
              </a:rPr>
              <a:t>TEXT PLACEHOLDER</a:t>
            </a:r>
            <a:endParaRPr lang="en-US" sz="1200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8BDD9816-163F-422F-A2AD-BAB31A6B24D9}"/>
              </a:ext>
            </a:extLst>
          </p:cNvPr>
          <p:cNvSpPr/>
          <p:nvPr/>
        </p:nvSpPr>
        <p:spPr>
          <a:xfrm flipH="1">
            <a:off x="551663" y="2617807"/>
            <a:ext cx="1587165" cy="96949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200" b="1" dirty="0">
                <a:solidFill>
                  <a:schemeClr val="accent1"/>
                </a:solidFill>
              </a:rPr>
              <a:t>TEXT PLACEHOLDER</a:t>
            </a:r>
            <a:endParaRPr lang="en-US" sz="1200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33" name="Group 32"/>
          <p:cNvGrpSpPr/>
          <p:nvPr/>
        </p:nvGrpSpPr>
        <p:grpSpPr>
          <a:xfrm>
            <a:off x="2590802" y="1257465"/>
            <a:ext cx="3962398" cy="3667827"/>
            <a:chOff x="3117351" y="1415323"/>
            <a:chExt cx="2909299" cy="3352110"/>
          </a:xfrm>
        </p:grpSpPr>
        <p:sp>
          <p:nvSpPr>
            <p:cNvPr id="36" name="Freeform 5"/>
            <p:cNvSpPr>
              <a:spLocks/>
            </p:cNvSpPr>
            <p:nvPr/>
          </p:nvSpPr>
          <p:spPr bwMode="auto">
            <a:xfrm>
              <a:off x="3729626" y="2781711"/>
              <a:ext cx="1680869" cy="537827"/>
            </a:xfrm>
            <a:custGeom>
              <a:avLst/>
              <a:gdLst>
                <a:gd name="T0" fmla="*/ 1308 w 2619"/>
                <a:gd name="T1" fmla="*/ 729 h 838"/>
                <a:gd name="T2" fmla="*/ 92 w 2619"/>
                <a:gd name="T3" fmla="*/ 0 h 838"/>
                <a:gd name="T4" fmla="*/ 0 w 2619"/>
                <a:gd name="T5" fmla="*/ 83 h 838"/>
                <a:gd name="T6" fmla="*/ 1308 w 2619"/>
                <a:gd name="T7" fmla="*/ 838 h 838"/>
                <a:gd name="T8" fmla="*/ 2619 w 2619"/>
                <a:gd name="T9" fmla="*/ 83 h 838"/>
                <a:gd name="T10" fmla="*/ 2526 w 2619"/>
                <a:gd name="T11" fmla="*/ 0 h 838"/>
                <a:gd name="T12" fmla="*/ 1308 w 2619"/>
                <a:gd name="T13" fmla="*/ 729 h 8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19" h="838">
                  <a:moveTo>
                    <a:pt x="1308" y="729"/>
                  </a:moveTo>
                  <a:lnTo>
                    <a:pt x="92" y="0"/>
                  </a:lnTo>
                  <a:lnTo>
                    <a:pt x="0" y="83"/>
                  </a:lnTo>
                  <a:lnTo>
                    <a:pt x="1308" y="838"/>
                  </a:lnTo>
                  <a:lnTo>
                    <a:pt x="2619" y="83"/>
                  </a:lnTo>
                  <a:lnTo>
                    <a:pt x="2526" y="0"/>
                  </a:lnTo>
                  <a:lnTo>
                    <a:pt x="1308" y="729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6"/>
            <p:cNvSpPr>
              <a:spLocks/>
            </p:cNvSpPr>
            <p:nvPr/>
          </p:nvSpPr>
          <p:spPr bwMode="auto">
            <a:xfrm>
              <a:off x="3117351" y="2834980"/>
              <a:ext cx="1451746" cy="1932453"/>
            </a:xfrm>
            <a:custGeom>
              <a:avLst/>
              <a:gdLst>
                <a:gd name="T0" fmla="*/ 2262 w 2262"/>
                <a:gd name="T1" fmla="*/ 755 h 3011"/>
                <a:gd name="T2" fmla="*/ 954 w 2262"/>
                <a:gd name="T3" fmla="*/ 0 h 3011"/>
                <a:gd name="T4" fmla="*/ 0 w 2262"/>
                <a:gd name="T5" fmla="*/ 1651 h 3011"/>
                <a:gd name="T6" fmla="*/ 0 w 2262"/>
                <a:gd name="T7" fmla="*/ 1706 h 3011"/>
                <a:gd name="T8" fmla="*/ 2262 w 2262"/>
                <a:gd name="T9" fmla="*/ 3011 h 3011"/>
                <a:gd name="T10" fmla="*/ 2262 w 2262"/>
                <a:gd name="T11" fmla="*/ 3011 h 3011"/>
                <a:gd name="T12" fmla="*/ 2262 w 2262"/>
                <a:gd name="T13" fmla="*/ 755 h 3011"/>
                <a:gd name="T14" fmla="*/ 2262 w 2262"/>
                <a:gd name="T15" fmla="*/ 755 h 30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62" h="3011">
                  <a:moveTo>
                    <a:pt x="2262" y="755"/>
                  </a:moveTo>
                  <a:lnTo>
                    <a:pt x="954" y="0"/>
                  </a:lnTo>
                  <a:lnTo>
                    <a:pt x="0" y="1651"/>
                  </a:lnTo>
                  <a:lnTo>
                    <a:pt x="0" y="1706"/>
                  </a:lnTo>
                  <a:lnTo>
                    <a:pt x="2262" y="3011"/>
                  </a:lnTo>
                  <a:lnTo>
                    <a:pt x="2262" y="3011"/>
                  </a:lnTo>
                  <a:lnTo>
                    <a:pt x="2262" y="755"/>
                  </a:lnTo>
                  <a:lnTo>
                    <a:pt x="2262" y="7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7"/>
            <p:cNvSpPr>
              <a:spLocks/>
            </p:cNvSpPr>
            <p:nvPr/>
          </p:nvSpPr>
          <p:spPr bwMode="auto">
            <a:xfrm>
              <a:off x="4569097" y="2834980"/>
              <a:ext cx="1453031" cy="1932453"/>
            </a:xfrm>
            <a:custGeom>
              <a:avLst/>
              <a:gdLst>
                <a:gd name="T0" fmla="*/ 1311 w 2264"/>
                <a:gd name="T1" fmla="*/ 0 h 3011"/>
                <a:gd name="T2" fmla="*/ 0 w 2264"/>
                <a:gd name="T3" fmla="*/ 755 h 3011"/>
                <a:gd name="T4" fmla="*/ 0 w 2264"/>
                <a:gd name="T5" fmla="*/ 755 h 3011"/>
                <a:gd name="T6" fmla="*/ 0 w 2264"/>
                <a:gd name="T7" fmla="*/ 3011 h 3011"/>
                <a:gd name="T8" fmla="*/ 0 w 2264"/>
                <a:gd name="T9" fmla="*/ 3011 h 3011"/>
                <a:gd name="T10" fmla="*/ 2264 w 2264"/>
                <a:gd name="T11" fmla="*/ 1706 h 3011"/>
                <a:gd name="T12" fmla="*/ 2264 w 2264"/>
                <a:gd name="T13" fmla="*/ 1651 h 3011"/>
                <a:gd name="T14" fmla="*/ 1311 w 2264"/>
                <a:gd name="T15" fmla="*/ 0 h 30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64" h="3011">
                  <a:moveTo>
                    <a:pt x="1311" y="0"/>
                  </a:moveTo>
                  <a:lnTo>
                    <a:pt x="0" y="755"/>
                  </a:lnTo>
                  <a:lnTo>
                    <a:pt x="0" y="755"/>
                  </a:lnTo>
                  <a:lnTo>
                    <a:pt x="0" y="3011"/>
                  </a:lnTo>
                  <a:lnTo>
                    <a:pt x="0" y="3011"/>
                  </a:lnTo>
                  <a:lnTo>
                    <a:pt x="2264" y="1706"/>
                  </a:lnTo>
                  <a:lnTo>
                    <a:pt x="2264" y="1651"/>
                  </a:lnTo>
                  <a:lnTo>
                    <a:pt x="1311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8"/>
            <p:cNvSpPr>
              <a:spLocks/>
            </p:cNvSpPr>
            <p:nvPr/>
          </p:nvSpPr>
          <p:spPr bwMode="auto">
            <a:xfrm>
              <a:off x="3759790" y="1415323"/>
              <a:ext cx="809307" cy="1834258"/>
            </a:xfrm>
            <a:custGeom>
              <a:avLst/>
              <a:gdLst>
                <a:gd name="T0" fmla="*/ 1214 w 1261"/>
                <a:gd name="T1" fmla="*/ 26 h 2858"/>
                <a:gd name="T2" fmla="*/ 0 w 1261"/>
                <a:gd name="T3" fmla="*/ 2129 h 2858"/>
                <a:gd name="T4" fmla="*/ 1261 w 1261"/>
                <a:gd name="T5" fmla="*/ 2858 h 2858"/>
                <a:gd name="T6" fmla="*/ 1261 w 1261"/>
                <a:gd name="T7" fmla="*/ 2858 h 2858"/>
                <a:gd name="T8" fmla="*/ 1261 w 1261"/>
                <a:gd name="T9" fmla="*/ 0 h 2858"/>
                <a:gd name="T10" fmla="*/ 1214 w 1261"/>
                <a:gd name="T11" fmla="*/ 26 h 28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61" h="2858">
                  <a:moveTo>
                    <a:pt x="1214" y="26"/>
                  </a:moveTo>
                  <a:lnTo>
                    <a:pt x="0" y="2129"/>
                  </a:lnTo>
                  <a:lnTo>
                    <a:pt x="1261" y="2858"/>
                  </a:lnTo>
                  <a:lnTo>
                    <a:pt x="1261" y="2858"/>
                  </a:lnTo>
                  <a:lnTo>
                    <a:pt x="1261" y="0"/>
                  </a:lnTo>
                  <a:lnTo>
                    <a:pt x="1214" y="2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9"/>
            <p:cNvSpPr>
              <a:spLocks/>
            </p:cNvSpPr>
            <p:nvPr/>
          </p:nvSpPr>
          <p:spPr bwMode="auto">
            <a:xfrm>
              <a:off x="4569097" y="1415323"/>
              <a:ext cx="810590" cy="1834258"/>
            </a:xfrm>
            <a:custGeom>
              <a:avLst/>
              <a:gdLst>
                <a:gd name="T0" fmla="*/ 1263 w 1263"/>
                <a:gd name="T1" fmla="*/ 2129 h 2858"/>
                <a:gd name="T2" fmla="*/ 47 w 1263"/>
                <a:gd name="T3" fmla="*/ 26 h 2858"/>
                <a:gd name="T4" fmla="*/ 0 w 1263"/>
                <a:gd name="T5" fmla="*/ 0 h 2858"/>
                <a:gd name="T6" fmla="*/ 0 w 1263"/>
                <a:gd name="T7" fmla="*/ 0 h 2858"/>
                <a:gd name="T8" fmla="*/ 0 w 1263"/>
                <a:gd name="T9" fmla="*/ 0 h 2858"/>
                <a:gd name="T10" fmla="*/ 0 w 1263"/>
                <a:gd name="T11" fmla="*/ 2858 h 2858"/>
                <a:gd name="T12" fmla="*/ 0 w 1263"/>
                <a:gd name="T13" fmla="*/ 2858 h 2858"/>
                <a:gd name="T14" fmla="*/ 1263 w 1263"/>
                <a:gd name="T15" fmla="*/ 2129 h 28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63" h="2858">
                  <a:moveTo>
                    <a:pt x="1263" y="2129"/>
                  </a:moveTo>
                  <a:lnTo>
                    <a:pt x="47" y="2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2858"/>
                  </a:lnTo>
                  <a:lnTo>
                    <a:pt x="0" y="2858"/>
                  </a:lnTo>
                  <a:lnTo>
                    <a:pt x="1263" y="212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7"/>
            <p:cNvSpPr>
              <a:spLocks/>
            </p:cNvSpPr>
            <p:nvPr/>
          </p:nvSpPr>
          <p:spPr bwMode="auto">
            <a:xfrm>
              <a:off x="4573619" y="2834980"/>
              <a:ext cx="1453031" cy="1932453"/>
            </a:xfrm>
            <a:custGeom>
              <a:avLst/>
              <a:gdLst>
                <a:gd name="T0" fmla="*/ 1311 w 2264"/>
                <a:gd name="T1" fmla="*/ 0 h 3011"/>
                <a:gd name="T2" fmla="*/ 0 w 2264"/>
                <a:gd name="T3" fmla="*/ 755 h 3011"/>
                <a:gd name="T4" fmla="*/ 0 w 2264"/>
                <a:gd name="T5" fmla="*/ 755 h 3011"/>
                <a:gd name="T6" fmla="*/ 0 w 2264"/>
                <a:gd name="T7" fmla="*/ 3011 h 3011"/>
                <a:gd name="T8" fmla="*/ 0 w 2264"/>
                <a:gd name="T9" fmla="*/ 3011 h 3011"/>
                <a:gd name="T10" fmla="*/ 2264 w 2264"/>
                <a:gd name="T11" fmla="*/ 1706 h 3011"/>
                <a:gd name="T12" fmla="*/ 2264 w 2264"/>
                <a:gd name="T13" fmla="*/ 1651 h 3011"/>
                <a:gd name="T14" fmla="*/ 1311 w 2264"/>
                <a:gd name="T15" fmla="*/ 0 h 30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64" h="3011">
                  <a:moveTo>
                    <a:pt x="1311" y="0"/>
                  </a:moveTo>
                  <a:lnTo>
                    <a:pt x="0" y="755"/>
                  </a:lnTo>
                  <a:lnTo>
                    <a:pt x="0" y="755"/>
                  </a:lnTo>
                  <a:lnTo>
                    <a:pt x="0" y="3011"/>
                  </a:lnTo>
                  <a:lnTo>
                    <a:pt x="0" y="3011"/>
                  </a:lnTo>
                  <a:lnTo>
                    <a:pt x="2264" y="1706"/>
                  </a:lnTo>
                  <a:lnTo>
                    <a:pt x="2264" y="1651"/>
                  </a:lnTo>
                  <a:lnTo>
                    <a:pt x="1311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9"/>
            <p:cNvSpPr>
              <a:spLocks/>
            </p:cNvSpPr>
            <p:nvPr/>
          </p:nvSpPr>
          <p:spPr bwMode="auto">
            <a:xfrm>
              <a:off x="4573619" y="1415323"/>
              <a:ext cx="810590" cy="1834258"/>
            </a:xfrm>
            <a:custGeom>
              <a:avLst/>
              <a:gdLst>
                <a:gd name="T0" fmla="*/ 1263 w 1263"/>
                <a:gd name="T1" fmla="*/ 2129 h 2858"/>
                <a:gd name="T2" fmla="*/ 47 w 1263"/>
                <a:gd name="T3" fmla="*/ 26 h 2858"/>
                <a:gd name="T4" fmla="*/ 0 w 1263"/>
                <a:gd name="T5" fmla="*/ 0 h 2858"/>
                <a:gd name="T6" fmla="*/ 0 w 1263"/>
                <a:gd name="T7" fmla="*/ 0 h 2858"/>
                <a:gd name="T8" fmla="*/ 0 w 1263"/>
                <a:gd name="T9" fmla="*/ 0 h 2858"/>
                <a:gd name="T10" fmla="*/ 0 w 1263"/>
                <a:gd name="T11" fmla="*/ 2858 h 2858"/>
                <a:gd name="T12" fmla="*/ 0 w 1263"/>
                <a:gd name="T13" fmla="*/ 2858 h 2858"/>
                <a:gd name="T14" fmla="*/ 1263 w 1263"/>
                <a:gd name="T15" fmla="*/ 2129 h 28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263" h="2858">
                  <a:moveTo>
                    <a:pt x="1263" y="2129"/>
                  </a:moveTo>
                  <a:lnTo>
                    <a:pt x="47" y="2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2858"/>
                  </a:lnTo>
                  <a:lnTo>
                    <a:pt x="0" y="2858"/>
                  </a:lnTo>
                  <a:lnTo>
                    <a:pt x="1263" y="2129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4" name="TextBox 33"/>
          <p:cNvSpPr txBox="1"/>
          <p:nvPr/>
        </p:nvSpPr>
        <p:spPr>
          <a:xfrm flipH="1">
            <a:off x="4649656" y="2224047"/>
            <a:ext cx="53381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2000" b="1" dirty="0">
                <a:solidFill>
                  <a:schemeClr val="bg1"/>
                </a:solidFill>
              </a:rPr>
              <a:t>1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 flipH="1">
            <a:off x="5138234" y="3532995"/>
            <a:ext cx="53381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27FDD033-2AF1-4AD1-99BE-C807E686911F}"/>
              </a:ext>
            </a:extLst>
          </p:cNvPr>
          <p:cNvGrpSpPr/>
          <p:nvPr/>
        </p:nvGrpSpPr>
        <p:grpSpPr>
          <a:xfrm>
            <a:off x="3169583" y="4524138"/>
            <a:ext cx="276713" cy="248775"/>
            <a:chOff x="8115300" y="4057733"/>
            <a:chExt cx="330200" cy="296863"/>
          </a:xfrm>
          <a:solidFill>
            <a:schemeClr val="bg1"/>
          </a:solidFill>
        </p:grpSpPr>
        <p:sp>
          <p:nvSpPr>
            <p:cNvPr id="50" name="Freeform 22">
              <a:extLst>
                <a:ext uri="{FF2B5EF4-FFF2-40B4-BE49-F238E27FC236}">
                  <a16:creationId xmlns:a16="http://schemas.microsoft.com/office/drawing/2014/main" id="{190CBBF4-73B4-4578-B89A-1504173E3E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15300" y="4057733"/>
              <a:ext cx="330200" cy="296863"/>
            </a:xfrm>
            <a:custGeom>
              <a:avLst/>
              <a:gdLst>
                <a:gd name="T0" fmla="*/ 220 w 623"/>
                <a:gd name="T1" fmla="*/ 443 h 560"/>
                <a:gd name="T2" fmla="*/ 217 w 623"/>
                <a:gd name="T3" fmla="*/ 443 h 560"/>
                <a:gd name="T4" fmla="*/ 14 w 623"/>
                <a:gd name="T5" fmla="*/ 414 h 560"/>
                <a:gd name="T6" fmla="*/ 3 w 623"/>
                <a:gd name="T7" fmla="*/ 409 h 560"/>
                <a:gd name="T8" fmla="*/ 0 w 623"/>
                <a:gd name="T9" fmla="*/ 399 h 560"/>
                <a:gd name="T10" fmla="*/ 0 w 623"/>
                <a:gd name="T11" fmla="*/ 16 h 560"/>
                <a:gd name="T12" fmla="*/ 4 w 623"/>
                <a:gd name="T13" fmla="*/ 5 h 560"/>
                <a:gd name="T14" fmla="*/ 15 w 623"/>
                <a:gd name="T15" fmla="*/ 0 h 560"/>
                <a:gd name="T16" fmla="*/ 609 w 623"/>
                <a:gd name="T17" fmla="*/ 0 h 560"/>
                <a:gd name="T18" fmla="*/ 620 w 623"/>
                <a:gd name="T19" fmla="*/ 5 h 560"/>
                <a:gd name="T20" fmla="*/ 623 w 623"/>
                <a:gd name="T21" fmla="*/ 16 h 560"/>
                <a:gd name="T22" fmla="*/ 623 w 623"/>
                <a:gd name="T23" fmla="*/ 399 h 560"/>
                <a:gd name="T24" fmla="*/ 620 w 623"/>
                <a:gd name="T25" fmla="*/ 409 h 560"/>
                <a:gd name="T26" fmla="*/ 610 w 623"/>
                <a:gd name="T27" fmla="*/ 414 h 560"/>
                <a:gd name="T28" fmla="*/ 404 w 623"/>
                <a:gd name="T29" fmla="*/ 443 h 560"/>
                <a:gd name="T30" fmla="*/ 403 w 623"/>
                <a:gd name="T31" fmla="*/ 443 h 560"/>
                <a:gd name="T32" fmla="*/ 214 w 623"/>
                <a:gd name="T33" fmla="*/ 560 h 560"/>
                <a:gd name="T34" fmla="*/ 204 w 623"/>
                <a:gd name="T35" fmla="*/ 556 h 560"/>
                <a:gd name="T36" fmla="*/ 200 w 623"/>
                <a:gd name="T37" fmla="*/ 545 h 560"/>
                <a:gd name="T38" fmla="*/ 201 w 623"/>
                <a:gd name="T39" fmla="*/ 539 h 560"/>
                <a:gd name="T40" fmla="*/ 208 w 623"/>
                <a:gd name="T41" fmla="*/ 532 h 560"/>
                <a:gd name="T42" fmla="*/ 273 w 623"/>
                <a:gd name="T43" fmla="*/ 531 h 560"/>
                <a:gd name="T44" fmla="*/ 350 w 623"/>
                <a:gd name="T45" fmla="*/ 463 h 560"/>
                <a:gd name="T46" fmla="*/ 409 w 623"/>
                <a:gd name="T47" fmla="*/ 531 h 560"/>
                <a:gd name="T48" fmla="*/ 415 w 623"/>
                <a:gd name="T49" fmla="*/ 532 h 560"/>
                <a:gd name="T50" fmla="*/ 422 w 623"/>
                <a:gd name="T51" fmla="*/ 539 h 560"/>
                <a:gd name="T52" fmla="*/ 423 w 623"/>
                <a:gd name="T53" fmla="*/ 545 h 560"/>
                <a:gd name="T54" fmla="*/ 420 w 623"/>
                <a:gd name="T55" fmla="*/ 556 h 560"/>
                <a:gd name="T56" fmla="*/ 409 w 623"/>
                <a:gd name="T57" fmla="*/ 560 h 560"/>
                <a:gd name="T58" fmla="*/ 214 w 623"/>
                <a:gd name="T59" fmla="*/ 560 h 560"/>
                <a:gd name="T60" fmla="*/ 29 w 623"/>
                <a:gd name="T61" fmla="*/ 30 h 560"/>
                <a:gd name="T62" fmla="*/ 594 w 623"/>
                <a:gd name="T63" fmla="*/ 384 h 560"/>
                <a:gd name="T64" fmla="*/ 594 w 623"/>
                <a:gd name="T65" fmla="*/ 30 h 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560">
                  <a:moveTo>
                    <a:pt x="403" y="443"/>
                  </a:moveTo>
                  <a:lnTo>
                    <a:pt x="220" y="443"/>
                  </a:lnTo>
                  <a:lnTo>
                    <a:pt x="220" y="443"/>
                  </a:lnTo>
                  <a:lnTo>
                    <a:pt x="217" y="443"/>
                  </a:lnTo>
                  <a:lnTo>
                    <a:pt x="14" y="414"/>
                  </a:lnTo>
                  <a:lnTo>
                    <a:pt x="14" y="414"/>
                  </a:lnTo>
                  <a:lnTo>
                    <a:pt x="8" y="412"/>
                  </a:lnTo>
                  <a:lnTo>
                    <a:pt x="3" y="409"/>
                  </a:lnTo>
                  <a:lnTo>
                    <a:pt x="1" y="404"/>
                  </a:lnTo>
                  <a:lnTo>
                    <a:pt x="0" y="39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1" y="10"/>
                  </a:lnTo>
                  <a:lnTo>
                    <a:pt x="4" y="5"/>
                  </a:lnTo>
                  <a:lnTo>
                    <a:pt x="9" y="1"/>
                  </a:lnTo>
                  <a:lnTo>
                    <a:pt x="15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15" y="1"/>
                  </a:lnTo>
                  <a:lnTo>
                    <a:pt x="620" y="5"/>
                  </a:lnTo>
                  <a:lnTo>
                    <a:pt x="622" y="10"/>
                  </a:lnTo>
                  <a:lnTo>
                    <a:pt x="623" y="16"/>
                  </a:lnTo>
                  <a:lnTo>
                    <a:pt x="623" y="399"/>
                  </a:lnTo>
                  <a:lnTo>
                    <a:pt x="623" y="399"/>
                  </a:lnTo>
                  <a:lnTo>
                    <a:pt x="622" y="404"/>
                  </a:lnTo>
                  <a:lnTo>
                    <a:pt x="620" y="409"/>
                  </a:lnTo>
                  <a:lnTo>
                    <a:pt x="615" y="412"/>
                  </a:lnTo>
                  <a:lnTo>
                    <a:pt x="610" y="414"/>
                  </a:lnTo>
                  <a:lnTo>
                    <a:pt x="404" y="443"/>
                  </a:lnTo>
                  <a:lnTo>
                    <a:pt x="404" y="443"/>
                  </a:lnTo>
                  <a:lnTo>
                    <a:pt x="403" y="443"/>
                  </a:lnTo>
                  <a:lnTo>
                    <a:pt x="403" y="443"/>
                  </a:lnTo>
                  <a:close/>
                  <a:moveTo>
                    <a:pt x="214" y="560"/>
                  </a:moveTo>
                  <a:lnTo>
                    <a:pt x="214" y="560"/>
                  </a:lnTo>
                  <a:lnTo>
                    <a:pt x="208" y="559"/>
                  </a:lnTo>
                  <a:lnTo>
                    <a:pt x="204" y="556"/>
                  </a:lnTo>
                  <a:lnTo>
                    <a:pt x="201" y="551"/>
                  </a:lnTo>
                  <a:lnTo>
                    <a:pt x="200" y="545"/>
                  </a:lnTo>
                  <a:lnTo>
                    <a:pt x="200" y="545"/>
                  </a:lnTo>
                  <a:lnTo>
                    <a:pt x="201" y="539"/>
                  </a:lnTo>
                  <a:lnTo>
                    <a:pt x="204" y="534"/>
                  </a:lnTo>
                  <a:lnTo>
                    <a:pt x="208" y="532"/>
                  </a:lnTo>
                  <a:lnTo>
                    <a:pt x="214" y="531"/>
                  </a:lnTo>
                  <a:lnTo>
                    <a:pt x="273" y="531"/>
                  </a:lnTo>
                  <a:lnTo>
                    <a:pt x="273" y="463"/>
                  </a:lnTo>
                  <a:lnTo>
                    <a:pt x="350" y="463"/>
                  </a:lnTo>
                  <a:lnTo>
                    <a:pt x="350" y="531"/>
                  </a:lnTo>
                  <a:lnTo>
                    <a:pt x="409" y="531"/>
                  </a:lnTo>
                  <a:lnTo>
                    <a:pt x="409" y="531"/>
                  </a:lnTo>
                  <a:lnTo>
                    <a:pt x="415" y="532"/>
                  </a:lnTo>
                  <a:lnTo>
                    <a:pt x="420" y="534"/>
                  </a:lnTo>
                  <a:lnTo>
                    <a:pt x="422" y="539"/>
                  </a:lnTo>
                  <a:lnTo>
                    <a:pt x="423" y="545"/>
                  </a:lnTo>
                  <a:lnTo>
                    <a:pt x="423" y="545"/>
                  </a:lnTo>
                  <a:lnTo>
                    <a:pt x="422" y="551"/>
                  </a:lnTo>
                  <a:lnTo>
                    <a:pt x="420" y="556"/>
                  </a:lnTo>
                  <a:lnTo>
                    <a:pt x="415" y="559"/>
                  </a:lnTo>
                  <a:lnTo>
                    <a:pt x="409" y="560"/>
                  </a:lnTo>
                  <a:lnTo>
                    <a:pt x="214" y="560"/>
                  </a:lnTo>
                  <a:lnTo>
                    <a:pt x="214" y="560"/>
                  </a:lnTo>
                  <a:close/>
                  <a:moveTo>
                    <a:pt x="594" y="30"/>
                  </a:moveTo>
                  <a:lnTo>
                    <a:pt x="29" y="30"/>
                  </a:lnTo>
                  <a:lnTo>
                    <a:pt x="29" y="384"/>
                  </a:lnTo>
                  <a:lnTo>
                    <a:pt x="594" y="384"/>
                  </a:lnTo>
                  <a:lnTo>
                    <a:pt x="594" y="30"/>
                  </a:lnTo>
                  <a:lnTo>
                    <a:pt x="594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23">
              <a:extLst>
                <a:ext uri="{FF2B5EF4-FFF2-40B4-BE49-F238E27FC236}">
                  <a16:creationId xmlns:a16="http://schemas.microsoft.com/office/drawing/2014/main" id="{43B2FE24-0785-4846-8060-B24CFDD82C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89913" y="4099008"/>
              <a:ext cx="188913" cy="146050"/>
            </a:xfrm>
            <a:custGeom>
              <a:avLst/>
              <a:gdLst>
                <a:gd name="T0" fmla="*/ 71 w 356"/>
                <a:gd name="T1" fmla="*/ 276 h 276"/>
                <a:gd name="T2" fmla="*/ 71 w 356"/>
                <a:gd name="T3" fmla="*/ 212 h 276"/>
                <a:gd name="T4" fmla="*/ 57 w 356"/>
                <a:gd name="T5" fmla="*/ 203 h 276"/>
                <a:gd name="T6" fmla="*/ 3 w 356"/>
                <a:gd name="T7" fmla="*/ 276 h 276"/>
                <a:gd name="T8" fmla="*/ 323 w 356"/>
                <a:gd name="T9" fmla="*/ 59 h 276"/>
                <a:gd name="T10" fmla="*/ 241 w 356"/>
                <a:gd name="T11" fmla="*/ 142 h 276"/>
                <a:gd name="T12" fmla="*/ 235 w 356"/>
                <a:gd name="T13" fmla="*/ 146 h 276"/>
                <a:gd name="T14" fmla="*/ 228 w 356"/>
                <a:gd name="T15" fmla="*/ 148 h 276"/>
                <a:gd name="T16" fmla="*/ 220 w 356"/>
                <a:gd name="T17" fmla="*/ 145 h 276"/>
                <a:gd name="T18" fmla="*/ 214 w 356"/>
                <a:gd name="T19" fmla="*/ 142 h 276"/>
                <a:gd name="T20" fmla="*/ 181 w 356"/>
                <a:gd name="T21" fmla="*/ 106 h 276"/>
                <a:gd name="T22" fmla="*/ 98 w 356"/>
                <a:gd name="T23" fmla="*/ 189 h 276"/>
                <a:gd name="T24" fmla="*/ 93 w 356"/>
                <a:gd name="T25" fmla="*/ 193 h 276"/>
                <a:gd name="T26" fmla="*/ 85 w 356"/>
                <a:gd name="T27" fmla="*/ 194 h 276"/>
                <a:gd name="T28" fmla="*/ 77 w 356"/>
                <a:gd name="T29" fmla="*/ 193 h 276"/>
                <a:gd name="T30" fmla="*/ 71 w 356"/>
                <a:gd name="T31" fmla="*/ 189 h 276"/>
                <a:gd name="T32" fmla="*/ 28 w 356"/>
                <a:gd name="T33" fmla="*/ 90 h 276"/>
                <a:gd name="T34" fmla="*/ 85 w 356"/>
                <a:gd name="T35" fmla="*/ 148 h 276"/>
                <a:gd name="T36" fmla="*/ 167 w 356"/>
                <a:gd name="T37" fmla="*/ 65 h 276"/>
                <a:gd name="T38" fmla="*/ 174 w 356"/>
                <a:gd name="T39" fmla="*/ 62 h 276"/>
                <a:gd name="T40" fmla="*/ 182 w 356"/>
                <a:gd name="T41" fmla="*/ 59 h 276"/>
                <a:gd name="T42" fmla="*/ 189 w 356"/>
                <a:gd name="T43" fmla="*/ 62 h 276"/>
                <a:gd name="T44" fmla="*/ 195 w 356"/>
                <a:gd name="T45" fmla="*/ 65 h 276"/>
                <a:gd name="T46" fmla="*/ 295 w 356"/>
                <a:gd name="T47" fmla="*/ 32 h 276"/>
                <a:gd name="T48" fmla="*/ 356 w 356"/>
                <a:gd name="T49" fmla="*/ 0 h 276"/>
                <a:gd name="T50" fmla="*/ 323 w 356"/>
                <a:gd name="T51" fmla="*/ 59 h 276"/>
                <a:gd name="T52" fmla="*/ 289 w 356"/>
                <a:gd name="T53" fmla="*/ 276 h 276"/>
                <a:gd name="T54" fmla="*/ 356 w 356"/>
                <a:gd name="T55" fmla="*/ 129 h 276"/>
                <a:gd name="T56" fmla="*/ 289 w 356"/>
                <a:gd name="T57" fmla="*/ 122 h 276"/>
                <a:gd name="T58" fmla="*/ 289 w 356"/>
                <a:gd name="T59" fmla="*/ 276 h 276"/>
                <a:gd name="T60" fmla="*/ 262 w 356"/>
                <a:gd name="T61" fmla="*/ 276 h 276"/>
                <a:gd name="T62" fmla="*/ 255 w 356"/>
                <a:gd name="T63" fmla="*/ 156 h 276"/>
                <a:gd name="T64" fmla="*/ 249 w 356"/>
                <a:gd name="T65" fmla="*/ 160 h 276"/>
                <a:gd name="T66" fmla="*/ 235 w 356"/>
                <a:gd name="T67" fmla="*/ 166 h 276"/>
                <a:gd name="T68" fmla="*/ 220 w 356"/>
                <a:gd name="T69" fmla="*/ 166 h 276"/>
                <a:gd name="T70" fmla="*/ 205 w 356"/>
                <a:gd name="T71" fmla="*/ 159 h 276"/>
                <a:gd name="T72" fmla="*/ 194 w 356"/>
                <a:gd name="T73" fmla="*/ 149 h 276"/>
                <a:gd name="T74" fmla="*/ 194 w 356"/>
                <a:gd name="T75" fmla="*/ 276 h 276"/>
                <a:gd name="T76" fmla="*/ 167 w 356"/>
                <a:gd name="T77" fmla="*/ 276 h 276"/>
                <a:gd name="T78" fmla="*/ 113 w 356"/>
                <a:gd name="T79" fmla="*/ 203 h 276"/>
                <a:gd name="T80" fmla="*/ 105 w 356"/>
                <a:gd name="T81" fmla="*/ 209 h 276"/>
                <a:gd name="T82" fmla="*/ 98 w 356"/>
                <a:gd name="T83" fmla="*/ 276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356" h="276">
                  <a:moveTo>
                    <a:pt x="3" y="276"/>
                  </a:moveTo>
                  <a:lnTo>
                    <a:pt x="71" y="276"/>
                  </a:lnTo>
                  <a:lnTo>
                    <a:pt x="71" y="212"/>
                  </a:lnTo>
                  <a:lnTo>
                    <a:pt x="71" y="212"/>
                  </a:lnTo>
                  <a:lnTo>
                    <a:pt x="64" y="209"/>
                  </a:lnTo>
                  <a:lnTo>
                    <a:pt x="57" y="203"/>
                  </a:lnTo>
                  <a:lnTo>
                    <a:pt x="3" y="149"/>
                  </a:lnTo>
                  <a:lnTo>
                    <a:pt x="3" y="276"/>
                  </a:lnTo>
                  <a:lnTo>
                    <a:pt x="3" y="276"/>
                  </a:lnTo>
                  <a:close/>
                  <a:moveTo>
                    <a:pt x="323" y="59"/>
                  </a:moveTo>
                  <a:lnTo>
                    <a:pt x="241" y="142"/>
                  </a:lnTo>
                  <a:lnTo>
                    <a:pt x="241" y="142"/>
                  </a:lnTo>
                  <a:lnTo>
                    <a:pt x="238" y="144"/>
                  </a:lnTo>
                  <a:lnTo>
                    <a:pt x="235" y="146"/>
                  </a:lnTo>
                  <a:lnTo>
                    <a:pt x="231" y="146"/>
                  </a:lnTo>
                  <a:lnTo>
                    <a:pt x="228" y="148"/>
                  </a:lnTo>
                  <a:lnTo>
                    <a:pt x="223" y="146"/>
                  </a:lnTo>
                  <a:lnTo>
                    <a:pt x="220" y="145"/>
                  </a:lnTo>
                  <a:lnTo>
                    <a:pt x="216" y="144"/>
                  </a:lnTo>
                  <a:lnTo>
                    <a:pt x="214" y="142"/>
                  </a:lnTo>
                  <a:lnTo>
                    <a:pt x="181" y="106"/>
                  </a:lnTo>
                  <a:lnTo>
                    <a:pt x="181" y="106"/>
                  </a:lnTo>
                  <a:lnTo>
                    <a:pt x="98" y="189"/>
                  </a:lnTo>
                  <a:lnTo>
                    <a:pt x="98" y="189"/>
                  </a:lnTo>
                  <a:lnTo>
                    <a:pt x="96" y="191"/>
                  </a:lnTo>
                  <a:lnTo>
                    <a:pt x="93" y="193"/>
                  </a:lnTo>
                  <a:lnTo>
                    <a:pt x="89" y="194"/>
                  </a:lnTo>
                  <a:lnTo>
                    <a:pt x="85" y="194"/>
                  </a:lnTo>
                  <a:lnTo>
                    <a:pt x="81" y="194"/>
                  </a:lnTo>
                  <a:lnTo>
                    <a:pt x="77" y="193"/>
                  </a:lnTo>
                  <a:lnTo>
                    <a:pt x="75" y="191"/>
                  </a:lnTo>
                  <a:lnTo>
                    <a:pt x="71" y="189"/>
                  </a:lnTo>
                  <a:lnTo>
                    <a:pt x="0" y="118"/>
                  </a:lnTo>
                  <a:lnTo>
                    <a:pt x="28" y="90"/>
                  </a:lnTo>
                  <a:lnTo>
                    <a:pt x="85" y="148"/>
                  </a:lnTo>
                  <a:lnTo>
                    <a:pt x="85" y="148"/>
                  </a:lnTo>
                  <a:lnTo>
                    <a:pt x="167" y="65"/>
                  </a:lnTo>
                  <a:lnTo>
                    <a:pt x="167" y="65"/>
                  </a:lnTo>
                  <a:lnTo>
                    <a:pt x="170" y="63"/>
                  </a:lnTo>
                  <a:lnTo>
                    <a:pt x="174" y="62"/>
                  </a:lnTo>
                  <a:lnTo>
                    <a:pt x="177" y="61"/>
                  </a:lnTo>
                  <a:lnTo>
                    <a:pt x="182" y="59"/>
                  </a:lnTo>
                  <a:lnTo>
                    <a:pt x="185" y="61"/>
                  </a:lnTo>
                  <a:lnTo>
                    <a:pt x="189" y="62"/>
                  </a:lnTo>
                  <a:lnTo>
                    <a:pt x="193" y="63"/>
                  </a:lnTo>
                  <a:lnTo>
                    <a:pt x="195" y="65"/>
                  </a:lnTo>
                  <a:lnTo>
                    <a:pt x="228" y="101"/>
                  </a:lnTo>
                  <a:lnTo>
                    <a:pt x="295" y="32"/>
                  </a:lnTo>
                  <a:lnTo>
                    <a:pt x="262" y="0"/>
                  </a:lnTo>
                  <a:lnTo>
                    <a:pt x="356" y="0"/>
                  </a:lnTo>
                  <a:lnTo>
                    <a:pt x="356" y="94"/>
                  </a:lnTo>
                  <a:lnTo>
                    <a:pt x="323" y="59"/>
                  </a:lnTo>
                  <a:lnTo>
                    <a:pt x="323" y="59"/>
                  </a:lnTo>
                  <a:close/>
                  <a:moveTo>
                    <a:pt x="289" y="276"/>
                  </a:moveTo>
                  <a:lnTo>
                    <a:pt x="356" y="276"/>
                  </a:lnTo>
                  <a:lnTo>
                    <a:pt x="356" y="129"/>
                  </a:lnTo>
                  <a:lnTo>
                    <a:pt x="320" y="91"/>
                  </a:lnTo>
                  <a:lnTo>
                    <a:pt x="289" y="122"/>
                  </a:lnTo>
                  <a:lnTo>
                    <a:pt x="289" y="276"/>
                  </a:lnTo>
                  <a:lnTo>
                    <a:pt x="289" y="276"/>
                  </a:lnTo>
                  <a:close/>
                  <a:moveTo>
                    <a:pt x="194" y="276"/>
                  </a:moveTo>
                  <a:lnTo>
                    <a:pt x="262" y="276"/>
                  </a:lnTo>
                  <a:lnTo>
                    <a:pt x="262" y="149"/>
                  </a:lnTo>
                  <a:lnTo>
                    <a:pt x="255" y="156"/>
                  </a:lnTo>
                  <a:lnTo>
                    <a:pt x="255" y="156"/>
                  </a:lnTo>
                  <a:lnTo>
                    <a:pt x="249" y="160"/>
                  </a:lnTo>
                  <a:lnTo>
                    <a:pt x="242" y="164"/>
                  </a:lnTo>
                  <a:lnTo>
                    <a:pt x="235" y="166"/>
                  </a:lnTo>
                  <a:lnTo>
                    <a:pt x="227" y="166"/>
                  </a:lnTo>
                  <a:lnTo>
                    <a:pt x="220" y="166"/>
                  </a:lnTo>
                  <a:lnTo>
                    <a:pt x="213" y="164"/>
                  </a:lnTo>
                  <a:lnTo>
                    <a:pt x="205" y="159"/>
                  </a:lnTo>
                  <a:lnTo>
                    <a:pt x="200" y="155"/>
                  </a:lnTo>
                  <a:lnTo>
                    <a:pt x="194" y="149"/>
                  </a:lnTo>
                  <a:lnTo>
                    <a:pt x="194" y="276"/>
                  </a:lnTo>
                  <a:lnTo>
                    <a:pt x="194" y="276"/>
                  </a:lnTo>
                  <a:close/>
                  <a:moveTo>
                    <a:pt x="98" y="276"/>
                  </a:moveTo>
                  <a:lnTo>
                    <a:pt x="167" y="276"/>
                  </a:lnTo>
                  <a:lnTo>
                    <a:pt x="167" y="149"/>
                  </a:lnTo>
                  <a:lnTo>
                    <a:pt x="113" y="203"/>
                  </a:lnTo>
                  <a:lnTo>
                    <a:pt x="113" y="203"/>
                  </a:lnTo>
                  <a:lnTo>
                    <a:pt x="105" y="209"/>
                  </a:lnTo>
                  <a:lnTo>
                    <a:pt x="98" y="212"/>
                  </a:lnTo>
                  <a:lnTo>
                    <a:pt x="98" y="276"/>
                  </a:lnTo>
                  <a:lnTo>
                    <a:pt x="98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9ED64D04-6354-43F7-8741-8D64D4F964F0}"/>
              </a:ext>
            </a:extLst>
          </p:cNvPr>
          <p:cNvGrpSpPr/>
          <p:nvPr/>
        </p:nvGrpSpPr>
        <p:grpSpPr>
          <a:xfrm>
            <a:off x="3983752" y="2361968"/>
            <a:ext cx="373628" cy="397222"/>
            <a:chOff x="6732588" y="4029158"/>
            <a:chExt cx="301625" cy="320675"/>
          </a:xfrm>
          <a:solidFill>
            <a:schemeClr val="bg1"/>
          </a:solidFill>
        </p:grpSpPr>
        <p:sp>
          <p:nvSpPr>
            <p:cNvPr id="53" name="Freeform 24">
              <a:extLst>
                <a:ext uri="{FF2B5EF4-FFF2-40B4-BE49-F238E27FC236}">
                  <a16:creationId xmlns:a16="http://schemas.microsoft.com/office/drawing/2014/main" id="{24B0B0C9-6A51-4C78-BE5A-0D6B6795C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838950" y="4106946"/>
              <a:ext cx="88900" cy="166688"/>
            </a:xfrm>
            <a:custGeom>
              <a:avLst/>
              <a:gdLst>
                <a:gd name="T0" fmla="*/ 102 w 170"/>
                <a:gd name="T1" fmla="*/ 284 h 316"/>
                <a:gd name="T2" fmla="*/ 107 w 170"/>
                <a:gd name="T3" fmla="*/ 276 h 316"/>
                <a:gd name="T4" fmla="*/ 123 w 170"/>
                <a:gd name="T5" fmla="*/ 270 h 316"/>
                <a:gd name="T6" fmla="*/ 155 w 170"/>
                <a:gd name="T7" fmla="*/ 249 h 316"/>
                <a:gd name="T8" fmla="*/ 170 w 170"/>
                <a:gd name="T9" fmla="*/ 217 h 316"/>
                <a:gd name="T10" fmla="*/ 170 w 170"/>
                <a:gd name="T11" fmla="*/ 192 h 316"/>
                <a:gd name="T12" fmla="*/ 156 w 170"/>
                <a:gd name="T13" fmla="*/ 161 h 316"/>
                <a:gd name="T14" fmla="*/ 122 w 170"/>
                <a:gd name="T15" fmla="*/ 138 h 316"/>
                <a:gd name="T16" fmla="*/ 84 w 170"/>
                <a:gd name="T17" fmla="*/ 123 h 316"/>
                <a:gd name="T18" fmla="*/ 66 w 170"/>
                <a:gd name="T19" fmla="*/ 111 h 316"/>
                <a:gd name="T20" fmla="*/ 60 w 170"/>
                <a:gd name="T21" fmla="*/ 98 h 316"/>
                <a:gd name="T22" fmla="*/ 61 w 170"/>
                <a:gd name="T23" fmla="*/ 90 h 316"/>
                <a:gd name="T24" fmla="*/ 71 w 170"/>
                <a:gd name="T25" fmla="*/ 81 h 316"/>
                <a:gd name="T26" fmla="*/ 93 w 170"/>
                <a:gd name="T27" fmla="*/ 77 h 316"/>
                <a:gd name="T28" fmla="*/ 120 w 170"/>
                <a:gd name="T29" fmla="*/ 80 h 316"/>
                <a:gd name="T30" fmla="*/ 138 w 170"/>
                <a:gd name="T31" fmla="*/ 85 h 316"/>
                <a:gd name="T32" fmla="*/ 147 w 170"/>
                <a:gd name="T33" fmla="*/ 85 h 316"/>
                <a:gd name="T34" fmla="*/ 158 w 170"/>
                <a:gd name="T35" fmla="*/ 55 h 316"/>
                <a:gd name="T36" fmla="*/ 157 w 170"/>
                <a:gd name="T37" fmla="*/ 48 h 316"/>
                <a:gd name="T38" fmla="*/ 153 w 170"/>
                <a:gd name="T39" fmla="*/ 43 h 316"/>
                <a:gd name="T40" fmla="*/ 113 w 170"/>
                <a:gd name="T41" fmla="*/ 34 h 316"/>
                <a:gd name="T42" fmla="*/ 107 w 170"/>
                <a:gd name="T43" fmla="*/ 31 h 316"/>
                <a:gd name="T44" fmla="*/ 103 w 170"/>
                <a:gd name="T45" fmla="*/ 9 h 316"/>
                <a:gd name="T46" fmla="*/ 101 w 170"/>
                <a:gd name="T47" fmla="*/ 2 h 316"/>
                <a:gd name="T48" fmla="*/ 75 w 170"/>
                <a:gd name="T49" fmla="*/ 0 h 316"/>
                <a:gd name="T50" fmla="*/ 68 w 170"/>
                <a:gd name="T51" fmla="*/ 2 h 316"/>
                <a:gd name="T52" fmla="*/ 66 w 170"/>
                <a:gd name="T53" fmla="*/ 29 h 316"/>
                <a:gd name="T54" fmla="*/ 63 w 170"/>
                <a:gd name="T55" fmla="*/ 35 h 316"/>
                <a:gd name="T56" fmla="*/ 58 w 170"/>
                <a:gd name="T57" fmla="*/ 38 h 316"/>
                <a:gd name="T58" fmla="*/ 23 w 170"/>
                <a:gd name="T59" fmla="*/ 55 h 316"/>
                <a:gd name="T60" fmla="*/ 4 w 170"/>
                <a:gd name="T61" fmla="*/ 82 h 316"/>
                <a:gd name="T62" fmla="*/ 0 w 170"/>
                <a:gd name="T63" fmla="*/ 105 h 316"/>
                <a:gd name="T64" fmla="*/ 11 w 170"/>
                <a:gd name="T65" fmla="*/ 141 h 316"/>
                <a:gd name="T66" fmla="*/ 41 w 170"/>
                <a:gd name="T67" fmla="*/ 164 h 316"/>
                <a:gd name="T68" fmla="*/ 70 w 170"/>
                <a:gd name="T69" fmla="*/ 176 h 316"/>
                <a:gd name="T70" fmla="*/ 102 w 170"/>
                <a:gd name="T71" fmla="*/ 191 h 316"/>
                <a:gd name="T72" fmla="*/ 110 w 170"/>
                <a:gd name="T73" fmla="*/ 205 h 316"/>
                <a:gd name="T74" fmla="*/ 110 w 170"/>
                <a:gd name="T75" fmla="*/ 216 h 316"/>
                <a:gd name="T76" fmla="*/ 101 w 170"/>
                <a:gd name="T77" fmla="*/ 227 h 316"/>
                <a:gd name="T78" fmla="*/ 82 w 170"/>
                <a:gd name="T79" fmla="*/ 233 h 316"/>
                <a:gd name="T80" fmla="*/ 58 w 170"/>
                <a:gd name="T81" fmla="*/ 233 h 316"/>
                <a:gd name="T82" fmla="*/ 20 w 170"/>
                <a:gd name="T83" fmla="*/ 222 h 316"/>
                <a:gd name="T84" fmla="*/ 11 w 170"/>
                <a:gd name="T85" fmla="*/ 222 h 316"/>
                <a:gd name="T86" fmla="*/ 7 w 170"/>
                <a:gd name="T87" fmla="*/ 229 h 316"/>
                <a:gd name="T88" fmla="*/ 0 w 170"/>
                <a:gd name="T89" fmla="*/ 258 h 316"/>
                <a:gd name="T90" fmla="*/ 6 w 170"/>
                <a:gd name="T91" fmla="*/ 266 h 316"/>
                <a:gd name="T92" fmla="*/ 28 w 170"/>
                <a:gd name="T93" fmla="*/ 273 h 316"/>
                <a:gd name="T94" fmla="*/ 55 w 170"/>
                <a:gd name="T95" fmla="*/ 278 h 316"/>
                <a:gd name="T96" fmla="*/ 63 w 170"/>
                <a:gd name="T97" fmla="*/ 284 h 316"/>
                <a:gd name="T98" fmla="*/ 63 w 170"/>
                <a:gd name="T99" fmla="*/ 306 h 316"/>
                <a:gd name="T100" fmla="*/ 69 w 170"/>
                <a:gd name="T101" fmla="*/ 314 h 316"/>
                <a:gd name="T102" fmla="*/ 93 w 170"/>
                <a:gd name="T103" fmla="*/ 316 h 316"/>
                <a:gd name="T104" fmla="*/ 101 w 170"/>
                <a:gd name="T105" fmla="*/ 310 h 3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70" h="316">
                  <a:moveTo>
                    <a:pt x="102" y="306"/>
                  </a:moveTo>
                  <a:lnTo>
                    <a:pt x="102" y="284"/>
                  </a:lnTo>
                  <a:lnTo>
                    <a:pt x="102" y="284"/>
                  </a:lnTo>
                  <a:lnTo>
                    <a:pt x="102" y="280"/>
                  </a:lnTo>
                  <a:lnTo>
                    <a:pt x="104" y="278"/>
                  </a:lnTo>
                  <a:lnTo>
                    <a:pt x="107" y="276"/>
                  </a:lnTo>
                  <a:lnTo>
                    <a:pt x="109" y="274"/>
                  </a:lnTo>
                  <a:lnTo>
                    <a:pt x="109" y="274"/>
                  </a:lnTo>
                  <a:lnTo>
                    <a:pt x="123" y="270"/>
                  </a:lnTo>
                  <a:lnTo>
                    <a:pt x="136" y="264"/>
                  </a:lnTo>
                  <a:lnTo>
                    <a:pt x="147" y="257"/>
                  </a:lnTo>
                  <a:lnTo>
                    <a:pt x="155" y="249"/>
                  </a:lnTo>
                  <a:lnTo>
                    <a:pt x="162" y="238"/>
                  </a:lnTo>
                  <a:lnTo>
                    <a:pt x="167" y="227"/>
                  </a:lnTo>
                  <a:lnTo>
                    <a:pt x="170" y="217"/>
                  </a:lnTo>
                  <a:lnTo>
                    <a:pt x="170" y="204"/>
                  </a:lnTo>
                  <a:lnTo>
                    <a:pt x="170" y="204"/>
                  </a:lnTo>
                  <a:lnTo>
                    <a:pt x="170" y="192"/>
                  </a:lnTo>
                  <a:lnTo>
                    <a:pt x="167" y="180"/>
                  </a:lnTo>
                  <a:lnTo>
                    <a:pt x="162" y="170"/>
                  </a:lnTo>
                  <a:lnTo>
                    <a:pt x="156" y="161"/>
                  </a:lnTo>
                  <a:lnTo>
                    <a:pt x="147" y="152"/>
                  </a:lnTo>
                  <a:lnTo>
                    <a:pt x="136" y="145"/>
                  </a:lnTo>
                  <a:lnTo>
                    <a:pt x="122" y="138"/>
                  </a:lnTo>
                  <a:lnTo>
                    <a:pt x="107" y="131"/>
                  </a:lnTo>
                  <a:lnTo>
                    <a:pt x="107" y="131"/>
                  </a:lnTo>
                  <a:lnTo>
                    <a:pt x="84" y="123"/>
                  </a:lnTo>
                  <a:lnTo>
                    <a:pt x="77" y="119"/>
                  </a:lnTo>
                  <a:lnTo>
                    <a:pt x="70" y="115"/>
                  </a:lnTo>
                  <a:lnTo>
                    <a:pt x="66" y="111"/>
                  </a:lnTo>
                  <a:lnTo>
                    <a:pt x="62" y="108"/>
                  </a:lnTo>
                  <a:lnTo>
                    <a:pt x="60" y="103"/>
                  </a:lnTo>
                  <a:lnTo>
                    <a:pt x="60" y="98"/>
                  </a:lnTo>
                  <a:lnTo>
                    <a:pt x="60" y="98"/>
                  </a:lnTo>
                  <a:lnTo>
                    <a:pt x="60" y="95"/>
                  </a:lnTo>
                  <a:lnTo>
                    <a:pt x="61" y="90"/>
                  </a:lnTo>
                  <a:lnTo>
                    <a:pt x="63" y="87"/>
                  </a:lnTo>
                  <a:lnTo>
                    <a:pt x="67" y="83"/>
                  </a:lnTo>
                  <a:lnTo>
                    <a:pt x="71" y="81"/>
                  </a:lnTo>
                  <a:lnTo>
                    <a:pt x="77" y="78"/>
                  </a:lnTo>
                  <a:lnTo>
                    <a:pt x="84" y="77"/>
                  </a:lnTo>
                  <a:lnTo>
                    <a:pt x="93" y="77"/>
                  </a:lnTo>
                  <a:lnTo>
                    <a:pt x="93" y="77"/>
                  </a:lnTo>
                  <a:lnTo>
                    <a:pt x="107" y="77"/>
                  </a:lnTo>
                  <a:lnTo>
                    <a:pt x="120" y="80"/>
                  </a:lnTo>
                  <a:lnTo>
                    <a:pt x="130" y="82"/>
                  </a:lnTo>
                  <a:lnTo>
                    <a:pt x="138" y="85"/>
                  </a:lnTo>
                  <a:lnTo>
                    <a:pt x="138" y="85"/>
                  </a:lnTo>
                  <a:lnTo>
                    <a:pt x="142" y="87"/>
                  </a:lnTo>
                  <a:lnTo>
                    <a:pt x="147" y="85"/>
                  </a:lnTo>
                  <a:lnTo>
                    <a:pt x="147" y="85"/>
                  </a:lnTo>
                  <a:lnTo>
                    <a:pt x="150" y="83"/>
                  </a:lnTo>
                  <a:lnTo>
                    <a:pt x="151" y="80"/>
                  </a:lnTo>
                  <a:lnTo>
                    <a:pt x="158" y="55"/>
                  </a:lnTo>
                  <a:lnTo>
                    <a:pt x="158" y="55"/>
                  </a:lnTo>
                  <a:lnTo>
                    <a:pt x="158" y="51"/>
                  </a:lnTo>
                  <a:lnTo>
                    <a:pt x="157" y="48"/>
                  </a:lnTo>
                  <a:lnTo>
                    <a:pt x="155" y="45"/>
                  </a:lnTo>
                  <a:lnTo>
                    <a:pt x="153" y="43"/>
                  </a:lnTo>
                  <a:lnTo>
                    <a:pt x="153" y="43"/>
                  </a:lnTo>
                  <a:lnTo>
                    <a:pt x="135" y="37"/>
                  </a:lnTo>
                  <a:lnTo>
                    <a:pt x="124" y="36"/>
                  </a:lnTo>
                  <a:lnTo>
                    <a:pt x="113" y="34"/>
                  </a:lnTo>
                  <a:lnTo>
                    <a:pt x="113" y="34"/>
                  </a:lnTo>
                  <a:lnTo>
                    <a:pt x="109" y="34"/>
                  </a:lnTo>
                  <a:lnTo>
                    <a:pt x="107" y="31"/>
                  </a:lnTo>
                  <a:lnTo>
                    <a:pt x="104" y="28"/>
                  </a:lnTo>
                  <a:lnTo>
                    <a:pt x="103" y="24"/>
                  </a:lnTo>
                  <a:lnTo>
                    <a:pt x="103" y="9"/>
                  </a:lnTo>
                  <a:lnTo>
                    <a:pt x="103" y="9"/>
                  </a:lnTo>
                  <a:lnTo>
                    <a:pt x="103" y="6"/>
                  </a:lnTo>
                  <a:lnTo>
                    <a:pt x="101" y="2"/>
                  </a:lnTo>
                  <a:lnTo>
                    <a:pt x="97" y="1"/>
                  </a:lnTo>
                  <a:lnTo>
                    <a:pt x="94" y="0"/>
                  </a:lnTo>
                  <a:lnTo>
                    <a:pt x="75" y="0"/>
                  </a:lnTo>
                  <a:lnTo>
                    <a:pt x="75" y="0"/>
                  </a:lnTo>
                  <a:lnTo>
                    <a:pt x="71" y="1"/>
                  </a:lnTo>
                  <a:lnTo>
                    <a:pt x="68" y="2"/>
                  </a:lnTo>
                  <a:lnTo>
                    <a:pt x="67" y="6"/>
                  </a:lnTo>
                  <a:lnTo>
                    <a:pt x="66" y="9"/>
                  </a:lnTo>
                  <a:lnTo>
                    <a:pt x="66" y="29"/>
                  </a:lnTo>
                  <a:lnTo>
                    <a:pt x="66" y="29"/>
                  </a:lnTo>
                  <a:lnTo>
                    <a:pt x="66" y="31"/>
                  </a:lnTo>
                  <a:lnTo>
                    <a:pt x="63" y="35"/>
                  </a:lnTo>
                  <a:lnTo>
                    <a:pt x="61" y="36"/>
                  </a:lnTo>
                  <a:lnTo>
                    <a:pt x="58" y="38"/>
                  </a:lnTo>
                  <a:lnTo>
                    <a:pt x="58" y="38"/>
                  </a:lnTo>
                  <a:lnTo>
                    <a:pt x="46" y="42"/>
                  </a:lnTo>
                  <a:lnTo>
                    <a:pt x="34" y="48"/>
                  </a:lnTo>
                  <a:lnTo>
                    <a:pt x="23" y="55"/>
                  </a:lnTo>
                  <a:lnTo>
                    <a:pt x="15" y="63"/>
                  </a:lnTo>
                  <a:lnTo>
                    <a:pt x="9" y="72"/>
                  </a:lnTo>
                  <a:lnTo>
                    <a:pt x="4" y="82"/>
                  </a:lnTo>
                  <a:lnTo>
                    <a:pt x="1" y="94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1" y="118"/>
                  </a:lnTo>
                  <a:lnTo>
                    <a:pt x="6" y="130"/>
                  </a:lnTo>
                  <a:lnTo>
                    <a:pt x="11" y="141"/>
                  </a:lnTo>
                  <a:lnTo>
                    <a:pt x="20" y="150"/>
                  </a:lnTo>
                  <a:lnTo>
                    <a:pt x="29" y="157"/>
                  </a:lnTo>
                  <a:lnTo>
                    <a:pt x="41" y="164"/>
                  </a:lnTo>
                  <a:lnTo>
                    <a:pt x="55" y="171"/>
                  </a:lnTo>
                  <a:lnTo>
                    <a:pt x="70" y="176"/>
                  </a:lnTo>
                  <a:lnTo>
                    <a:pt x="70" y="176"/>
                  </a:lnTo>
                  <a:lnTo>
                    <a:pt x="89" y="184"/>
                  </a:lnTo>
                  <a:lnTo>
                    <a:pt x="96" y="188"/>
                  </a:lnTo>
                  <a:lnTo>
                    <a:pt x="102" y="191"/>
                  </a:lnTo>
                  <a:lnTo>
                    <a:pt x="106" y="196"/>
                  </a:lnTo>
                  <a:lnTo>
                    <a:pt x="109" y="199"/>
                  </a:lnTo>
                  <a:lnTo>
                    <a:pt x="110" y="205"/>
                  </a:lnTo>
                  <a:lnTo>
                    <a:pt x="111" y="210"/>
                  </a:lnTo>
                  <a:lnTo>
                    <a:pt x="111" y="210"/>
                  </a:lnTo>
                  <a:lnTo>
                    <a:pt x="110" y="216"/>
                  </a:lnTo>
                  <a:lnTo>
                    <a:pt x="109" y="220"/>
                  </a:lnTo>
                  <a:lnTo>
                    <a:pt x="106" y="224"/>
                  </a:lnTo>
                  <a:lnTo>
                    <a:pt x="101" y="227"/>
                  </a:lnTo>
                  <a:lnTo>
                    <a:pt x="95" y="230"/>
                  </a:lnTo>
                  <a:lnTo>
                    <a:pt x="89" y="232"/>
                  </a:lnTo>
                  <a:lnTo>
                    <a:pt x="82" y="233"/>
                  </a:lnTo>
                  <a:lnTo>
                    <a:pt x="74" y="233"/>
                  </a:lnTo>
                  <a:lnTo>
                    <a:pt x="74" y="233"/>
                  </a:lnTo>
                  <a:lnTo>
                    <a:pt x="58" y="233"/>
                  </a:lnTo>
                  <a:lnTo>
                    <a:pt x="44" y="231"/>
                  </a:lnTo>
                  <a:lnTo>
                    <a:pt x="31" y="226"/>
                  </a:lnTo>
                  <a:lnTo>
                    <a:pt x="20" y="222"/>
                  </a:lnTo>
                  <a:lnTo>
                    <a:pt x="20" y="222"/>
                  </a:lnTo>
                  <a:lnTo>
                    <a:pt x="16" y="222"/>
                  </a:lnTo>
                  <a:lnTo>
                    <a:pt x="11" y="222"/>
                  </a:lnTo>
                  <a:lnTo>
                    <a:pt x="11" y="222"/>
                  </a:lnTo>
                  <a:lnTo>
                    <a:pt x="8" y="225"/>
                  </a:lnTo>
                  <a:lnTo>
                    <a:pt x="7" y="229"/>
                  </a:lnTo>
                  <a:lnTo>
                    <a:pt x="0" y="254"/>
                  </a:lnTo>
                  <a:lnTo>
                    <a:pt x="0" y="254"/>
                  </a:lnTo>
                  <a:lnTo>
                    <a:pt x="0" y="258"/>
                  </a:lnTo>
                  <a:lnTo>
                    <a:pt x="1" y="262"/>
                  </a:lnTo>
                  <a:lnTo>
                    <a:pt x="2" y="264"/>
                  </a:lnTo>
                  <a:lnTo>
                    <a:pt x="6" y="266"/>
                  </a:lnTo>
                  <a:lnTo>
                    <a:pt x="6" y="266"/>
                  </a:lnTo>
                  <a:lnTo>
                    <a:pt x="16" y="270"/>
                  </a:lnTo>
                  <a:lnTo>
                    <a:pt x="28" y="273"/>
                  </a:lnTo>
                  <a:lnTo>
                    <a:pt x="41" y="277"/>
                  </a:lnTo>
                  <a:lnTo>
                    <a:pt x="55" y="278"/>
                  </a:lnTo>
                  <a:lnTo>
                    <a:pt x="55" y="278"/>
                  </a:lnTo>
                  <a:lnTo>
                    <a:pt x="58" y="279"/>
                  </a:lnTo>
                  <a:lnTo>
                    <a:pt x="61" y="281"/>
                  </a:lnTo>
                  <a:lnTo>
                    <a:pt x="63" y="284"/>
                  </a:lnTo>
                  <a:lnTo>
                    <a:pt x="63" y="287"/>
                  </a:lnTo>
                  <a:lnTo>
                    <a:pt x="63" y="306"/>
                  </a:lnTo>
                  <a:lnTo>
                    <a:pt x="63" y="306"/>
                  </a:lnTo>
                  <a:lnTo>
                    <a:pt x="64" y="310"/>
                  </a:lnTo>
                  <a:lnTo>
                    <a:pt x="67" y="313"/>
                  </a:lnTo>
                  <a:lnTo>
                    <a:pt x="69" y="314"/>
                  </a:lnTo>
                  <a:lnTo>
                    <a:pt x="74" y="316"/>
                  </a:lnTo>
                  <a:lnTo>
                    <a:pt x="93" y="316"/>
                  </a:lnTo>
                  <a:lnTo>
                    <a:pt x="93" y="316"/>
                  </a:lnTo>
                  <a:lnTo>
                    <a:pt x="96" y="314"/>
                  </a:lnTo>
                  <a:lnTo>
                    <a:pt x="100" y="313"/>
                  </a:lnTo>
                  <a:lnTo>
                    <a:pt x="101" y="310"/>
                  </a:lnTo>
                  <a:lnTo>
                    <a:pt x="102" y="306"/>
                  </a:lnTo>
                  <a:lnTo>
                    <a:pt x="102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5">
              <a:extLst>
                <a:ext uri="{FF2B5EF4-FFF2-40B4-BE49-F238E27FC236}">
                  <a16:creationId xmlns:a16="http://schemas.microsoft.com/office/drawing/2014/main" id="{F22585E4-102D-4CB1-908D-3AF9EB3E95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32588" y="4029158"/>
              <a:ext cx="301625" cy="320675"/>
            </a:xfrm>
            <a:custGeom>
              <a:avLst/>
              <a:gdLst>
                <a:gd name="T0" fmla="*/ 144 w 570"/>
                <a:gd name="T1" fmla="*/ 196 h 607"/>
                <a:gd name="T2" fmla="*/ 151 w 570"/>
                <a:gd name="T3" fmla="*/ 191 h 607"/>
                <a:gd name="T4" fmla="*/ 149 w 570"/>
                <a:gd name="T5" fmla="*/ 181 h 607"/>
                <a:gd name="T6" fmla="*/ 160 w 570"/>
                <a:gd name="T7" fmla="*/ 122 h 607"/>
                <a:gd name="T8" fmla="*/ 250 w 570"/>
                <a:gd name="T9" fmla="*/ 82 h 607"/>
                <a:gd name="T10" fmla="*/ 324 w 570"/>
                <a:gd name="T11" fmla="*/ 79 h 607"/>
                <a:gd name="T12" fmla="*/ 411 w 570"/>
                <a:gd name="T13" fmla="*/ 102 h 607"/>
                <a:gd name="T14" fmla="*/ 482 w 570"/>
                <a:gd name="T15" fmla="*/ 153 h 607"/>
                <a:gd name="T16" fmla="*/ 528 w 570"/>
                <a:gd name="T17" fmla="*/ 224 h 607"/>
                <a:gd name="T18" fmla="*/ 540 w 570"/>
                <a:gd name="T19" fmla="*/ 289 h 607"/>
                <a:gd name="T20" fmla="*/ 555 w 570"/>
                <a:gd name="T21" fmla="*/ 303 h 607"/>
                <a:gd name="T22" fmla="*/ 569 w 570"/>
                <a:gd name="T23" fmla="*/ 294 h 607"/>
                <a:gd name="T24" fmla="*/ 569 w 570"/>
                <a:gd name="T25" fmla="*/ 260 h 607"/>
                <a:gd name="T26" fmla="*/ 558 w 570"/>
                <a:gd name="T27" fmla="*/ 203 h 607"/>
                <a:gd name="T28" fmla="*/ 536 w 570"/>
                <a:gd name="T29" fmla="*/ 152 h 607"/>
                <a:gd name="T30" fmla="*/ 464 w 570"/>
                <a:gd name="T31" fmla="*/ 66 h 607"/>
                <a:gd name="T32" fmla="*/ 378 w 570"/>
                <a:gd name="T33" fmla="*/ 18 h 607"/>
                <a:gd name="T34" fmla="*/ 321 w 570"/>
                <a:gd name="T35" fmla="*/ 2 h 607"/>
                <a:gd name="T36" fmla="*/ 275 w 570"/>
                <a:gd name="T37" fmla="*/ 0 h 607"/>
                <a:gd name="T38" fmla="*/ 214 w 570"/>
                <a:gd name="T39" fmla="*/ 6 h 607"/>
                <a:gd name="T40" fmla="*/ 156 w 570"/>
                <a:gd name="T41" fmla="*/ 24 h 607"/>
                <a:gd name="T42" fmla="*/ 103 w 570"/>
                <a:gd name="T43" fmla="*/ 53 h 607"/>
                <a:gd name="T44" fmla="*/ 57 w 570"/>
                <a:gd name="T45" fmla="*/ 93 h 607"/>
                <a:gd name="T46" fmla="*/ 24 w 570"/>
                <a:gd name="T47" fmla="*/ 63 h 607"/>
                <a:gd name="T48" fmla="*/ 15 w 570"/>
                <a:gd name="T49" fmla="*/ 65 h 607"/>
                <a:gd name="T50" fmla="*/ 13 w 570"/>
                <a:gd name="T51" fmla="*/ 196 h 607"/>
                <a:gd name="T52" fmla="*/ 429 w 570"/>
                <a:gd name="T53" fmla="*/ 411 h 607"/>
                <a:gd name="T54" fmla="*/ 418 w 570"/>
                <a:gd name="T55" fmla="*/ 416 h 607"/>
                <a:gd name="T56" fmla="*/ 420 w 570"/>
                <a:gd name="T57" fmla="*/ 424 h 607"/>
                <a:gd name="T58" fmla="*/ 430 w 570"/>
                <a:gd name="T59" fmla="*/ 470 h 607"/>
                <a:gd name="T60" fmla="*/ 344 w 570"/>
                <a:gd name="T61" fmla="*/ 518 h 607"/>
                <a:gd name="T62" fmla="*/ 269 w 570"/>
                <a:gd name="T63" fmla="*/ 530 h 607"/>
                <a:gd name="T64" fmla="*/ 180 w 570"/>
                <a:gd name="T65" fmla="*/ 513 h 607"/>
                <a:gd name="T66" fmla="*/ 103 w 570"/>
                <a:gd name="T67" fmla="*/ 469 h 607"/>
                <a:gd name="T68" fmla="*/ 50 w 570"/>
                <a:gd name="T69" fmla="*/ 402 h 607"/>
                <a:gd name="T70" fmla="*/ 30 w 570"/>
                <a:gd name="T71" fmla="*/ 318 h 607"/>
                <a:gd name="T72" fmla="*/ 21 w 570"/>
                <a:gd name="T73" fmla="*/ 305 h 607"/>
                <a:gd name="T74" fmla="*/ 4 w 570"/>
                <a:gd name="T75" fmla="*/ 309 h 607"/>
                <a:gd name="T76" fmla="*/ 0 w 570"/>
                <a:gd name="T77" fmla="*/ 334 h 607"/>
                <a:gd name="T78" fmla="*/ 8 w 570"/>
                <a:gd name="T79" fmla="*/ 391 h 607"/>
                <a:gd name="T80" fmla="*/ 27 w 570"/>
                <a:gd name="T81" fmla="*/ 444 h 607"/>
                <a:gd name="T82" fmla="*/ 84 w 570"/>
                <a:gd name="T83" fmla="*/ 523 h 607"/>
                <a:gd name="T84" fmla="*/ 178 w 570"/>
                <a:gd name="T85" fmla="*/ 585 h 607"/>
                <a:gd name="T86" fmla="*/ 235 w 570"/>
                <a:gd name="T87" fmla="*/ 601 h 607"/>
                <a:gd name="T88" fmla="*/ 295 w 570"/>
                <a:gd name="T89" fmla="*/ 607 h 607"/>
                <a:gd name="T90" fmla="*/ 341 w 570"/>
                <a:gd name="T91" fmla="*/ 604 h 607"/>
                <a:gd name="T92" fmla="*/ 401 w 570"/>
                <a:gd name="T93" fmla="*/ 588 h 607"/>
                <a:gd name="T94" fmla="*/ 455 w 570"/>
                <a:gd name="T95" fmla="*/ 562 h 607"/>
                <a:gd name="T96" fmla="*/ 502 w 570"/>
                <a:gd name="T97" fmla="*/ 525 h 607"/>
                <a:gd name="T98" fmla="*/ 543 w 570"/>
                <a:gd name="T99" fmla="*/ 544 h 607"/>
                <a:gd name="T100" fmla="*/ 551 w 570"/>
                <a:gd name="T101" fmla="*/ 544 h 607"/>
                <a:gd name="T102" fmla="*/ 558 w 570"/>
                <a:gd name="T103" fmla="*/ 534 h 6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0" h="607">
                  <a:moveTo>
                    <a:pt x="13" y="196"/>
                  </a:moveTo>
                  <a:lnTo>
                    <a:pt x="141" y="196"/>
                  </a:lnTo>
                  <a:lnTo>
                    <a:pt x="141" y="196"/>
                  </a:lnTo>
                  <a:lnTo>
                    <a:pt x="144" y="196"/>
                  </a:lnTo>
                  <a:lnTo>
                    <a:pt x="147" y="195"/>
                  </a:lnTo>
                  <a:lnTo>
                    <a:pt x="149" y="194"/>
                  </a:lnTo>
                  <a:lnTo>
                    <a:pt x="151" y="191"/>
                  </a:lnTo>
                  <a:lnTo>
                    <a:pt x="151" y="191"/>
                  </a:lnTo>
                  <a:lnTo>
                    <a:pt x="151" y="188"/>
                  </a:lnTo>
                  <a:lnTo>
                    <a:pt x="151" y="186"/>
                  </a:lnTo>
                  <a:lnTo>
                    <a:pt x="150" y="183"/>
                  </a:lnTo>
                  <a:lnTo>
                    <a:pt x="149" y="181"/>
                  </a:lnTo>
                  <a:lnTo>
                    <a:pt x="122" y="155"/>
                  </a:lnTo>
                  <a:lnTo>
                    <a:pt x="122" y="155"/>
                  </a:lnTo>
                  <a:lnTo>
                    <a:pt x="140" y="137"/>
                  </a:lnTo>
                  <a:lnTo>
                    <a:pt x="160" y="122"/>
                  </a:lnTo>
                  <a:lnTo>
                    <a:pt x="181" y="109"/>
                  </a:lnTo>
                  <a:lnTo>
                    <a:pt x="203" y="98"/>
                  </a:lnTo>
                  <a:lnTo>
                    <a:pt x="227" y="89"/>
                  </a:lnTo>
                  <a:lnTo>
                    <a:pt x="250" y="82"/>
                  </a:lnTo>
                  <a:lnTo>
                    <a:pt x="276" y="79"/>
                  </a:lnTo>
                  <a:lnTo>
                    <a:pt x="301" y="78"/>
                  </a:lnTo>
                  <a:lnTo>
                    <a:pt x="301" y="78"/>
                  </a:lnTo>
                  <a:lnTo>
                    <a:pt x="324" y="79"/>
                  </a:lnTo>
                  <a:lnTo>
                    <a:pt x="347" y="81"/>
                  </a:lnTo>
                  <a:lnTo>
                    <a:pt x="369" y="87"/>
                  </a:lnTo>
                  <a:lnTo>
                    <a:pt x="391" y="94"/>
                  </a:lnTo>
                  <a:lnTo>
                    <a:pt x="411" y="102"/>
                  </a:lnTo>
                  <a:lnTo>
                    <a:pt x="431" y="113"/>
                  </a:lnTo>
                  <a:lnTo>
                    <a:pt x="449" y="125"/>
                  </a:lnTo>
                  <a:lnTo>
                    <a:pt x="467" y="139"/>
                  </a:lnTo>
                  <a:lnTo>
                    <a:pt x="482" y="153"/>
                  </a:lnTo>
                  <a:lnTo>
                    <a:pt x="496" y="169"/>
                  </a:lnTo>
                  <a:lnTo>
                    <a:pt x="509" y="187"/>
                  </a:lnTo>
                  <a:lnTo>
                    <a:pt x="520" y="206"/>
                  </a:lnTo>
                  <a:lnTo>
                    <a:pt x="528" y="224"/>
                  </a:lnTo>
                  <a:lnTo>
                    <a:pt x="535" y="245"/>
                  </a:lnTo>
                  <a:lnTo>
                    <a:pt x="538" y="267"/>
                  </a:lnTo>
                  <a:lnTo>
                    <a:pt x="540" y="289"/>
                  </a:lnTo>
                  <a:lnTo>
                    <a:pt x="540" y="289"/>
                  </a:lnTo>
                  <a:lnTo>
                    <a:pt x="541" y="294"/>
                  </a:lnTo>
                  <a:lnTo>
                    <a:pt x="544" y="298"/>
                  </a:lnTo>
                  <a:lnTo>
                    <a:pt x="549" y="302"/>
                  </a:lnTo>
                  <a:lnTo>
                    <a:pt x="555" y="303"/>
                  </a:lnTo>
                  <a:lnTo>
                    <a:pt x="555" y="303"/>
                  </a:lnTo>
                  <a:lnTo>
                    <a:pt x="561" y="302"/>
                  </a:lnTo>
                  <a:lnTo>
                    <a:pt x="566" y="298"/>
                  </a:lnTo>
                  <a:lnTo>
                    <a:pt x="569" y="294"/>
                  </a:lnTo>
                  <a:lnTo>
                    <a:pt x="570" y="289"/>
                  </a:lnTo>
                  <a:lnTo>
                    <a:pt x="570" y="289"/>
                  </a:lnTo>
                  <a:lnTo>
                    <a:pt x="570" y="274"/>
                  </a:lnTo>
                  <a:lnTo>
                    <a:pt x="569" y="260"/>
                  </a:lnTo>
                  <a:lnTo>
                    <a:pt x="568" y="244"/>
                  </a:lnTo>
                  <a:lnTo>
                    <a:pt x="566" y="230"/>
                  </a:lnTo>
                  <a:lnTo>
                    <a:pt x="562" y="216"/>
                  </a:lnTo>
                  <a:lnTo>
                    <a:pt x="558" y="203"/>
                  </a:lnTo>
                  <a:lnTo>
                    <a:pt x="554" y="189"/>
                  </a:lnTo>
                  <a:lnTo>
                    <a:pt x="549" y="176"/>
                  </a:lnTo>
                  <a:lnTo>
                    <a:pt x="543" y="163"/>
                  </a:lnTo>
                  <a:lnTo>
                    <a:pt x="536" y="152"/>
                  </a:lnTo>
                  <a:lnTo>
                    <a:pt x="522" y="127"/>
                  </a:lnTo>
                  <a:lnTo>
                    <a:pt x="504" y="105"/>
                  </a:lnTo>
                  <a:lnTo>
                    <a:pt x="486" y="85"/>
                  </a:lnTo>
                  <a:lnTo>
                    <a:pt x="464" y="66"/>
                  </a:lnTo>
                  <a:lnTo>
                    <a:pt x="442" y="49"/>
                  </a:lnTo>
                  <a:lnTo>
                    <a:pt x="417" y="34"/>
                  </a:lnTo>
                  <a:lnTo>
                    <a:pt x="391" y="22"/>
                  </a:lnTo>
                  <a:lnTo>
                    <a:pt x="378" y="18"/>
                  </a:lnTo>
                  <a:lnTo>
                    <a:pt x="364" y="13"/>
                  </a:lnTo>
                  <a:lnTo>
                    <a:pt x="350" y="8"/>
                  </a:lnTo>
                  <a:lnTo>
                    <a:pt x="335" y="6"/>
                  </a:lnTo>
                  <a:lnTo>
                    <a:pt x="321" y="2"/>
                  </a:lnTo>
                  <a:lnTo>
                    <a:pt x="306" y="1"/>
                  </a:lnTo>
                  <a:lnTo>
                    <a:pt x="290" y="0"/>
                  </a:lnTo>
                  <a:lnTo>
                    <a:pt x="275" y="0"/>
                  </a:lnTo>
                  <a:lnTo>
                    <a:pt x="275" y="0"/>
                  </a:lnTo>
                  <a:lnTo>
                    <a:pt x="260" y="0"/>
                  </a:lnTo>
                  <a:lnTo>
                    <a:pt x="244" y="1"/>
                  </a:lnTo>
                  <a:lnTo>
                    <a:pt x="229" y="4"/>
                  </a:lnTo>
                  <a:lnTo>
                    <a:pt x="214" y="6"/>
                  </a:lnTo>
                  <a:lnTo>
                    <a:pt x="198" y="9"/>
                  </a:lnTo>
                  <a:lnTo>
                    <a:pt x="184" y="13"/>
                  </a:lnTo>
                  <a:lnTo>
                    <a:pt x="170" y="19"/>
                  </a:lnTo>
                  <a:lnTo>
                    <a:pt x="156" y="24"/>
                  </a:lnTo>
                  <a:lnTo>
                    <a:pt x="142" y="31"/>
                  </a:lnTo>
                  <a:lnTo>
                    <a:pt x="129" y="38"/>
                  </a:lnTo>
                  <a:lnTo>
                    <a:pt x="115" y="45"/>
                  </a:lnTo>
                  <a:lnTo>
                    <a:pt x="103" y="53"/>
                  </a:lnTo>
                  <a:lnTo>
                    <a:pt x="90" y="62"/>
                  </a:lnTo>
                  <a:lnTo>
                    <a:pt x="78" y="72"/>
                  </a:lnTo>
                  <a:lnTo>
                    <a:pt x="68" y="81"/>
                  </a:lnTo>
                  <a:lnTo>
                    <a:pt x="57" y="93"/>
                  </a:lnTo>
                  <a:lnTo>
                    <a:pt x="29" y="66"/>
                  </a:lnTo>
                  <a:lnTo>
                    <a:pt x="29" y="66"/>
                  </a:lnTo>
                  <a:lnTo>
                    <a:pt x="27" y="63"/>
                  </a:lnTo>
                  <a:lnTo>
                    <a:pt x="24" y="63"/>
                  </a:lnTo>
                  <a:lnTo>
                    <a:pt x="21" y="62"/>
                  </a:lnTo>
                  <a:lnTo>
                    <a:pt x="18" y="63"/>
                  </a:lnTo>
                  <a:lnTo>
                    <a:pt x="18" y="63"/>
                  </a:lnTo>
                  <a:lnTo>
                    <a:pt x="15" y="65"/>
                  </a:lnTo>
                  <a:lnTo>
                    <a:pt x="14" y="67"/>
                  </a:lnTo>
                  <a:lnTo>
                    <a:pt x="13" y="69"/>
                  </a:lnTo>
                  <a:lnTo>
                    <a:pt x="13" y="73"/>
                  </a:lnTo>
                  <a:lnTo>
                    <a:pt x="13" y="196"/>
                  </a:lnTo>
                  <a:lnTo>
                    <a:pt x="13" y="196"/>
                  </a:lnTo>
                  <a:close/>
                  <a:moveTo>
                    <a:pt x="557" y="411"/>
                  </a:moveTo>
                  <a:lnTo>
                    <a:pt x="429" y="411"/>
                  </a:lnTo>
                  <a:lnTo>
                    <a:pt x="429" y="411"/>
                  </a:lnTo>
                  <a:lnTo>
                    <a:pt x="426" y="411"/>
                  </a:lnTo>
                  <a:lnTo>
                    <a:pt x="423" y="412"/>
                  </a:lnTo>
                  <a:lnTo>
                    <a:pt x="421" y="413"/>
                  </a:lnTo>
                  <a:lnTo>
                    <a:pt x="418" y="416"/>
                  </a:lnTo>
                  <a:lnTo>
                    <a:pt x="418" y="416"/>
                  </a:lnTo>
                  <a:lnTo>
                    <a:pt x="418" y="419"/>
                  </a:lnTo>
                  <a:lnTo>
                    <a:pt x="418" y="422"/>
                  </a:lnTo>
                  <a:lnTo>
                    <a:pt x="420" y="424"/>
                  </a:lnTo>
                  <a:lnTo>
                    <a:pt x="421" y="426"/>
                  </a:lnTo>
                  <a:lnTo>
                    <a:pt x="448" y="452"/>
                  </a:lnTo>
                  <a:lnTo>
                    <a:pt x="448" y="452"/>
                  </a:lnTo>
                  <a:lnTo>
                    <a:pt x="430" y="470"/>
                  </a:lnTo>
                  <a:lnTo>
                    <a:pt x="410" y="485"/>
                  </a:lnTo>
                  <a:lnTo>
                    <a:pt x="389" y="498"/>
                  </a:lnTo>
                  <a:lnTo>
                    <a:pt x="367" y="510"/>
                  </a:lnTo>
                  <a:lnTo>
                    <a:pt x="344" y="518"/>
                  </a:lnTo>
                  <a:lnTo>
                    <a:pt x="320" y="525"/>
                  </a:lnTo>
                  <a:lnTo>
                    <a:pt x="295" y="528"/>
                  </a:lnTo>
                  <a:lnTo>
                    <a:pt x="269" y="530"/>
                  </a:lnTo>
                  <a:lnTo>
                    <a:pt x="269" y="530"/>
                  </a:lnTo>
                  <a:lnTo>
                    <a:pt x="246" y="528"/>
                  </a:lnTo>
                  <a:lnTo>
                    <a:pt x="223" y="526"/>
                  </a:lnTo>
                  <a:lnTo>
                    <a:pt x="201" y="520"/>
                  </a:lnTo>
                  <a:lnTo>
                    <a:pt x="180" y="513"/>
                  </a:lnTo>
                  <a:lnTo>
                    <a:pt x="158" y="505"/>
                  </a:lnTo>
                  <a:lnTo>
                    <a:pt x="138" y="494"/>
                  </a:lnTo>
                  <a:lnTo>
                    <a:pt x="121" y="483"/>
                  </a:lnTo>
                  <a:lnTo>
                    <a:pt x="103" y="469"/>
                  </a:lnTo>
                  <a:lnTo>
                    <a:pt x="88" y="454"/>
                  </a:lnTo>
                  <a:lnTo>
                    <a:pt x="74" y="438"/>
                  </a:lnTo>
                  <a:lnTo>
                    <a:pt x="61" y="420"/>
                  </a:lnTo>
                  <a:lnTo>
                    <a:pt x="50" y="402"/>
                  </a:lnTo>
                  <a:lnTo>
                    <a:pt x="42" y="383"/>
                  </a:lnTo>
                  <a:lnTo>
                    <a:pt x="36" y="362"/>
                  </a:lnTo>
                  <a:lnTo>
                    <a:pt x="31" y="341"/>
                  </a:lnTo>
                  <a:lnTo>
                    <a:pt x="30" y="318"/>
                  </a:lnTo>
                  <a:lnTo>
                    <a:pt x="30" y="318"/>
                  </a:lnTo>
                  <a:lnTo>
                    <a:pt x="29" y="312"/>
                  </a:lnTo>
                  <a:lnTo>
                    <a:pt x="26" y="309"/>
                  </a:lnTo>
                  <a:lnTo>
                    <a:pt x="21" y="305"/>
                  </a:lnTo>
                  <a:lnTo>
                    <a:pt x="15" y="304"/>
                  </a:lnTo>
                  <a:lnTo>
                    <a:pt x="15" y="304"/>
                  </a:lnTo>
                  <a:lnTo>
                    <a:pt x="9" y="305"/>
                  </a:lnTo>
                  <a:lnTo>
                    <a:pt x="4" y="309"/>
                  </a:lnTo>
                  <a:lnTo>
                    <a:pt x="1" y="314"/>
                  </a:lnTo>
                  <a:lnTo>
                    <a:pt x="0" y="318"/>
                  </a:lnTo>
                  <a:lnTo>
                    <a:pt x="0" y="318"/>
                  </a:lnTo>
                  <a:lnTo>
                    <a:pt x="0" y="334"/>
                  </a:lnTo>
                  <a:lnTo>
                    <a:pt x="1" y="348"/>
                  </a:lnTo>
                  <a:lnTo>
                    <a:pt x="3" y="363"/>
                  </a:lnTo>
                  <a:lnTo>
                    <a:pt x="6" y="377"/>
                  </a:lnTo>
                  <a:lnTo>
                    <a:pt x="8" y="391"/>
                  </a:lnTo>
                  <a:lnTo>
                    <a:pt x="11" y="404"/>
                  </a:lnTo>
                  <a:lnTo>
                    <a:pt x="16" y="418"/>
                  </a:lnTo>
                  <a:lnTo>
                    <a:pt x="22" y="431"/>
                  </a:lnTo>
                  <a:lnTo>
                    <a:pt x="27" y="444"/>
                  </a:lnTo>
                  <a:lnTo>
                    <a:pt x="34" y="456"/>
                  </a:lnTo>
                  <a:lnTo>
                    <a:pt x="48" y="479"/>
                  </a:lnTo>
                  <a:lnTo>
                    <a:pt x="66" y="501"/>
                  </a:lnTo>
                  <a:lnTo>
                    <a:pt x="84" y="523"/>
                  </a:lnTo>
                  <a:lnTo>
                    <a:pt x="106" y="541"/>
                  </a:lnTo>
                  <a:lnTo>
                    <a:pt x="128" y="558"/>
                  </a:lnTo>
                  <a:lnTo>
                    <a:pt x="153" y="572"/>
                  </a:lnTo>
                  <a:lnTo>
                    <a:pt x="178" y="585"/>
                  </a:lnTo>
                  <a:lnTo>
                    <a:pt x="193" y="589"/>
                  </a:lnTo>
                  <a:lnTo>
                    <a:pt x="206" y="594"/>
                  </a:lnTo>
                  <a:lnTo>
                    <a:pt x="220" y="599"/>
                  </a:lnTo>
                  <a:lnTo>
                    <a:pt x="235" y="601"/>
                  </a:lnTo>
                  <a:lnTo>
                    <a:pt x="249" y="604"/>
                  </a:lnTo>
                  <a:lnTo>
                    <a:pt x="264" y="606"/>
                  </a:lnTo>
                  <a:lnTo>
                    <a:pt x="280" y="607"/>
                  </a:lnTo>
                  <a:lnTo>
                    <a:pt x="295" y="607"/>
                  </a:lnTo>
                  <a:lnTo>
                    <a:pt x="295" y="607"/>
                  </a:lnTo>
                  <a:lnTo>
                    <a:pt x="310" y="607"/>
                  </a:lnTo>
                  <a:lnTo>
                    <a:pt x="326" y="606"/>
                  </a:lnTo>
                  <a:lnTo>
                    <a:pt x="341" y="604"/>
                  </a:lnTo>
                  <a:lnTo>
                    <a:pt x="356" y="601"/>
                  </a:lnTo>
                  <a:lnTo>
                    <a:pt x="371" y="598"/>
                  </a:lnTo>
                  <a:lnTo>
                    <a:pt x="386" y="594"/>
                  </a:lnTo>
                  <a:lnTo>
                    <a:pt x="401" y="588"/>
                  </a:lnTo>
                  <a:lnTo>
                    <a:pt x="414" y="584"/>
                  </a:lnTo>
                  <a:lnTo>
                    <a:pt x="428" y="577"/>
                  </a:lnTo>
                  <a:lnTo>
                    <a:pt x="442" y="570"/>
                  </a:lnTo>
                  <a:lnTo>
                    <a:pt x="455" y="562"/>
                  </a:lnTo>
                  <a:lnTo>
                    <a:pt x="467" y="554"/>
                  </a:lnTo>
                  <a:lnTo>
                    <a:pt x="480" y="545"/>
                  </a:lnTo>
                  <a:lnTo>
                    <a:pt x="491" y="535"/>
                  </a:lnTo>
                  <a:lnTo>
                    <a:pt x="502" y="525"/>
                  </a:lnTo>
                  <a:lnTo>
                    <a:pt x="513" y="514"/>
                  </a:lnTo>
                  <a:lnTo>
                    <a:pt x="541" y="541"/>
                  </a:lnTo>
                  <a:lnTo>
                    <a:pt x="541" y="541"/>
                  </a:lnTo>
                  <a:lnTo>
                    <a:pt x="543" y="544"/>
                  </a:lnTo>
                  <a:lnTo>
                    <a:pt x="546" y="544"/>
                  </a:lnTo>
                  <a:lnTo>
                    <a:pt x="549" y="544"/>
                  </a:lnTo>
                  <a:lnTo>
                    <a:pt x="551" y="544"/>
                  </a:lnTo>
                  <a:lnTo>
                    <a:pt x="551" y="544"/>
                  </a:lnTo>
                  <a:lnTo>
                    <a:pt x="555" y="543"/>
                  </a:lnTo>
                  <a:lnTo>
                    <a:pt x="556" y="540"/>
                  </a:lnTo>
                  <a:lnTo>
                    <a:pt x="557" y="538"/>
                  </a:lnTo>
                  <a:lnTo>
                    <a:pt x="558" y="534"/>
                  </a:lnTo>
                  <a:lnTo>
                    <a:pt x="557" y="411"/>
                  </a:lnTo>
                  <a:lnTo>
                    <a:pt x="557" y="4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7" name="Freeform 88">
            <a:extLst>
              <a:ext uri="{FF2B5EF4-FFF2-40B4-BE49-F238E27FC236}">
                <a16:creationId xmlns:a16="http://schemas.microsoft.com/office/drawing/2014/main" id="{487EE2BF-F8B3-44CD-8771-5BA816173618}"/>
              </a:ext>
            </a:extLst>
          </p:cNvPr>
          <p:cNvSpPr>
            <a:spLocks noEditPoints="1"/>
          </p:cNvSpPr>
          <p:nvPr/>
        </p:nvSpPr>
        <p:spPr bwMode="auto">
          <a:xfrm>
            <a:off x="3499679" y="3552737"/>
            <a:ext cx="422788" cy="448348"/>
          </a:xfrm>
          <a:custGeom>
            <a:avLst/>
            <a:gdLst>
              <a:gd name="T0" fmla="*/ 8 w 644"/>
              <a:gd name="T1" fmla="*/ 434 h 684"/>
              <a:gd name="T2" fmla="*/ 14 w 644"/>
              <a:gd name="T3" fmla="*/ 222 h 684"/>
              <a:gd name="T4" fmla="*/ 73 w 644"/>
              <a:gd name="T5" fmla="*/ 103 h 684"/>
              <a:gd name="T6" fmla="*/ 132 w 644"/>
              <a:gd name="T7" fmla="*/ 77 h 684"/>
              <a:gd name="T8" fmla="*/ 185 w 644"/>
              <a:gd name="T9" fmla="*/ 98 h 684"/>
              <a:gd name="T10" fmla="*/ 173 w 644"/>
              <a:gd name="T11" fmla="*/ 212 h 684"/>
              <a:gd name="T12" fmla="*/ 148 w 644"/>
              <a:gd name="T13" fmla="*/ 235 h 684"/>
              <a:gd name="T14" fmla="*/ 87 w 644"/>
              <a:gd name="T15" fmla="*/ 231 h 684"/>
              <a:gd name="T16" fmla="*/ 74 w 644"/>
              <a:gd name="T17" fmla="*/ 316 h 684"/>
              <a:gd name="T18" fmla="*/ 84 w 644"/>
              <a:gd name="T19" fmla="*/ 451 h 684"/>
              <a:gd name="T20" fmla="*/ 130 w 644"/>
              <a:gd name="T21" fmla="*/ 449 h 684"/>
              <a:gd name="T22" fmla="*/ 170 w 644"/>
              <a:gd name="T23" fmla="*/ 464 h 684"/>
              <a:gd name="T24" fmla="*/ 188 w 644"/>
              <a:gd name="T25" fmla="*/ 580 h 684"/>
              <a:gd name="T26" fmla="*/ 138 w 644"/>
              <a:gd name="T27" fmla="*/ 606 h 684"/>
              <a:gd name="T28" fmla="*/ 91 w 644"/>
              <a:gd name="T29" fmla="*/ 597 h 684"/>
              <a:gd name="T30" fmla="*/ 219 w 644"/>
              <a:gd name="T31" fmla="*/ 459 h 684"/>
              <a:gd name="T32" fmla="*/ 201 w 644"/>
              <a:gd name="T33" fmla="*/ 442 h 684"/>
              <a:gd name="T34" fmla="*/ 290 w 644"/>
              <a:gd name="T35" fmla="*/ 424 h 684"/>
              <a:gd name="T36" fmla="*/ 202 w 644"/>
              <a:gd name="T37" fmla="*/ 265 h 684"/>
              <a:gd name="T38" fmla="*/ 212 w 644"/>
              <a:gd name="T39" fmla="*/ 242 h 684"/>
              <a:gd name="T40" fmla="*/ 262 w 644"/>
              <a:gd name="T41" fmla="*/ 56 h 684"/>
              <a:gd name="T42" fmla="*/ 206 w 644"/>
              <a:gd name="T43" fmla="*/ 60 h 684"/>
              <a:gd name="T44" fmla="*/ 193 w 644"/>
              <a:gd name="T45" fmla="*/ 34 h 684"/>
              <a:gd name="T46" fmla="*/ 212 w 644"/>
              <a:gd name="T47" fmla="*/ 12 h 684"/>
              <a:gd name="T48" fmla="*/ 319 w 644"/>
              <a:gd name="T49" fmla="*/ 2 h 684"/>
              <a:gd name="T50" fmla="*/ 434 w 644"/>
              <a:gd name="T51" fmla="*/ 27 h 684"/>
              <a:gd name="T52" fmla="*/ 531 w 644"/>
              <a:gd name="T53" fmla="*/ 90 h 684"/>
              <a:gd name="T54" fmla="*/ 593 w 644"/>
              <a:gd name="T55" fmla="*/ 166 h 684"/>
              <a:gd name="T56" fmla="*/ 637 w 644"/>
              <a:gd name="T57" fmla="*/ 274 h 684"/>
              <a:gd name="T58" fmla="*/ 641 w 644"/>
              <a:gd name="T59" fmla="*/ 377 h 684"/>
              <a:gd name="T60" fmla="*/ 609 w 644"/>
              <a:gd name="T61" fmla="*/ 491 h 684"/>
              <a:gd name="T62" fmla="*/ 542 w 644"/>
              <a:gd name="T63" fmla="*/ 584 h 684"/>
              <a:gd name="T64" fmla="*/ 464 w 644"/>
              <a:gd name="T65" fmla="*/ 643 h 684"/>
              <a:gd name="T66" fmla="*/ 353 w 644"/>
              <a:gd name="T67" fmla="*/ 680 h 684"/>
              <a:gd name="T68" fmla="*/ 257 w 644"/>
              <a:gd name="T69" fmla="*/ 681 h 684"/>
              <a:gd name="T70" fmla="*/ 197 w 644"/>
              <a:gd name="T71" fmla="*/ 660 h 684"/>
              <a:gd name="T72" fmla="*/ 198 w 644"/>
              <a:gd name="T73" fmla="*/ 631 h 684"/>
              <a:gd name="T74" fmla="*/ 226 w 644"/>
              <a:gd name="T75" fmla="*/ 622 h 684"/>
              <a:gd name="T76" fmla="*/ 219 w 644"/>
              <a:gd name="T77" fmla="*/ 459 h 684"/>
              <a:gd name="T78" fmla="*/ 448 w 644"/>
              <a:gd name="T79" fmla="*/ 157 h 684"/>
              <a:gd name="T80" fmla="*/ 566 w 644"/>
              <a:gd name="T81" fmla="*/ 226 h 684"/>
              <a:gd name="T82" fmla="*/ 506 w 644"/>
              <a:gd name="T83" fmla="*/ 138 h 684"/>
              <a:gd name="T84" fmla="*/ 411 w 644"/>
              <a:gd name="T85" fmla="*/ 74 h 684"/>
              <a:gd name="T86" fmla="*/ 493 w 644"/>
              <a:gd name="T87" fmla="*/ 293 h 684"/>
              <a:gd name="T88" fmla="*/ 492 w 644"/>
              <a:gd name="T89" fmla="*/ 404 h 684"/>
              <a:gd name="T90" fmla="*/ 591 w 644"/>
              <a:gd name="T91" fmla="*/ 342 h 684"/>
              <a:gd name="T92" fmla="*/ 566 w 644"/>
              <a:gd name="T93" fmla="*/ 459 h 684"/>
              <a:gd name="T94" fmla="*/ 450 w 644"/>
              <a:gd name="T95" fmla="*/ 529 h 684"/>
              <a:gd name="T96" fmla="*/ 413 w 644"/>
              <a:gd name="T97" fmla="*/ 609 h 684"/>
              <a:gd name="T98" fmla="*/ 506 w 644"/>
              <a:gd name="T99" fmla="*/ 548 h 684"/>
              <a:gd name="T100" fmla="*/ 452 w 644"/>
              <a:gd name="T101" fmla="*/ 424 h 684"/>
              <a:gd name="T102" fmla="*/ 460 w 644"/>
              <a:gd name="T103" fmla="*/ 327 h 684"/>
              <a:gd name="T104" fmla="*/ 324 w 644"/>
              <a:gd name="T105" fmla="*/ 240 h 684"/>
              <a:gd name="T106" fmla="*/ 418 w 644"/>
              <a:gd name="T107" fmla="*/ 174 h 684"/>
              <a:gd name="T108" fmla="*/ 338 w 644"/>
              <a:gd name="T109" fmla="*/ 78 h 684"/>
              <a:gd name="T110" fmla="*/ 352 w 644"/>
              <a:gd name="T111" fmla="*/ 597 h 684"/>
              <a:gd name="T112" fmla="*/ 419 w 644"/>
              <a:gd name="T113" fmla="*/ 512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44" h="684">
                <a:moveTo>
                  <a:pt x="60" y="566"/>
                </a:moveTo>
                <a:lnTo>
                  <a:pt x="60" y="566"/>
                </a:lnTo>
                <a:lnTo>
                  <a:pt x="46" y="544"/>
                </a:lnTo>
                <a:lnTo>
                  <a:pt x="33" y="518"/>
                </a:lnTo>
                <a:lnTo>
                  <a:pt x="24" y="491"/>
                </a:lnTo>
                <a:lnTo>
                  <a:pt x="14" y="463"/>
                </a:lnTo>
                <a:lnTo>
                  <a:pt x="8" y="434"/>
                </a:lnTo>
                <a:lnTo>
                  <a:pt x="4" y="404"/>
                </a:lnTo>
                <a:lnTo>
                  <a:pt x="0" y="374"/>
                </a:lnTo>
                <a:lnTo>
                  <a:pt x="0" y="342"/>
                </a:lnTo>
                <a:lnTo>
                  <a:pt x="0" y="312"/>
                </a:lnTo>
                <a:lnTo>
                  <a:pt x="4" y="281"/>
                </a:lnTo>
                <a:lnTo>
                  <a:pt x="8" y="251"/>
                </a:lnTo>
                <a:lnTo>
                  <a:pt x="14" y="222"/>
                </a:lnTo>
                <a:lnTo>
                  <a:pt x="24" y="194"/>
                </a:lnTo>
                <a:lnTo>
                  <a:pt x="33" y="167"/>
                </a:lnTo>
                <a:lnTo>
                  <a:pt x="46" y="141"/>
                </a:lnTo>
                <a:lnTo>
                  <a:pt x="60" y="118"/>
                </a:lnTo>
                <a:lnTo>
                  <a:pt x="60" y="118"/>
                </a:lnTo>
                <a:lnTo>
                  <a:pt x="66" y="111"/>
                </a:lnTo>
                <a:lnTo>
                  <a:pt x="73" y="103"/>
                </a:lnTo>
                <a:lnTo>
                  <a:pt x="81" y="94"/>
                </a:lnTo>
                <a:lnTo>
                  <a:pt x="91" y="87"/>
                </a:lnTo>
                <a:lnTo>
                  <a:pt x="101" y="81"/>
                </a:lnTo>
                <a:lnTo>
                  <a:pt x="113" y="78"/>
                </a:lnTo>
                <a:lnTo>
                  <a:pt x="119" y="77"/>
                </a:lnTo>
                <a:lnTo>
                  <a:pt x="125" y="77"/>
                </a:lnTo>
                <a:lnTo>
                  <a:pt x="132" y="77"/>
                </a:lnTo>
                <a:lnTo>
                  <a:pt x="138" y="78"/>
                </a:lnTo>
                <a:lnTo>
                  <a:pt x="138" y="78"/>
                </a:lnTo>
                <a:lnTo>
                  <a:pt x="157" y="83"/>
                </a:lnTo>
                <a:lnTo>
                  <a:pt x="166" y="86"/>
                </a:lnTo>
                <a:lnTo>
                  <a:pt x="174" y="90"/>
                </a:lnTo>
                <a:lnTo>
                  <a:pt x="181" y="94"/>
                </a:lnTo>
                <a:lnTo>
                  <a:pt x="185" y="98"/>
                </a:lnTo>
                <a:lnTo>
                  <a:pt x="187" y="101"/>
                </a:lnTo>
                <a:lnTo>
                  <a:pt x="188" y="105"/>
                </a:lnTo>
                <a:lnTo>
                  <a:pt x="190" y="110"/>
                </a:lnTo>
                <a:lnTo>
                  <a:pt x="190" y="114"/>
                </a:lnTo>
                <a:lnTo>
                  <a:pt x="190" y="120"/>
                </a:lnTo>
                <a:lnTo>
                  <a:pt x="173" y="212"/>
                </a:lnTo>
                <a:lnTo>
                  <a:pt x="173" y="212"/>
                </a:lnTo>
                <a:lnTo>
                  <a:pt x="171" y="216"/>
                </a:lnTo>
                <a:lnTo>
                  <a:pt x="170" y="221"/>
                </a:lnTo>
                <a:lnTo>
                  <a:pt x="167" y="226"/>
                </a:lnTo>
                <a:lnTo>
                  <a:pt x="164" y="228"/>
                </a:lnTo>
                <a:lnTo>
                  <a:pt x="160" y="231"/>
                </a:lnTo>
                <a:lnTo>
                  <a:pt x="157" y="233"/>
                </a:lnTo>
                <a:lnTo>
                  <a:pt x="148" y="235"/>
                </a:lnTo>
                <a:lnTo>
                  <a:pt x="139" y="236"/>
                </a:lnTo>
                <a:lnTo>
                  <a:pt x="130" y="235"/>
                </a:lnTo>
                <a:lnTo>
                  <a:pt x="111" y="234"/>
                </a:lnTo>
                <a:lnTo>
                  <a:pt x="111" y="234"/>
                </a:lnTo>
                <a:lnTo>
                  <a:pt x="101" y="233"/>
                </a:lnTo>
                <a:lnTo>
                  <a:pt x="95" y="232"/>
                </a:lnTo>
                <a:lnTo>
                  <a:pt x="87" y="231"/>
                </a:lnTo>
                <a:lnTo>
                  <a:pt x="85" y="231"/>
                </a:lnTo>
                <a:lnTo>
                  <a:pt x="84" y="234"/>
                </a:lnTo>
                <a:lnTo>
                  <a:pt x="81" y="247"/>
                </a:lnTo>
                <a:lnTo>
                  <a:pt x="81" y="247"/>
                </a:lnTo>
                <a:lnTo>
                  <a:pt x="78" y="268"/>
                </a:lnTo>
                <a:lnTo>
                  <a:pt x="75" y="292"/>
                </a:lnTo>
                <a:lnTo>
                  <a:pt x="74" y="316"/>
                </a:lnTo>
                <a:lnTo>
                  <a:pt x="74" y="342"/>
                </a:lnTo>
                <a:lnTo>
                  <a:pt x="74" y="368"/>
                </a:lnTo>
                <a:lnTo>
                  <a:pt x="75" y="394"/>
                </a:lnTo>
                <a:lnTo>
                  <a:pt x="78" y="417"/>
                </a:lnTo>
                <a:lnTo>
                  <a:pt x="81" y="438"/>
                </a:lnTo>
                <a:lnTo>
                  <a:pt x="81" y="438"/>
                </a:lnTo>
                <a:lnTo>
                  <a:pt x="84" y="451"/>
                </a:lnTo>
                <a:lnTo>
                  <a:pt x="85" y="454"/>
                </a:lnTo>
                <a:lnTo>
                  <a:pt x="87" y="455"/>
                </a:lnTo>
                <a:lnTo>
                  <a:pt x="95" y="454"/>
                </a:lnTo>
                <a:lnTo>
                  <a:pt x="101" y="452"/>
                </a:lnTo>
                <a:lnTo>
                  <a:pt x="111" y="451"/>
                </a:lnTo>
                <a:lnTo>
                  <a:pt x="111" y="451"/>
                </a:lnTo>
                <a:lnTo>
                  <a:pt x="130" y="449"/>
                </a:lnTo>
                <a:lnTo>
                  <a:pt x="139" y="449"/>
                </a:lnTo>
                <a:lnTo>
                  <a:pt x="148" y="450"/>
                </a:lnTo>
                <a:lnTo>
                  <a:pt x="157" y="452"/>
                </a:lnTo>
                <a:lnTo>
                  <a:pt x="160" y="454"/>
                </a:lnTo>
                <a:lnTo>
                  <a:pt x="164" y="457"/>
                </a:lnTo>
                <a:lnTo>
                  <a:pt x="167" y="459"/>
                </a:lnTo>
                <a:lnTo>
                  <a:pt x="170" y="464"/>
                </a:lnTo>
                <a:lnTo>
                  <a:pt x="171" y="469"/>
                </a:lnTo>
                <a:lnTo>
                  <a:pt x="173" y="474"/>
                </a:lnTo>
                <a:lnTo>
                  <a:pt x="190" y="565"/>
                </a:lnTo>
                <a:lnTo>
                  <a:pt x="190" y="565"/>
                </a:lnTo>
                <a:lnTo>
                  <a:pt x="190" y="571"/>
                </a:lnTo>
                <a:lnTo>
                  <a:pt x="190" y="576"/>
                </a:lnTo>
                <a:lnTo>
                  <a:pt x="188" y="580"/>
                </a:lnTo>
                <a:lnTo>
                  <a:pt x="187" y="584"/>
                </a:lnTo>
                <a:lnTo>
                  <a:pt x="185" y="587"/>
                </a:lnTo>
                <a:lnTo>
                  <a:pt x="181" y="591"/>
                </a:lnTo>
                <a:lnTo>
                  <a:pt x="174" y="596"/>
                </a:lnTo>
                <a:lnTo>
                  <a:pt x="166" y="599"/>
                </a:lnTo>
                <a:lnTo>
                  <a:pt x="157" y="603"/>
                </a:lnTo>
                <a:lnTo>
                  <a:pt x="138" y="606"/>
                </a:lnTo>
                <a:lnTo>
                  <a:pt x="138" y="606"/>
                </a:lnTo>
                <a:lnTo>
                  <a:pt x="132" y="607"/>
                </a:lnTo>
                <a:lnTo>
                  <a:pt x="125" y="609"/>
                </a:lnTo>
                <a:lnTo>
                  <a:pt x="119" y="609"/>
                </a:lnTo>
                <a:lnTo>
                  <a:pt x="113" y="607"/>
                </a:lnTo>
                <a:lnTo>
                  <a:pt x="101" y="603"/>
                </a:lnTo>
                <a:lnTo>
                  <a:pt x="91" y="597"/>
                </a:lnTo>
                <a:lnTo>
                  <a:pt x="81" y="590"/>
                </a:lnTo>
                <a:lnTo>
                  <a:pt x="73" y="583"/>
                </a:lnTo>
                <a:lnTo>
                  <a:pt x="66" y="575"/>
                </a:lnTo>
                <a:lnTo>
                  <a:pt x="60" y="566"/>
                </a:lnTo>
                <a:lnTo>
                  <a:pt x="60" y="566"/>
                </a:lnTo>
                <a:close/>
                <a:moveTo>
                  <a:pt x="219" y="459"/>
                </a:moveTo>
                <a:lnTo>
                  <a:pt x="219" y="459"/>
                </a:lnTo>
                <a:lnTo>
                  <a:pt x="215" y="459"/>
                </a:lnTo>
                <a:lnTo>
                  <a:pt x="212" y="458"/>
                </a:lnTo>
                <a:lnTo>
                  <a:pt x="206" y="454"/>
                </a:lnTo>
                <a:lnTo>
                  <a:pt x="202" y="449"/>
                </a:lnTo>
                <a:lnTo>
                  <a:pt x="201" y="445"/>
                </a:lnTo>
                <a:lnTo>
                  <a:pt x="201" y="442"/>
                </a:lnTo>
                <a:lnTo>
                  <a:pt x="201" y="442"/>
                </a:lnTo>
                <a:lnTo>
                  <a:pt x="201" y="438"/>
                </a:lnTo>
                <a:lnTo>
                  <a:pt x="202" y="435"/>
                </a:lnTo>
                <a:lnTo>
                  <a:pt x="206" y="429"/>
                </a:lnTo>
                <a:lnTo>
                  <a:pt x="212" y="425"/>
                </a:lnTo>
                <a:lnTo>
                  <a:pt x="215" y="424"/>
                </a:lnTo>
                <a:lnTo>
                  <a:pt x="219" y="424"/>
                </a:lnTo>
                <a:lnTo>
                  <a:pt x="290" y="424"/>
                </a:lnTo>
                <a:lnTo>
                  <a:pt x="290" y="275"/>
                </a:lnTo>
                <a:lnTo>
                  <a:pt x="219" y="275"/>
                </a:lnTo>
                <a:lnTo>
                  <a:pt x="219" y="275"/>
                </a:lnTo>
                <a:lnTo>
                  <a:pt x="215" y="275"/>
                </a:lnTo>
                <a:lnTo>
                  <a:pt x="212" y="274"/>
                </a:lnTo>
                <a:lnTo>
                  <a:pt x="206" y="270"/>
                </a:lnTo>
                <a:lnTo>
                  <a:pt x="202" y="265"/>
                </a:lnTo>
                <a:lnTo>
                  <a:pt x="201" y="261"/>
                </a:lnTo>
                <a:lnTo>
                  <a:pt x="201" y="258"/>
                </a:lnTo>
                <a:lnTo>
                  <a:pt x="201" y="258"/>
                </a:lnTo>
                <a:lnTo>
                  <a:pt x="201" y="254"/>
                </a:lnTo>
                <a:lnTo>
                  <a:pt x="202" y="251"/>
                </a:lnTo>
                <a:lnTo>
                  <a:pt x="206" y="246"/>
                </a:lnTo>
                <a:lnTo>
                  <a:pt x="212" y="242"/>
                </a:lnTo>
                <a:lnTo>
                  <a:pt x="215" y="241"/>
                </a:lnTo>
                <a:lnTo>
                  <a:pt x="219" y="240"/>
                </a:lnTo>
                <a:lnTo>
                  <a:pt x="290" y="240"/>
                </a:lnTo>
                <a:lnTo>
                  <a:pt x="290" y="53"/>
                </a:lnTo>
                <a:lnTo>
                  <a:pt x="290" y="53"/>
                </a:lnTo>
                <a:lnTo>
                  <a:pt x="262" y="56"/>
                </a:lnTo>
                <a:lnTo>
                  <a:pt x="262" y="56"/>
                </a:lnTo>
                <a:lnTo>
                  <a:pt x="245" y="59"/>
                </a:lnTo>
                <a:lnTo>
                  <a:pt x="226" y="64"/>
                </a:lnTo>
                <a:lnTo>
                  <a:pt x="226" y="64"/>
                </a:lnTo>
                <a:lnTo>
                  <a:pt x="220" y="64"/>
                </a:lnTo>
                <a:lnTo>
                  <a:pt x="215" y="64"/>
                </a:lnTo>
                <a:lnTo>
                  <a:pt x="211" y="63"/>
                </a:lnTo>
                <a:lnTo>
                  <a:pt x="206" y="60"/>
                </a:lnTo>
                <a:lnTo>
                  <a:pt x="201" y="58"/>
                </a:lnTo>
                <a:lnTo>
                  <a:pt x="198" y="54"/>
                </a:lnTo>
                <a:lnTo>
                  <a:pt x="195" y="50"/>
                </a:lnTo>
                <a:lnTo>
                  <a:pt x="193" y="45"/>
                </a:lnTo>
                <a:lnTo>
                  <a:pt x="193" y="45"/>
                </a:lnTo>
                <a:lnTo>
                  <a:pt x="193" y="39"/>
                </a:lnTo>
                <a:lnTo>
                  <a:pt x="193" y="34"/>
                </a:lnTo>
                <a:lnTo>
                  <a:pt x="194" y="30"/>
                </a:lnTo>
                <a:lnTo>
                  <a:pt x="197" y="25"/>
                </a:lnTo>
                <a:lnTo>
                  <a:pt x="199" y="20"/>
                </a:lnTo>
                <a:lnTo>
                  <a:pt x="202" y="17"/>
                </a:lnTo>
                <a:lnTo>
                  <a:pt x="207" y="15"/>
                </a:lnTo>
                <a:lnTo>
                  <a:pt x="212" y="12"/>
                </a:lnTo>
                <a:lnTo>
                  <a:pt x="212" y="12"/>
                </a:lnTo>
                <a:lnTo>
                  <a:pt x="234" y="7"/>
                </a:lnTo>
                <a:lnTo>
                  <a:pt x="257" y="4"/>
                </a:lnTo>
                <a:lnTo>
                  <a:pt x="257" y="4"/>
                </a:lnTo>
                <a:lnTo>
                  <a:pt x="279" y="2"/>
                </a:lnTo>
                <a:lnTo>
                  <a:pt x="301" y="0"/>
                </a:lnTo>
                <a:lnTo>
                  <a:pt x="301" y="0"/>
                </a:lnTo>
                <a:lnTo>
                  <a:pt x="319" y="2"/>
                </a:lnTo>
                <a:lnTo>
                  <a:pt x="335" y="3"/>
                </a:lnTo>
                <a:lnTo>
                  <a:pt x="353" y="5"/>
                </a:lnTo>
                <a:lnTo>
                  <a:pt x="370" y="7"/>
                </a:lnTo>
                <a:lnTo>
                  <a:pt x="386" y="12"/>
                </a:lnTo>
                <a:lnTo>
                  <a:pt x="402" y="16"/>
                </a:lnTo>
                <a:lnTo>
                  <a:pt x="419" y="22"/>
                </a:lnTo>
                <a:lnTo>
                  <a:pt x="434" y="27"/>
                </a:lnTo>
                <a:lnTo>
                  <a:pt x="450" y="34"/>
                </a:lnTo>
                <a:lnTo>
                  <a:pt x="464" y="43"/>
                </a:lnTo>
                <a:lnTo>
                  <a:pt x="478" y="51"/>
                </a:lnTo>
                <a:lnTo>
                  <a:pt x="492" y="59"/>
                </a:lnTo>
                <a:lnTo>
                  <a:pt x="506" y="69"/>
                </a:lnTo>
                <a:lnTo>
                  <a:pt x="519" y="79"/>
                </a:lnTo>
                <a:lnTo>
                  <a:pt x="531" y="90"/>
                </a:lnTo>
                <a:lnTo>
                  <a:pt x="542" y="101"/>
                </a:lnTo>
                <a:lnTo>
                  <a:pt x="542" y="101"/>
                </a:lnTo>
                <a:lnTo>
                  <a:pt x="554" y="113"/>
                </a:lnTo>
                <a:lnTo>
                  <a:pt x="565" y="125"/>
                </a:lnTo>
                <a:lnTo>
                  <a:pt x="575" y="138"/>
                </a:lnTo>
                <a:lnTo>
                  <a:pt x="585" y="152"/>
                </a:lnTo>
                <a:lnTo>
                  <a:pt x="593" y="166"/>
                </a:lnTo>
                <a:lnTo>
                  <a:pt x="601" y="180"/>
                </a:lnTo>
                <a:lnTo>
                  <a:pt x="609" y="194"/>
                </a:lnTo>
                <a:lnTo>
                  <a:pt x="617" y="209"/>
                </a:lnTo>
                <a:lnTo>
                  <a:pt x="622" y="225"/>
                </a:lnTo>
                <a:lnTo>
                  <a:pt x="627" y="241"/>
                </a:lnTo>
                <a:lnTo>
                  <a:pt x="632" y="258"/>
                </a:lnTo>
                <a:lnTo>
                  <a:pt x="637" y="274"/>
                </a:lnTo>
                <a:lnTo>
                  <a:pt x="639" y="290"/>
                </a:lnTo>
                <a:lnTo>
                  <a:pt x="641" y="308"/>
                </a:lnTo>
                <a:lnTo>
                  <a:pt x="642" y="324"/>
                </a:lnTo>
                <a:lnTo>
                  <a:pt x="644" y="342"/>
                </a:lnTo>
                <a:lnTo>
                  <a:pt x="644" y="342"/>
                </a:lnTo>
                <a:lnTo>
                  <a:pt x="642" y="360"/>
                </a:lnTo>
                <a:lnTo>
                  <a:pt x="641" y="377"/>
                </a:lnTo>
                <a:lnTo>
                  <a:pt x="639" y="395"/>
                </a:lnTo>
                <a:lnTo>
                  <a:pt x="637" y="411"/>
                </a:lnTo>
                <a:lnTo>
                  <a:pt x="632" y="428"/>
                </a:lnTo>
                <a:lnTo>
                  <a:pt x="627" y="444"/>
                </a:lnTo>
                <a:lnTo>
                  <a:pt x="622" y="459"/>
                </a:lnTo>
                <a:lnTo>
                  <a:pt x="617" y="476"/>
                </a:lnTo>
                <a:lnTo>
                  <a:pt x="609" y="491"/>
                </a:lnTo>
                <a:lnTo>
                  <a:pt x="601" y="505"/>
                </a:lnTo>
                <a:lnTo>
                  <a:pt x="593" y="519"/>
                </a:lnTo>
                <a:lnTo>
                  <a:pt x="585" y="533"/>
                </a:lnTo>
                <a:lnTo>
                  <a:pt x="575" y="546"/>
                </a:lnTo>
                <a:lnTo>
                  <a:pt x="565" y="559"/>
                </a:lnTo>
                <a:lnTo>
                  <a:pt x="554" y="572"/>
                </a:lnTo>
                <a:lnTo>
                  <a:pt x="542" y="584"/>
                </a:lnTo>
                <a:lnTo>
                  <a:pt x="542" y="584"/>
                </a:lnTo>
                <a:lnTo>
                  <a:pt x="531" y="596"/>
                </a:lnTo>
                <a:lnTo>
                  <a:pt x="519" y="606"/>
                </a:lnTo>
                <a:lnTo>
                  <a:pt x="506" y="617"/>
                </a:lnTo>
                <a:lnTo>
                  <a:pt x="492" y="626"/>
                </a:lnTo>
                <a:lnTo>
                  <a:pt x="478" y="634"/>
                </a:lnTo>
                <a:lnTo>
                  <a:pt x="464" y="643"/>
                </a:lnTo>
                <a:lnTo>
                  <a:pt x="450" y="651"/>
                </a:lnTo>
                <a:lnTo>
                  <a:pt x="434" y="658"/>
                </a:lnTo>
                <a:lnTo>
                  <a:pt x="419" y="664"/>
                </a:lnTo>
                <a:lnTo>
                  <a:pt x="402" y="668"/>
                </a:lnTo>
                <a:lnTo>
                  <a:pt x="386" y="673"/>
                </a:lnTo>
                <a:lnTo>
                  <a:pt x="370" y="677"/>
                </a:lnTo>
                <a:lnTo>
                  <a:pt x="353" y="680"/>
                </a:lnTo>
                <a:lnTo>
                  <a:pt x="335" y="683"/>
                </a:lnTo>
                <a:lnTo>
                  <a:pt x="319" y="684"/>
                </a:lnTo>
                <a:lnTo>
                  <a:pt x="301" y="684"/>
                </a:lnTo>
                <a:lnTo>
                  <a:pt x="301" y="684"/>
                </a:lnTo>
                <a:lnTo>
                  <a:pt x="279" y="684"/>
                </a:lnTo>
                <a:lnTo>
                  <a:pt x="257" y="681"/>
                </a:lnTo>
                <a:lnTo>
                  <a:pt x="257" y="681"/>
                </a:lnTo>
                <a:lnTo>
                  <a:pt x="234" y="678"/>
                </a:lnTo>
                <a:lnTo>
                  <a:pt x="212" y="672"/>
                </a:lnTo>
                <a:lnTo>
                  <a:pt x="212" y="672"/>
                </a:lnTo>
                <a:lnTo>
                  <a:pt x="207" y="671"/>
                </a:lnTo>
                <a:lnTo>
                  <a:pt x="202" y="668"/>
                </a:lnTo>
                <a:lnTo>
                  <a:pt x="199" y="665"/>
                </a:lnTo>
                <a:lnTo>
                  <a:pt x="197" y="660"/>
                </a:lnTo>
                <a:lnTo>
                  <a:pt x="194" y="656"/>
                </a:lnTo>
                <a:lnTo>
                  <a:pt x="193" y="651"/>
                </a:lnTo>
                <a:lnTo>
                  <a:pt x="193" y="646"/>
                </a:lnTo>
                <a:lnTo>
                  <a:pt x="193" y="640"/>
                </a:lnTo>
                <a:lnTo>
                  <a:pt x="193" y="640"/>
                </a:lnTo>
                <a:lnTo>
                  <a:pt x="195" y="636"/>
                </a:lnTo>
                <a:lnTo>
                  <a:pt x="198" y="631"/>
                </a:lnTo>
                <a:lnTo>
                  <a:pt x="201" y="627"/>
                </a:lnTo>
                <a:lnTo>
                  <a:pt x="206" y="625"/>
                </a:lnTo>
                <a:lnTo>
                  <a:pt x="211" y="623"/>
                </a:lnTo>
                <a:lnTo>
                  <a:pt x="215" y="622"/>
                </a:lnTo>
                <a:lnTo>
                  <a:pt x="220" y="622"/>
                </a:lnTo>
                <a:lnTo>
                  <a:pt x="226" y="622"/>
                </a:lnTo>
                <a:lnTo>
                  <a:pt x="226" y="622"/>
                </a:lnTo>
                <a:lnTo>
                  <a:pt x="245" y="626"/>
                </a:lnTo>
                <a:lnTo>
                  <a:pt x="262" y="630"/>
                </a:lnTo>
                <a:lnTo>
                  <a:pt x="262" y="630"/>
                </a:lnTo>
                <a:lnTo>
                  <a:pt x="290" y="631"/>
                </a:lnTo>
                <a:lnTo>
                  <a:pt x="290" y="459"/>
                </a:lnTo>
                <a:lnTo>
                  <a:pt x="219" y="459"/>
                </a:lnTo>
                <a:lnTo>
                  <a:pt x="219" y="459"/>
                </a:lnTo>
                <a:close/>
                <a:moveTo>
                  <a:pt x="374" y="63"/>
                </a:moveTo>
                <a:lnTo>
                  <a:pt x="374" y="63"/>
                </a:lnTo>
                <a:lnTo>
                  <a:pt x="395" y="84"/>
                </a:lnTo>
                <a:lnTo>
                  <a:pt x="414" y="106"/>
                </a:lnTo>
                <a:lnTo>
                  <a:pt x="432" y="131"/>
                </a:lnTo>
                <a:lnTo>
                  <a:pt x="448" y="157"/>
                </a:lnTo>
                <a:lnTo>
                  <a:pt x="448" y="157"/>
                </a:lnTo>
                <a:lnTo>
                  <a:pt x="459" y="177"/>
                </a:lnTo>
                <a:lnTo>
                  <a:pt x="467" y="198"/>
                </a:lnTo>
                <a:lnTo>
                  <a:pt x="475" y="219"/>
                </a:lnTo>
                <a:lnTo>
                  <a:pt x="482" y="240"/>
                </a:lnTo>
                <a:lnTo>
                  <a:pt x="572" y="240"/>
                </a:lnTo>
                <a:lnTo>
                  <a:pt x="572" y="240"/>
                </a:lnTo>
                <a:lnTo>
                  <a:pt x="566" y="226"/>
                </a:lnTo>
                <a:lnTo>
                  <a:pt x="559" y="212"/>
                </a:lnTo>
                <a:lnTo>
                  <a:pt x="552" y="199"/>
                </a:lnTo>
                <a:lnTo>
                  <a:pt x="544" y="186"/>
                </a:lnTo>
                <a:lnTo>
                  <a:pt x="535" y="173"/>
                </a:lnTo>
                <a:lnTo>
                  <a:pt x="526" y="161"/>
                </a:lnTo>
                <a:lnTo>
                  <a:pt x="517" y="150"/>
                </a:lnTo>
                <a:lnTo>
                  <a:pt x="506" y="138"/>
                </a:lnTo>
                <a:lnTo>
                  <a:pt x="506" y="138"/>
                </a:lnTo>
                <a:lnTo>
                  <a:pt x="492" y="125"/>
                </a:lnTo>
                <a:lnTo>
                  <a:pt x="477" y="113"/>
                </a:lnTo>
                <a:lnTo>
                  <a:pt x="461" y="101"/>
                </a:lnTo>
                <a:lnTo>
                  <a:pt x="445" y="92"/>
                </a:lnTo>
                <a:lnTo>
                  <a:pt x="428" y="83"/>
                </a:lnTo>
                <a:lnTo>
                  <a:pt x="411" y="74"/>
                </a:lnTo>
                <a:lnTo>
                  <a:pt x="392" y="69"/>
                </a:lnTo>
                <a:lnTo>
                  <a:pt x="374" y="63"/>
                </a:lnTo>
                <a:lnTo>
                  <a:pt x="374" y="63"/>
                </a:lnTo>
                <a:close/>
                <a:moveTo>
                  <a:pt x="582" y="275"/>
                </a:moveTo>
                <a:lnTo>
                  <a:pt x="490" y="275"/>
                </a:lnTo>
                <a:lnTo>
                  <a:pt x="490" y="275"/>
                </a:lnTo>
                <a:lnTo>
                  <a:pt x="493" y="293"/>
                </a:lnTo>
                <a:lnTo>
                  <a:pt x="494" y="309"/>
                </a:lnTo>
                <a:lnTo>
                  <a:pt x="495" y="327"/>
                </a:lnTo>
                <a:lnTo>
                  <a:pt x="497" y="343"/>
                </a:lnTo>
                <a:lnTo>
                  <a:pt x="497" y="343"/>
                </a:lnTo>
                <a:lnTo>
                  <a:pt x="495" y="364"/>
                </a:lnTo>
                <a:lnTo>
                  <a:pt x="494" y="384"/>
                </a:lnTo>
                <a:lnTo>
                  <a:pt x="492" y="404"/>
                </a:lnTo>
                <a:lnTo>
                  <a:pt x="487" y="424"/>
                </a:lnTo>
                <a:lnTo>
                  <a:pt x="579" y="424"/>
                </a:lnTo>
                <a:lnTo>
                  <a:pt x="579" y="424"/>
                </a:lnTo>
                <a:lnTo>
                  <a:pt x="584" y="404"/>
                </a:lnTo>
                <a:lnTo>
                  <a:pt x="587" y="384"/>
                </a:lnTo>
                <a:lnTo>
                  <a:pt x="589" y="363"/>
                </a:lnTo>
                <a:lnTo>
                  <a:pt x="591" y="342"/>
                </a:lnTo>
                <a:lnTo>
                  <a:pt x="591" y="342"/>
                </a:lnTo>
                <a:lnTo>
                  <a:pt x="589" y="326"/>
                </a:lnTo>
                <a:lnTo>
                  <a:pt x="588" y="308"/>
                </a:lnTo>
                <a:lnTo>
                  <a:pt x="586" y="292"/>
                </a:lnTo>
                <a:lnTo>
                  <a:pt x="582" y="275"/>
                </a:lnTo>
                <a:lnTo>
                  <a:pt x="582" y="275"/>
                </a:lnTo>
                <a:close/>
                <a:moveTo>
                  <a:pt x="566" y="459"/>
                </a:moveTo>
                <a:lnTo>
                  <a:pt x="479" y="459"/>
                </a:lnTo>
                <a:lnTo>
                  <a:pt x="479" y="459"/>
                </a:lnTo>
                <a:lnTo>
                  <a:pt x="473" y="477"/>
                </a:lnTo>
                <a:lnTo>
                  <a:pt x="466" y="495"/>
                </a:lnTo>
                <a:lnTo>
                  <a:pt x="458" y="512"/>
                </a:lnTo>
                <a:lnTo>
                  <a:pt x="450" y="529"/>
                </a:lnTo>
                <a:lnTo>
                  <a:pt x="450" y="529"/>
                </a:lnTo>
                <a:lnTo>
                  <a:pt x="434" y="553"/>
                </a:lnTo>
                <a:lnTo>
                  <a:pt x="417" y="578"/>
                </a:lnTo>
                <a:lnTo>
                  <a:pt x="398" y="600"/>
                </a:lnTo>
                <a:lnTo>
                  <a:pt x="378" y="622"/>
                </a:lnTo>
                <a:lnTo>
                  <a:pt x="378" y="622"/>
                </a:lnTo>
                <a:lnTo>
                  <a:pt x="395" y="616"/>
                </a:lnTo>
                <a:lnTo>
                  <a:pt x="413" y="609"/>
                </a:lnTo>
                <a:lnTo>
                  <a:pt x="431" y="602"/>
                </a:lnTo>
                <a:lnTo>
                  <a:pt x="447" y="592"/>
                </a:lnTo>
                <a:lnTo>
                  <a:pt x="462" y="583"/>
                </a:lnTo>
                <a:lnTo>
                  <a:pt x="478" y="571"/>
                </a:lnTo>
                <a:lnTo>
                  <a:pt x="492" y="559"/>
                </a:lnTo>
                <a:lnTo>
                  <a:pt x="506" y="548"/>
                </a:lnTo>
                <a:lnTo>
                  <a:pt x="506" y="548"/>
                </a:lnTo>
                <a:lnTo>
                  <a:pt x="524" y="528"/>
                </a:lnTo>
                <a:lnTo>
                  <a:pt x="540" y="506"/>
                </a:lnTo>
                <a:lnTo>
                  <a:pt x="554" y="483"/>
                </a:lnTo>
                <a:lnTo>
                  <a:pt x="566" y="459"/>
                </a:lnTo>
                <a:lnTo>
                  <a:pt x="566" y="459"/>
                </a:lnTo>
                <a:close/>
                <a:moveTo>
                  <a:pt x="324" y="424"/>
                </a:moveTo>
                <a:lnTo>
                  <a:pt x="452" y="424"/>
                </a:lnTo>
                <a:lnTo>
                  <a:pt x="452" y="424"/>
                </a:lnTo>
                <a:lnTo>
                  <a:pt x="455" y="404"/>
                </a:lnTo>
                <a:lnTo>
                  <a:pt x="459" y="384"/>
                </a:lnTo>
                <a:lnTo>
                  <a:pt x="460" y="364"/>
                </a:lnTo>
                <a:lnTo>
                  <a:pt x="461" y="343"/>
                </a:lnTo>
                <a:lnTo>
                  <a:pt x="461" y="343"/>
                </a:lnTo>
                <a:lnTo>
                  <a:pt x="460" y="327"/>
                </a:lnTo>
                <a:lnTo>
                  <a:pt x="459" y="309"/>
                </a:lnTo>
                <a:lnTo>
                  <a:pt x="458" y="293"/>
                </a:lnTo>
                <a:lnTo>
                  <a:pt x="454" y="275"/>
                </a:lnTo>
                <a:lnTo>
                  <a:pt x="324" y="275"/>
                </a:lnTo>
                <a:lnTo>
                  <a:pt x="324" y="424"/>
                </a:lnTo>
                <a:lnTo>
                  <a:pt x="324" y="424"/>
                </a:lnTo>
                <a:close/>
                <a:moveTo>
                  <a:pt x="324" y="240"/>
                </a:moveTo>
                <a:lnTo>
                  <a:pt x="446" y="240"/>
                </a:lnTo>
                <a:lnTo>
                  <a:pt x="446" y="240"/>
                </a:lnTo>
                <a:lnTo>
                  <a:pt x="440" y="223"/>
                </a:lnTo>
                <a:lnTo>
                  <a:pt x="433" y="206"/>
                </a:lnTo>
                <a:lnTo>
                  <a:pt x="426" y="189"/>
                </a:lnTo>
                <a:lnTo>
                  <a:pt x="418" y="174"/>
                </a:lnTo>
                <a:lnTo>
                  <a:pt x="418" y="174"/>
                </a:lnTo>
                <a:lnTo>
                  <a:pt x="408" y="158"/>
                </a:lnTo>
                <a:lnTo>
                  <a:pt x="399" y="144"/>
                </a:lnTo>
                <a:lnTo>
                  <a:pt x="388" y="130"/>
                </a:lnTo>
                <a:lnTo>
                  <a:pt x="377" y="115"/>
                </a:lnTo>
                <a:lnTo>
                  <a:pt x="365" y="103"/>
                </a:lnTo>
                <a:lnTo>
                  <a:pt x="352" y="90"/>
                </a:lnTo>
                <a:lnTo>
                  <a:pt x="338" y="78"/>
                </a:lnTo>
                <a:lnTo>
                  <a:pt x="324" y="67"/>
                </a:lnTo>
                <a:lnTo>
                  <a:pt x="324" y="240"/>
                </a:lnTo>
                <a:lnTo>
                  <a:pt x="324" y="240"/>
                </a:lnTo>
                <a:close/>
                <a:moveTo>
                  <a:pt x="324" y="620"/>
                </a:moveTo>
                <a:lnTo>
                  <a:pt x="324" y="620"/>
                </a:lnTo>
                <a:lnTo>
                  <a:pt x="339" y="610"/>
                </a:lnTo>
                <a:lnTo>
                  <a:pt x="352" y="597"/>
                </a:lnTo>
                <a:lnTo>
                  <a:pt x="365" y="585"/>
                </a:lnTo>
                <a:lnTo>
                  <a:pt x="378" y="571"/>
                </a:lnTo>
                <a:lnTo>
                  <a:pt x="388" y="557"/>
                </a:lnTo>
                <a:lnTo>
                  <a:pt x="400" y="543"/>
                </a:lnTo>
                <a:lnTo>
                  <a:pt x="410" y="528"/>
                </a:lnTo>
                <a:lnTo>
                  <a:pt x="419" y="512"/>
                </a:lnTo>
                <a:lnTo>
                  <a:pt x="419" y="512"/>
                </a:lnTo>
                <a:lnTo>
                  <a:pt x="431" y="486"/>
                </a:lnTo>
                <a:lnTo>
                  <a:pt x="441" y="459"/>
                </a:lnTo>
                <a:lnTo>
                  <a:pt x="324" y="459"/>
                </a:lnTo>
                <a:lnTo>
                  <a:pt x="324" y="620"/>
                </a:lnTo>
                <a:lnTo>
                  <a:pt x="324" y="62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244771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15708905-6AB8-48B5-9304-4B1840DAD63B}"/>
              </a:ext>
            </a:extLst>
          </p:cNvPr>
          <p:cNvSpPr/>
          <p:nvPr/>
        </p:nvSpPr>
        <p:spPr>
          <a:xfrm flipH="1">
            <a:off x="6771060" y="2762903"/>
            <a:ext cx="2168900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100" b="1" dirty="0">
                <a:solidFill>
                  <a:schemeClr val="accent2"/>
                </a:solidFill>
              </a:rPr>
              <a:t>TEXT PLACEHOLDER</a:t>
            </a:r>
            <a:endParaRPr lang="en-US" sz="1100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2D45515C-CF39-4996-87A6-0B109323050A}"/>
              </a:ext>
            </a:extLst>
          </p:cNvPr>
          <p:cNvSpPr/>
          <p:nvPr/>
        </p:nvSpPr>
        <p:spPr>
          <a:xfrm flipH="1">
            <a:off x="211597" y="1953589"/>
            <a:ext cx="2161343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1"/>
                </a:solidFill>
              </a:rPr>
              <a:t>TEXT PLACEHOLDER</a:t>
            </a:r>
            <a:endParaRPr lang="en-US" sz="1100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D44CB1F9-633E-4852-9BE9-D388C2D38157}"/>
              </a:ext>
            </a:extLst>
          </p:cNvPr>
          <p:cNvSpPr/>
          <p:nvPr/>
        </p:nvSpPr>
        <p:spPr>
          <a:xfrm flipH="1">
            <a:off x="211597" y="3572217"/>
            <a:ext cx="2161343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3"/>
                </a:solidFill>
              </a:rPr>
              <a:t>TEXT PLACEHOLDER</a:t>
            </a:r>
            <a:endParaRPr lang="en-US" sz="1100" dirty="0">
              <a:solidFill>
                <a:schemeClr val="accent3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39" name="Group 38"/>
          <p:cNvGrpSpPr/>
          <p:nvPr/>
        </p:nvGrpSpPr>
        <p:grpSpPr>
          <a:xfrm>
            <a:off x="2600140" y="1257464"/>
            <a:ext cx="3943721" cy="3659278"/>
            <a:chOff x="3124207" y="1415322"/>
            <a:chExt cx="2895586" cy="3344297"/>
          </a:xfrm>
        </p:grpSpPr>
        <p:sp>
          <p:nvSpPr>
            <p:cNvPr id="43" name="Freeform 5"/>
            <p:cNvSpPr>
              <a:spLocks/>
            </p:cNvSpPr>
            <p:nvPr/>
          </p:nvSpPr>
          <p:spPr bwMode="auto">
            <a:xfrm>
              <a:off x="3917737" y="2461888"/>
              <a:ext cx="1309165" cy="437238"/>
            </a:xfrm>
            <a:custGeom>
              <a:avLst/>
              <a:gdLst>
                <a:gd name="T0" fmla="*/ 2054 w 2054"/>
                <a:gd name="T1" fmla="*/ 92 h 686"/>
                <a:gd name="T2" fmla="*/ 1966 w 2054"/>
                <a:gd name="T3" fmla="*/ 0 h 686"/>
                <a:gd name="T4" fmla="*/ 1027 w 2054"/>
                <a:gd name="T5" fmla="*/ 577 h 686"/>
                <a:gd name="T6" fmla="*/ 88 w 2054"/>
                <a:gd name="T7" fmla="*/ 0 h 686"/>
                <a:gd name="T8" fmla="*/ 0 w 2054"/>
                <a:gd name="T9" fmla="*/ 92 h 686"/>
                <a:gd name="T10" fmla="*/ 1027 w 2054"/>
                <a:gd name="T11" fmla="*/ 686 h 686"/>
                <a:gd name="T12" fmla="*/ 2054 w 2054"/>
                <a:gd name="T13" fmla="*/ 92 h 6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54" h="686">
                  <a:moveTo>
                    <a:pt x="2054" y="92"/>
                  </a:moveTo>
                  <a:lnTo>
                    <a:pt x="1966" y="0"/>
                  </a:lnTo>
                  <a:lnTo>
                    <a:pt x="1027" y="577"/>
                  </a:lnTo>
                  <a:lnTo>
                    <a:pt x="88" y="0"/>
                  </a:lnTo>
                  <a:lnTo>
                    <a:pt x="0" y="92"/>
                  </a:lnTo>
                  <a:lnTo>
                    <a:pt x="1027" y="686"/>
                  </a:lnTo>
                  <a:lnTo>
                    <a:pt x="2054" y="92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6"/>
            <p:cNvSpPr>
              <a:spLocks/>
            </p:cNvSpPr>
            <p:nvPr/>
          </p:nvSpPr>
          <p:spPr bwMode="auto">
            <a:xfrm>
              <a:off x="3500257" y="3198692"/>
              <a:ext cx="2144124" cy="665418"/>
            </a:xfrm>
            <a:custGeom>
              <a:avLst/>
              <a:gdLst>
                <a:gd name="T0" fmla="*/ 1682 w 3364"/>
                <a:gd name="T1" fmla="*/ 935 h 1044"/>
                <a:gd name="T2" fmla="*/ 113 w 3364"/>
                <a:gd name="T3" fmla="*/ 0 h 1044"/>
                <a:gd name="T4" fmla="*/ 0 w 3364"/>
                <a:gd name="T5" fmla="*/ 71 h 1044"/>
                <a:gd name="T6" fmla="*/ 1682 w 3364"/>
                <a:gd name="T7" fmla="*/ 1044 h 1044"/>
                <a:gd name="T8" fmla="*/ 3364 w 3364"/>
                <a:gd name="T9" fmla="*/ 71 h 1044"/>
                <a:gd name="T10" fmla="*/ 3251 w 3364"/>
                <a:gd name="T11" fmla="*/ 0 h 1044"/>
                <a:gd name="T12" fmla="*/ 1682 w 3364"/>
                <a:gd name="T13" fmla="*/ 935 h 10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364" h="1044">
                  <a:moveTo>
                    <a:pt x="1682" y="935"/>
                  </a:moveTo>
                  <a:lnTo>
                    <a:pt x="113" y="0"/>
                  </a:lnTo>
                  <a:lnTo>
                    <a:pt x="0" y="71"/>
                  </a:lnTo>
                  <a:lnTo>
                    <a:pt x="1682" y="1044"/>
                  </a:lnTo>
                  <a:lnTo>
                    <a:pt x="3364" y="71"/>
                  </a:lnTo>
                  <a:lnTo>
                    <a:pt x="3251" y="0"/>
                  </a:lnTo>
                  <a:lnTo>
                    <a:pt x="1682" y="935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7"/>
            <p:cNvSpPr>
              <a:spLocks/>
            </p:cNvSpPr>
            <p:nvPr/>
          </p:nvSpPr>
          <p:spPr bwMode="auto">
            <a:xfrm>
              <a:off x="3947693" y="1415322"/>
              <a:ext cx="624626" cy="1414331"/>
            </a:xfrm>
            <a:custGeom>
              <a:avLst/>
              <a:gdLst>
                <a:gd name="T0" fmla="*/ 942 w 980"/>
                <a:gd name="T1" fmla="*/ 23 h 2219"/>
                <a:gd name="T2" fmla="*/ 0 w 980"/>
                <a:gd name="T3" fmla="*/ 1653 h 2219"/>
                <a:gd name="T4" fmla="*/ 980 w 980"/>
                <a:gd name="T5" fmla="*/ 2219 h 2219"/>
                <a:gd name="T6" fmla="*/ 980 w 980"/>
                <a:gd name="T7" fmla="*/ 0 h 2219"/>
                <a:gd name="T8" fmla="*/ 942 w 980"/>
                <a:gd name="T9" fmla="*/ 23 h 2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80" h="2219">
                  <a:moveTo>
                    <a:pt x="942" y="23"/>
                  </a:moveTo>
                  <a:lnTo>
                    <a:pt x="0" y="1653"/>
                  </a:lnTo>
                  <a:lnTo>
                    <a:pt x="980" y="2219"/>
                  </a:lnTo>
                  <a:lnTo>
                    <a:pt x="980" y="0"/>
                  </a:lnTo>
                  <a:lnTo>
                    <a:pt x="942" y="2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8"/>
            <p:cNvSpPr>
              <a:spLocks/>
            </p:cNvSpPr>
            <p:nvPr/>
          </p:nvSpPr>
          <p:spPr bwMode="auto">
            <a:xfrm>
              <a:off x="4572319" y="1415322"/>
              <a:ext cx="623988" cy="1414331"/>
            </a:xfrm>
            <a:custGeom>
              <a:avLst/>
              <a:gdLst>
                <a:gd name="T0" fmla="*/ 979 w 979"/>
                <a:gd name="T1" fmla="*/ 1653 h 2219"/>
                <a:gd name="T2" fmla="*/ 38 w 979"/>
                <a:gd name="T3" fmla="*/ 23 h 2219"/>
                <a:gd name="T4" fmla="*/ 0 w 979"/>
                <a:gd name="T5" fmla="*/ 0 h 2219"/>
                <a:gd name="T6" fmla="*/ 0 w 979"/>
                <a:gd name="T7" fmla="*/ 0 h 2219"/>
                <a:gd name="T8" fmla="*/ 0 w 979"/>
                <a:gd name="T9" fmla="*/ 2219 h 2219"/>
                <a:gd name="T10" fmla="*/ 0 w 979"/>
                <a:gd name="T11" fmla="*/ 2219 h 2219"/>
                <a:gd name="T12" fmla="*/ 979 w 979"/>
                <a:gd name="T13" fmla="*/ 1653 h 2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79" h="2219">
                  <a:moveTo>
                    <a:pt x="979" y="1653"/>
                  </a:moveTo>
                  <a:lnTo>
                    <a:pt x="38" y="2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2219"/>
                  </a:lnTo>
                  <a:lnTo>
                    <a:pt x="0" y="2219"/>
                  </a:lnTo>
                  <a:lnTo>
                    <a:pt x="979" y="165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9"/>
            <p:cNvSpPr>
              <a:spLocks/>
            </p:cNvSpPr>
            <p:nvPr/>
          </p:nvSpPr>
          <p:spPr bwMode="auto">
            <a:xfrm>
              <a:off x="3124207" y="3243945"/>
              <a:ext cx="1448112" cy="1515674"/>
            </a:xfrm>
            <a:custGeom>
              <a:avLst/>
              <a:gdLst>
                <a:gd name="T0" fmla="*/ 590 w 2272"/>
                <a:gd name="T1" fmla="*/ 0 h 2378"/>
                <a:gd name="T2" fmla="*/ 0 w 2272"/>
                <a:gd name="T3" fmla="*/ 1022 h 2378"/>
                <a:gd name="T4" fmla="*/ 0 w 2272"/>
                <a:gd name="T5" fmla="*/ 1065 h 2378"/>
                <a:gd name="T6" fmla="*/ 2272 w 2272"/>
                <a:gd name="T7" fmla="*/ 2378 h 2378"/>
                <a:gd name="T8" fmla="*/ 2272 w 2272"/>
                <a:gd name="T9" fmla="*/ 973 h 2378"/>
                <a:gd name="T10" fmla="*/ 590 w 2272"/>
                <a:gd name="T11" fmla="*/ 0 h 2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2" h="2378">
                  <a:moveTo>
                    <a:pt x="590" y="0"/>
                  </a:moveTo>
                  <a:lnTo>
                    <a:pt x="0" y="1022"/>
                  </a:lnTo>
                  <a:lnTo>
                    <a:pt x="0" y="1065"/>
                  </a:lnTo>
                  <a:lnTo>
                    <a:pt x="2272" y="2378"/>
                  </a:lnTo>
                  <a:lnTo>
                    <a:pt x="2272" y="973"/>
                  </a:lnTo>
                  <a:lnTo>
                    <a:pt x="59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0"/>
            <p:cNvSpPr>
              <a:spLocks/>
            </p:cNvSpPr>
            <p:nvPr/>
          </p:nvSpPr>
          <p:spPr bwMode="auto">
            <a:xfrm>
              <a:off x="4572319" y="3243945"/>
              <a:ext cx="1447474" cy="1515674"/>
            </a:xfrm>
            <a:custGeom>
              <a:avLst/>
              <a:gdLst>
                <a:gd name="T0" fmla="*/ 1682 w 2271"/>
                <a:gd name="T1" fmla="*/ 0 h 2378"/>
                <a:gd name="T2" fmla="*/ 0 w 2271"/>
                <a:gd name="T3" fmla="*/ 973 h 2378"/>
                <a:gd name="T4" fmla="*/ 0 w 2271"/>
                <a:gd name="T5" fmla="*/ 973 h 2378"/>
                <a:gd name="T6" fmla="*/ 0 w 2271"/>
                <a:gd name="T7" fmla="*/ 2378 h 2378"/>
                <a:gd name="T8" fmla="*/ 0 w 2271"/>
                <a:gd name="T9" fmla="*/ 2378 h 2378"/>
                <a:gd name="T10" fmla="*/ 2271 w 2271"/>
                <a:gd name="T11" fmla="*/ 1065 h 2378"/>
                <a:gd name="T12" fmla="*/ 2271 w 2271"/>
                <a:gd name="T13" fmla="*/ 1022 h 2378"/>
                <a:gd name="T14" fmla="*/ 1682 w 2271"/>
                <a:gd name="T15" fmla="*/ 0 h 2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71" h="2378">
                  <a:moveTo>
                    <a:pt x="1682" y="0"/>
                  </a:moveTo>
                  <a:lnTo>
                    <a:pt x="0" y="973"/>
                  </a:lnTo>
                  <a:lnTo>
                    <a:pt x="0" y="973"/>
                  </a:lnTo>
                  <a:lnTo>
                    <a:pt x="0" y="2378"/>
                  </a:lnTo>
                  <a:lnTo>
                    <a:pt x="0" y="2378"/>
                  </a:lnTo>
                  <a:lnTo>
                    <a:pt x="2271" y="1065"/>
                  </a:lnTo>
                  <a:lnTo>
                    <a:pt x="2271" y="1022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1"/>
            <p:cNvSpPr>
              <a:spLocks/>
            </p:cNvSpPr>
            <p:nvPr/>
          </p:nvSpPr>
          <p:spPr bwMode="auto">
            <a:xfrm>
              <a:off x="3530214" y="2520527"/>
              <a:ext cx="1042105" cy="1274109"/>
            </a:xfrm>
            <a:custGeom>
              <a:avLst/>
              <a:gdLst>
                <a:gd name="T0" fmla="*/ 608 w 1635"/>
                <a:gd name="T1" fmla="*/ 0 h 1999"/>
                <a:gd name="T2" fmla="*/ 0 w 1635"/>
                <a:gd name="T3" fmla="*/ 1055 h 1999"/>
                <a:gd name="T4" fmla="*/ 1635 w 1635"/>
                <a:gd name="T5" fmla="*/ 1999 h 1999"/>
                <a:gd name="T6" fmla="*/ 1635 w 1635"/>
                <a:gd name="T7" fmla="*/ 594 h 1999"/>
                <a:gd name="T8" fmla="*/ 608 w 1635"/>
                <a:gd name="T9" fmla="*/ 0 h 19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35" h="1999">
                  <a:moveTo>
                    <a:pt x="608" y="0"/>
                  </a:moveTo>
                  <a:lnTo>
                    <a:pt x="0" y="1055"/>
                  </a:lnTo>
                  <a:lnTo>
                    <a:pt x="1635" y="1999"/>
                  </a:lnTo>
                  <a:lnTo>
                    <a:pt x="1635" y="594"/>
                  </a:lnTo>
                  <a:lnTo>
                    <a:pt x="60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2"/>
            <p:cNvSpPr>
              <a:spLocks/>
            </p:cNvSpPr>
            <p:nvPr/>
          </p:nvSpPr>
          <p:spPr bwMode="auto">
            <a:xfrm>
              <a:off x="4572319" y="2520527"/>
              <a:ext cx="1042105" cy="1274109"/>
            </a:xfrm>
            <a:custGeom>
              <a:avLst/>
              <a:gdLst>
                <a:gd name="T0" fmla="*/ 1635 w 1635"/>
                <a:gd name="T1" fmla="*/ 1055 h 1999"/>
                <a:gd name="T2" fmla="*/ 1027 w 1635"/>
                <a:gd name="T3" fmla="*/ 0 h 1999"/>
                <a:gd name="T4" fmla="*/ 0 w 1635"/>
                <a:gd name="T5" fmla="*/ 594 h 1999"/>
                <a:gd name="T6" fmla="*/ 0 w 1635"/>
                <a:gd name="T7" fmla="*/ 594 h 1999"/>
                <a:gd name="T8" fmla="*/ 0 w 1635"/>
                <a:gd name="T9" fmla="*/ 1999 h 1999"/>
                <a:gd name="T10" fmla="*/ 0 w 1635"/>
                <a:gd name="T11" fmla="*/ 1999 h 1999"/>
                <a:gd name="T12" fmla="*/ 1635 w 1635"/>
                <a:gd name="T13" fmla="*/ 1055 h 19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35" h="1999">
                  <a:moveTo>
                    <a:pt x="1635" y="1055"/>
                  </a:moveTo>
                  <a:lnTo>
                    <a:pt x="1027" y="0"/>
                  </a:lnTo>
                  <a:lnTo>
                    <a:pt x="0" y="594"/>
                  </a:lnTo>
                  <a:lnTo>
                    <a:pt x="0" y="594"/>
                  </a:lnTo>
                  <a:lnTo>
                    <a:pt x="0" y="1999"/>
                  </a:lnTo>
                  <a:lnTo>
                    <a:pt x="0" y="1999"/>
                  </a:lnTo>
                  <a:lnTo>
                    <a:pt x="1635" y="1055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8"/>
            <p:cNvSpPr>
              <a:spLocks/>
            </p:cNvSpPr>
            <p:nvPr/>
          </p:nvSpPr>
          <p:spPr bwMode="auto">
            <a:xfrm>
              <a:off x="4572319" y="1415322"/>
              <a:ext cx="623988" cy="1414331"/>
            </a:xfrm>
            <a:custGeom>
              <a:avLst/>
              <a:gdLst>
                <a:gd name="T0" fmla="*/ 979 w 979"/>
                <a:gd name="T1" fmla="*/ 1653 h 2219"/>
                <a:gd name="T2" fmla="*/ 38 w 979"/>
                <a:gd name="T3" fmla="*/ 23 h 2219"/>
                <a:gd name="T4" fmla="*/ 0 w 979"/>
                <a:gd name="T5" fmla="*/ 0 h 2219"/>
                <a:gd name="T6" fmla="*/ 0 w 979"/>
                <a:gd name="T7" fmla="*/ 0 h 2219"/>
                <a:gd name="T8" fmla="*/ 0 w 979"/>
                <a:gd name="T9" fmla="*/ 2219 h 2219"/>
                <a:gd name="T10" fmla="*/ 0 w 979"/>
                <a:gd name="T11" fmla="*/ 2219 h 2219"/>
                <a:gd name="T12" fmla="*/ 979 w 979"/>
                <a:gd name="T13" fmla="*/ 1653 h 2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79" h="2219">
                  <a:moveTo>
                    <a:pt x="979" y="1653"/>
                  </a:moveTo>
                  <a:lnTo>
                    <a:pt x="38" y="2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2219"/>
                  </a:lnTo>
                  <a:lnTo>
                    <a:pt x="0" y="2219"/>
                  </a:lnTo>
                  <a:lnTo>
                    <a:pt x="979" y="1653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0"/>
            <p:cNvSpPr>
              <a:spLocks/>
            </p:cNvSpPr>
            <p:nvPr/>
          </p:nvSpPr>
          <p:spPr bwMode="auto">
            <a:xfrm>
              <a:off x="4572319" y="3243945"/>
              <a:ext cx="1447474" cy="1515674"/>
            </a:xfrm>
            <a:custGeom>
              <a:avLst/>
              <a:gdLst>
                <a:gd name="T0" fmla="*/ 1682 w 2271"/>
                <a:gd name="T1" fmla="*/ 0 h 2378"/>
                <a:gd name="T2" fmla="*/ 0 w 2271"/>
                <a:gd name="T3" fmla="*/ 973 h 2378"/>
                <a:gd name="T4" fmla="*/ 0 w 2271"/>
                <a:gd name="T5" fmla="*/ 973 h 2378"/>
                <a:gd name="T6" fmla="*/ 0 w 2271"/>
                <a:gd name="T7" fmla="*/ 2378 h 2378"/>
                <a:gd name="T8" fmla="*/ 0 w 2271"/>
                <a:gd name="T9" fmla="*/ 2378 h 2378"/>
                <a:gd name="T10" fmla="*/ 2271 w 2271"/>
                <a:gd name="T11" fmla="*/ 1065 h 2378"/>
                <a:gd name="T12" fmla="*/ 2271 w 2271"/>
                <a:gd name="T13" fmla="*/ 1022 h 2378"/>
                <a:gd name="T14" fmla="*/ 1682 w 2271"/>
                <a:gd name="T15" fmla="*/ 0 h 2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71" h="2378">
                  <a:moveTo>
                    <a:pt x="1682" y="0"/>
                  </a:moveTo>
                  <a:lnTo>
                    <a:pt x="0" y="973"/>
                  </a:lnTo>
                  <a:lnTo>
                    <a:pt x="0" y="973"/>
                  </a:lnTo>
                  <a:lnTo>
                    <a:pt x="0" y="2378"/>
                  </a:lnTo>
                  <a:lnTo>
                    <a:pt x="0" y="2378"/>
                  </a:lnTo>
                  <a:lnTo>
                    <a:pt x="2271" y="1065"/>
                  </a:lnTo>
                  <a:lnTo>
                    <a:pt x="2271" y="1022"/>
                  </a:lnTo>
                  <a:lnTo>
                    <a:pt x="1682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2"/>
            <p:cNvSpPr>
              <a:spLocks/>
            </p:cNvSpPr>
            <p:nvPr/>
          </p:nvSpPr>
          <p:spPr bwMode="auto">
            <a:xfrm>
              <a:off x="4572319" y="2520527"/>
              <a:ext cx="1042105" cy="1274109"/>
            </a:xfrm>
            <a:custGeom>
              <a:avLst/>
              <a:gdLst>
                <a:gd name="T0" fmla="*/ 1635 w 1635"/>
                <a:gd name="T1" fmla="*/ 1055 h 1999"/>
                <a:gd name="T2" fmla="*/ 1027 w 1635"/>
                <a:gd name="T3" fmla="*/ 0 h 1999"/>
                <a:gd name="T4" fmla="*/ 0 w 1635"/>
                <a:gd name="T5" fmla="*/ 594 h 1999"/>
                <a:gd name="T6" fmla="*/ 0 w 1635"/>
                <a:gd name="T7" fmla="*/ 594 h 1999"/>
                <a:gd name="T8" fmla="*/ 0 w 1635"/>
                <a:gd name="T9" fmla="*/ 1999 h 1999"/>
                <a:gd name="T10" fmla="*/ 0 w 1635"/>
                <a:gd name="T11" fmla="*/ 1999 h 1999"/>
                <a:gd name="T12" fmla="*/ 1635 w 1635"/>
                <a:gd name="T13" fmla="*/ 1055 h 19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35" h="1999">
                  <a:moveTo>
                    <a:pt x="1635" y="1055"/>
                  </a:moveTo>
                  <a:lnTo>
                    <a:pt x="1027" y="0"/>
                  </a:lnTo>
                  <a:lnTo>
                    <a:pt x="0" y="594"/>
                  </a:lnTo>
                  <a:lnTo>
                    <a:pt x="0" y="594"/>
                  </a:lnTo>
                  <a:lnTo>
                    <a:pt x="0" y="1999"/>
                  </a:lnTo>
                  <a:lnTo>
                    <a:pt x="0" y="1999"/>
                  </a:lnTo>
                  <a:lnTo>
                    <a:pt x="1635" y="1055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7" name="TextBox 56"/>
          <p:cNvSpPr txBox="1"/>
          <p:nvPr/>
        </p:nvSpPr>
        <p:spPr>
          <a:xfrm flipH="1">
            <a:off x="4535710" y="1981834"/>
            <a:ext cx="61850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2000" b="1" dirty="0">
                <a:solidFill>
                  <a:schemeClr val="bg1"/>
                </a:solidFill>
              </a:rPr>
              <a:t>1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58" name="TextBox 57"/>
          <p:cNvSpPr txBox="1"/>
          <p:nvPr/>
        </p:nvSpPr>
        <p:spPr>
          <a:xfrm flipH="1">
            <a:off x="4892303" y="2922734"/>
            <a:ext cx="61850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9" name="TextBox 58"/>
          <p:cNvSpPr txBox="1"/>
          <p:nvPr/>
        </p:nvSpPr>
        <p:spPr>
          <a:xfrm flipH="1">
            <a:off x="5248896" y="3822846"/>
            <a:ext cx="61850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3</a:t>
            </a:r>
            <a:endParaRPr lang="en-US" sz="2000" b="1" dirty="0">
              <a:solidFill>
                <a:schemeClr val="bg1"/>
              </a:solidFill>
            </a:endParaRP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D52A8E34-E3B9-43CA-A3EA-CF76D4589D0D}"/>
              </a:ext>
            </a:extLst>
          </p:cNvPr>
          <p:cNvGrpSpPr/>
          <p:nvPr/>
        </p:nvGrpSpPr>
        <p:grpSpPr>
          <a:xfrm>
            <a:off x="3419157" y="3817620"/>
            <a:ext cx="363218" cy="363216"/>
            <a:chOff x="7416800" y="4024396"/>
            <a:chExt cx="330201" cy="330200"/>
          </a:xfrm>
          <a:solidFill>
            <a:schemeClr val="bg1"/>
          </a:solidFill>
        </p:grpSpPr>
        <p:sp>
          <p:nvSpPr>
            <p:cNvPr id="61" name="Freeform 19">
              <a:extLst>
                <a:ext uri="{FF2B5EF4-FFF2-40B4-BE49-F238E27FC236}">
                  <a16:creationId xmlns:a16="http://schemas.microsoft.com/office/drawing/2014/main" id="{F3C74E1F-CF3B-4098-A53D-0B157C2961D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62838" y="4057733"/>
              <a:ext cx="284163" cy="171450"/>
            </a:xfrm>
            <a:custGeom>
              <a:avLst/>
              <a:gdLst>
                <a:gd name="T0" fmla="*/ 0 w 536"/>
                <a:gd name="T1" fmla="*/ 40 h 324"/>
                <a:gd name="T2" fmla="*/ 74 w 536"/>
                <a:gd name="T3" fmla="*/ 3 h 324"/>
                <a:gd name="T4" fmla="*/ 74 w 536"/>
                <a:gd name="T5" fmla="*/ 3 h 324"/>
                <a:gd name="T6" fmla="*/ 80 w 536"/>
                <a:gd name="T7" fmla="*/ 0 h 324"/>
                <a:gd name="T8" fmla="*/ 84 w 536"/>
                <a:gd name="T9" fmla="*/ 1 h 324"/>
                <a:gd name="T10" fmla="*/ 90 w 536"/>
                <a:gd name="T11" fmla="*/ 4 h 324"/>
                <a:gd name="T12" fmla="*/ 94 w 536"/>
                <a:gd name="T13" fmla="*/ 8 h 324"/>
                <a:gd name="T14" fmla="*/ 94 w 536"/>
                <a:gd name="T15" fmla="*/ 8 h 324"/>
                <a:gd name="T16" fmla="*/ 152 w 536"/>
                <a:gd name="T17" fmla="*/ 129 h 324"/>
                <a:gd name="T18" fmla="*/ 217 w 536"/>
                <a:gd name="T19" fmla="*/ 79 h 324"/>
                <a:gd name="T20" fmla="*/ 217 w 536"/>
                <a:gd name="T21" fmla="*/ 79 h 324"/>
                <a:gd name="T22" fmla="*/ 223 w 536"/>
                <a:gd name="T23" fmla="*/ 77 h 324"/>
                <a:gd name="T24" fmla="*/ 228 w 536"/>
                <a:gd name="T25" fmla="*/ 77 h 324"/>
                <a:gd name="T26" fmla="*/ 233 w 536"/>
                <a:gd name="T27" fmla="*/ 78 h 324"/>
                <a:gd name="T28" fmla="*/ 237 w 536"/>
                <a:gd name="T29" fmla="*/ 80 h 324"/>
                <a:gd name="T30" fmla="*/ 313 w 536"/>
                <a:gd name="T31" fmla="*/ 147 h 324"/>
                <a:gd name="T32" fmla="*/ 364 w 536"/>
                <a:gd name="T33" fmla="*/ 133 h 324"/>
                <a:gd name="T34" fmla="*/ 364 w 536"/>
                <a:gd name="T35" fmla="*/ 133 h 324"/>
                <a:gd name="T36" fmla="*/ 368 w 536"/>
                <a:gd name="T37" fmla="*/ 132 h 324"/>
                <a:gd name="T38" fmla="*/ 371 w 536"/>
                <a:gd name="T39" fmla="*/ 132 h 324"/>
                <a:gd name="T40" fmla="*/ 375 w 536"/>
                <a:gd name="T41" fmla="*/ 134 h 324"/>
                <a:gd name="T42" fmla="*/ 377 w 536"/>
                <a:gd name="T43" fmla="*/ 135 h 324"/>
                <a:gd name="T44" fmla="*/ 379 w 536"/>
                <a:gd name="T45" fmla="*/ 135 h 324"/>
                <a:gd name="T46" fmla="*/ 404 w 536"/>
                <a:gd name="T47" fmla="*/ 161 h 324"/>
                <a:gd name="T48" fmla="*/ 388 w 536"/>
                <a:gd name="T49" fmla="*/ 185 h 324"/>
                <a:gd name="T50" fmla="*/ 364 w 536"/>
                <a:gd name="T51" fmla="*/ 162 h 324"/>
                <a:gd name="T52" fmla="*/ 314 w 536"/>
                <a:gd name="T53" fmla="*/ 178 h 324"/>
                <a:gd name="T54" fmla="*/ 314 w 536"/>
                <a:gd name="T55" fmla="*/ 178 h 324"/>
                <a:gd name="T56" fmla="*/ 314 w 536"/>
                <a:gd name="T57" fmla="*/ 178 h 324"/>
                <a:gd name="T58" fmla="*/ 310 w 536"/>
                <a:gd name="T59" fmla="*/ 178 h 324"/>
                <a:gd name="T60" fmla="*/ 307 w 536"/>
                <a:gd name="T61" fmla="*/ 178 h 324"/>
                <a:gd name="T62" fmla="*/ 303 w 536"/>
                <a:gd name="T63" fmla="*/ 176 h 324"/>
                <a:gd name="T64" fmla="*/ 300 w 536"/>
                <a:gd name="T65" fmla="*/ 174 h 324"/>
                <a:gd name="T66" fmla="*/ 226 w 536"/>
                <a:gd name="T67" fmla="*/ 109 h 324"/>
                <a:gd name="T68" fmla="*/ 155 w 536"/>
                <a:gd name="T69" fmla="*/ 163 h 324"/>
                <a:gd name="T70" fmla="*/ 155 w 536"/>
                <a:gd name="T71" fmla="*/ 163 h 324"/>
                <a:gd name="T72" fmla="*/ 155 w 536"/>
                <a:gd name="T73" fmla="*/ 163 h 324"/>
                <a:gd name="T74" fmla="*/ 153 w 536"/>
                <a:gd name="T75" fmla="*/ 165 h 324"/>
                <a:gd name="T76" fmla="*/ 153 w 536"/>
                <a:gd name="T77" fmla="*/ 165 h 324"/>
                <a:gd name="T78" fmla="*/ 147 w 536"/>
                <a:gd name="T79" fmla="*/ 166 h 324"/>
                <a:gd name="T80" fmla="*/ 142 w 536"/>
                <a:gd name="T81" fmla="*/ 165 h 324"/>
                <a:gd name="T82" fmla="*/ 136 w 536"/>
                <a:gd name="T83" fmla="*/ 162 h 324"/>
                <a:gd name="T84" fmla="*/ 133 w 536"/>
                <a:gd name="T85" fmla="*/ 158 h 324"/>
                <a:gd name="T86" fmla="*/ 74 w 536"/>
                <a:gd name="T87" fmla="*/ 35 h 324"/>
                <a:gd name="T88" fmla="*/ 0 w 536"/>
                <a:gd name="T89" fmla="*/ 73 h 324"/>
                <a:gd name="T90" fmla="*/ 0 w 536"/>
                <a:gd name="T91" fmla="*/ 40 h 324"/>
                <a:gd name="T92" fmla="*/ 0 w 536"/>
                <a:gd name="T93" fmla="*/ 40 h 324"/>
                <a:gd name="T94" fmla="*/ 476 w 536"/>
                <a:gd name="T95" fmla="*/ 228 h 324"/>
                <a:gd name="T96" fmla="*/ 536 w 536"/>
                <a:gd name="T97" fmla="*/ 284 h 324"/>
                <a:gd name="T98" fmla="*/ 536 w 536"/>
                <a:gd name="T99" fmla="*/ 324 h 324"/>
                <a:gd name="T100" fmla="*/ 459 w 536"/>
                <a:gd name="T101" fmla="*/ 253 h 324"/>
                <a:gd name="T102" fmla="*/ 476 w 536"/>
                <a:gd name="T103" fmla="*/ 228 h 324"/>
                <a:gd name="T104" fmla="*/ 476 w 536"/>
                <a:gd name="T105" fmla="*/ 228 h 3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6" h="324">
                  <a:moveTo>
                    <a:pt x="0" y="40"/>
                  </a:moveTo>
                  <a:lnTo>
                    <a:pt x="74" y="3"/>
                  </a:lnTo>
                  <a:lnTo>
                    <a:pt x="74" y="3"/>
                  </a:lnTo>
                  <a:lnTo>
                    <a:pt x="80" y="0"/>
                  </a:lnTo>
                  <a:lnTo>
                    <a:pt x="84" y="1"/>
                  </a:lnTo>
                  <a:lnTo>
                    <a:pt x="90" y="4"/>
                  </a:lnTo>
                  <a:lnTo>
                    <a:pt x="94" y="8"/>
                  </a:lnTo>
                  <a:lnTo>
                    <a:pt x="94" y="8"/>
                  </a:lnTo>
                  <a:lnTo>
                    <a:pt x="152" y="129"/>
                  </a:lnTo>
                  <a:lnTo>
                    <a:pt x="217" y="79"/>
                  </a:lnTo>
                  <a:lnTo>
                    <a:pt x="217" y="79"/>
                  </a:lnTo>
                  <a:lnTo>
                    <a:pt x="223" y="77"/>
                  </a:lnTo>
                  <a:lnTo>
                    <a:pt x="228" y="77"/>
                  </a:lnTo>
                  <a:lnTo>
                    <a:pt x="233" y="78"/>
                  </a:lnTo>
                  <a:lnTo>
                    <a:pt x="237" y="80"/>
                  </a:lnTo>
                  <a:lnTo>
                    <a:pt x="313" y="147"/>
                  </a:lnTo>
                  <a:lnTo>
                    <a:pt x="364" y="133"/>
                  </a:lnTo>
                  <a:lnTo>
                    <a:pt x="364" y="133"/>
                  </a:lnTo>
                  <a:lnTo>
                    <a:pt x="368" y="132"/>
                  </a:lnTo>
                  <a:lnTo>
                    <a:pt x="371" y="132"/>
                  </a:lnTo>
                  <a:lnTo>
                    <a:pt x="375" y="134"/>
                  </a:lnTo>
                  <a:lnTo>
                    <a:pt x="377" y="135"/>
                  </a:lnTo>
                  <a:lnTo>
                    <a:pt x="379" y="135"/>
                  </a:lnTo>
                  <a:lnTo>
                    <a:pt x="404" y="161"/>
                  </a:lnTo>
                  <a:lnTo>
                    <a:pt x="388" y="185"/>
                  </a:lnTo>
                  <a:lnTo>
                    <a:pt x="364" y="162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0" y="178"/>
                  </a:lnTo>
                  <a:lnTo>
                    <a:pt x="307" y="178"/>
                  </a:lnTo>
                  <a:lnTo>
                    <a:pt x="303" y="176"/>
                  </a:lnTo>
                  <a:lnTo>
                    <a:pt x="300" y="174"/>
                  </a:lnTo>
                  <a:lnTo>
                    <a:pt x="226" y="109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3" y="165"/>
                  </a:lnTo>
                  <a:lnTo>
                    <a:pt x="153" y="165"/>
                  </a:lnTo>
                  <a:lnTo>
                    <a:pt x="147" y="166"/>
                  </a:lnTo>
                  <a:lnTo>
                    <a:pt x="142" y="165"/>
                  </a:lnTo>
                  <a:lnTo>
                    <a:pt x="136" y="162"/>
                  </a:lnTo>
                  <a:lnTo>
                    <a:pt x="133" y="158"/>
                  </a:lnTo>
                  <a:lnTo>
                    <a:pt x="74" y="35"/>
                  </a:lnTo>
                  <a:lnTo>
                    <a:pt x="0" y="73"/>
                  </a:lnTo>
                  <a:lnTo>
                    <a:pt x="0" y="40"/>
                  </a:lnTo>
                  <a:lnTo>
                    <a:pt x="0" y="40"/>
                  </a:lnTo>
                  <a:close/>
                  <a:moveTo>
                    <a:pt x="476" y="228"/>
                  </a:moveTo>
                  <a:lnTo>
                    <a:pt x="536" y="284"/>
                  </a:lnTo>
                  <a:lnTo>
                    <a:pt x="536" y="324"/>
                  </a:lnTo>
                  <a:lnTo>
                    <a:pt x="459" y="253"/>
                  </a:lnTo>
                  <a:lnTo>
                    <a:pt x="476" y="228"/>
                  </a:lnTo>
                  <a:lnTo>
                    <a:pt x="476" y="2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20">
              <a:extLst>
                <a:ext uri="{FF2B5EF4-FFF2-40B4-BE49-F238E27FC236}">
                  <a16:creationId xmlns:a16="http://schemas.microsoft.com/office/drawing/2014/main" id="{13AAEF67-4CB8-4E8E-B23E-60F3381FE1A6}"/>
                </a:ext>
              </a:extLst>
            </p:cNvPr>
            <p:cNvSpPr>
              <a:spLocks/>
            </p:cNvSpPr>
            <p:nvPr/>
          </p:nvSpPr>
          <p:spPr bwMode="auto">
            <a:xfrm>
              <a:off x="7462838" y="4068846"/>
              <a:ext cx="284163" cy="239713"/>
            </a:xfrm>
            <a:custGeom>
              <a:avLst/>
              <a:gdLst>
                <a:gd name="T0" fmla="*/ 0 w 536"/>
                <a:gd name="T1" fmla="*/ 408 h 451"/>
                <a:gd name="T2" fmla="*/ 84 w 536"/>
                <a:gd name="T3" fmla="*/ 309 h 451"/>
                <a:gd name="T4" fmla="*/ 84 w 536"/>
                <a:gd name="T5" fmla="*/ 309 h 451"/>
                <a:gd name="T6" fmla="*/ 90 w 536"/>
                <a:gd name="T7" fmla="*/ 305 h 451"/>
                <a:gd name="T8" fmla="*/ 97 w 536"/>
                <a:gd name="T9" fmla="*/ 301 h 451"/>
                <a:gd name="T10" fmla="*/ 106 w 536"/>
                <a:gd name="T11" fmla="*/ 301 h 451"/>
                <a:gd name="T12" fmla="*/ 113 w 536"/>
                <a:gd name="T13" fmla="*/ 303 h 451"/>
                <a:gd name="T14" fmla="*/ 159 w 536"/>
                <a:gd name="T15" fmla="*/ 323 h 451"/>
                <a:gd name="T16" fmla="*/ 231 w 536"/>
                <a:gd name="T17" fmla="*/ 226 h 451"/>
                <a:gd name="T18" fmla="*/ 231 w 536"/>
                <a:gd name="T19" fmla="*/ 226 h 451"/>
                <a:gd name="T20" fmla="*/ 235 w 536"/>
                <a:gd name="T21" fmla="*/ 221 h 451"/>
                <a:gd name="T22" fmla="*/ 239 w 536"/>
                <a:gd name="T23" fmla="*/ 219 h 451"/>
                <a:gd name="T24" fmla="*/ 243 w 536"/>
                <a:gd name="T25" fmla="*/ 216 h 451"/>
                <a:gd name="T26" fmla="*/ 248 w 536"/>
                <a:gd name="T27" fmla="*/ 215 h 451"/>
                <a:gd name="T28" fmla="*/ 253 w 536"/>
                <a:gd name="T29" fmla="*/ 215 h 451"/>
                <a:gd name="T30" fmla="*/ 257 w 536"/>
                <a:gd name="T31" fmla="*/ 216 h 451"/>
                <a:gd name="T32" fmla="*/ 262 w 536"/>
                <a:gd name="T33" fmla="*/ 219 h 451"/>
                <a:gd name="T34" fmla="*/ 267 w 536"/>
                <a:gd name="T35" fmla="*/ 221 h 451"/>
                <a:gd name="T36" fmla="*/ 336 w 536"/>
                <a:gd name="T37" fmla="*/ 275 h 451"/>
                <a:gd name="T38" fmla="*/ 536 w 536"/>
                <a:gd name="T39" fmla="*/ 0 h 451"/>
                <a:gd name="T40" fmla="*/ 536 w 536"/>
                <a:gd name="T41" fmla="*/ 84 h 451"/>
                <a:gd name="T42" fmla="*/ 361 w 536"/>
                <a:gd name="T43" fmla="*/ 324 h 451"/>
                <a:gd name="T44" fmla="*/ 361 w 536"/>
                <a:gd name="T45" fmla="*/ 324 h 451"/>
                <a:gd name="T46" fmla="*/ 360 w 536"/>
                <a:gd name="T47" fmla="*/ 326 h 451"/>
                <a:gd name="T48" fmla="*/ 360 w 536"/>
                <a:gd name="T49" fmla="*/ 326 h 451"/>
                <a:gd name="T50" fmla="*/ 357 w 536"/>
                <a:gd name="T51" fmla="*/ 329 h 451"/>
                <a:gd name="T52" fmla="*/ 353 w 536"/>
                <a:gd name="T53" fmla="*/ 332 h 451"/>
                <a:gd name="T54" fmla="*/ 349 w 536"/>
                <a:gd name="T55" fmla="*/ 333 h 451"/>
                <a:gd name="T56" fmla="*/ 344 w 536"/>
                <a:gd name="T57" fmla="*/ 334 h 451"/>
                <a:gd name="T58" fmla="*/ 340 w 536"/>
                <a:gd name="T59" fmla="*/ 334 h 451"/>
                <a:gd name="T60" fmla="*/ 335 w 536"/>
                <a:gd name="T61" fmla="*/ 334 h 451"/>
                <a:gd name="T62" fmla="*/ 330 w 536"/>
                <a:gd name="T63" fmla="*/ 332 h 451"/>
                <a:gd name="T64" fmla="*/ 327 w 536"/>
                <a:gd name="T65" fmla="*/ 329 h 451"/>
                <a:gd name="T66" fmla="*/ 255 w 536"/>
                <a:gd name="T67" fmla="*/ 274 h 451"/>
                <a:gd name="T68" fmla="*/ 186 w 536"/>
                <a:gd name="T69" fmla="*/ 368 h 451"/>
                <a:gd name="T70" fmla="*/ 186 w 536"/>
                <a:gd name="T71" fmla="*/ 368 h 451"/>
                <a:gd name="T72" fmla="*/ 183 w 536"/>
                <a:gd name="T73" fmla="*/ 371 h 451"/>
                <a:gd name="T74" fmla="*/ 180 w 536"/>
                <a:gd name="T75" fmla="*/ 374 h 451"/>
                <a:gd name="T76" fmla="*/ 176 w 536"/>
                <a:gd name="T77" fmla="*/ 376 h 451"/>
                <a:gd name="T78" fmla="*/ 173 w 536"/>
                <a:gd name="T79" fmla="*/ 377 h 451"/>
                <a:gd name="T80" fmla="*/ 168 w 536"/>
                <a:gd name="T81" fmla="*/ 378 h 451"/>
                <a:gd name="T82" fmla="*/ 164 w 536"/>
                <a:gd name="T83" fmla="*/ 378 h 451"/>
                <a:gd name="T84" fmla="*/ 160 w 536"/>
                <a:gd name="T85" fmla="*/ 377 h 451"/>
                <a:gd name="T86" fmla="*/ 155 w 536"/>
                <a:gd name="T87" fmla="*/ 376 h 451"/>
                <a:gd name="T88" fmla="*/ 109 w 536"/>
                <a:gd name="T89" fmla="*/ 355 h 451"/>
                <a:gd name="T90" fmla="*/ 27 w 536"/>
                <a:gd name="T91" fmla="*/ 451 h 451"/>
                <a:gd name="T92" fmla="*/ 0 w 536"/>
                <a:gd name="T93" fmla="*/ 451 h 451"/>
                <a:gd name="T94" fmla="*/ 0 w 536"/>
                <a:gd name="T95" fmla="*/ 408 h 451"/>
                <a:gd name="T96" fmla="*/ 0 w 536"/>
                <a:gd name="T97" fmla="*/ 408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36" h="451">
                  <a:moveTo>
                    <a:pt x="0" y="408"/>
                  </a:moveTo>
                  <a:lnTo>
                    <a:pt x="84" y="309"/>
                  </a:lnTo>
                  <a:lnTo>
                    <a:pt x="84" y="309"/>
                  </a:lnTo>
                  <a:lnTo>
                    <a:pt x="90" y="305"/>
                  </a:lnTo>
                  <a:lnTo>
                    <a:pt x="97" y="301"/>
                  </a:lnTo>
                  <a:lnTo>
                    <a:pt x="106" y="301"/>
                  </a:lnTo>
                  <a:lnTo>
                    <a:pt x="113" y="303"/>
                  </a:lnTo>
                  <a:lnTo>
                    <a:pt x="159" y="323"/>
                  </a:lnTo>
                  <a:lnTo>
                    <a:pt x="231" y="226"/>
                  </a:lnTo>
                  <a:lnTo>
                    <a:pt x="231" y="226"/>
                  </a:lnTo>
                  <a:lnTo>
                    <a:pt x="235" y="221"/>
                  </a:lnTo>
                  <a:lnTo>
                    <a:pt x="239" y="219"/>
                  </a:lnTo>
                  <a:lnTo>
                    <a:pt x="243" y="216"/>
                  </a:lnTo>
                  <a:lnTo>
                    <a:pt x="248" y="215"/>
                  </a:lnTo>
                  <a:lnTo>
                    <a:pt x="253" y="215"/>
                  </a:lnTo>
                  <a:lnTo>
                    <a:pt x="257" y="216"/>
                  </a:lnTo>
                  <a:lnTo>
                    <a:pt x="262" y="219"/>
                  </a:lnTo>
                  <a:lnTo>
                    <a:pt x="267" y="221"/>
                  </a:lnTo>
                  <a:lnTo>
                    <a:pt x="336" y="275"/>
                  </a:lnTo>
                  <a:lnTo>
                    <a:pt x="536" y="0"/>
                  </a:lnTo>
                  <a:lnTo>
                    <a:pt x="536" y="84"/>
                  </a:lnTo>
                  <a:lnTo>
                    <a:pt x="361" y="324"/>
                  </a:lnTo>
                  <a:lnTo>
                    <a:pt x="361" y="324"/>
                  </a:lnTo>
                  <a:lnTo>
                    <a:pt x="360" y="326"/>
                  </a:lnTo>
                  <a:lnTo>
                    <a:pt x="360" y="326"/>
                  </a:lnTo>
                  <a:lnTo>
                    <a:pt x="357" y="329"/>
                  </a:lnTo>
                  <a:lnTo>
                    <a:pt x="353" y="332"/>
                  </a:lnTo>
                  <a:lnTo>
                    <a:pt x="349" y="333"/>
                  </a:lnTo>
                  <a:lnTo>
                    <a:pt x="344" y="334"/>
                  </a:lnTo>
                  <a:lnTo>
                    <a:pt x="340" y="334"/>
                  </a:lnTo>
                  <a:lnTo>
                    <a:pt x="335" y="334"/>
                  </a:lnTo>
                  <a:lnTo>
                    <a:pt x="330" y="332"/>
                  </a:lnTo>
                  <a:lnTo>
                    <a:pt x="327" y="329"/>
                  </a:lnTo>
                  <a:lnTo>
                    <a:pt x="255" y="274"/>
                  </a:lnTo>
                  <a:lnTo>
                    <a:pt x="186" y="368"/>
                  </a:lnTo>
                  <a:lnTo>
                    <a:pt x="186" y="368"/>
                  </a:lnTo>
                  <a:lnTo>
                    <a:pt x="183" y="371"/>
                  </a:lnTo>
                  <a:lnTo>
                    <a:pt x="180" y="374"/>
                  </a:lnTo>
                  <a:lnTo>
                    <a:pt x="176" y="376"/>
                  </a:lnTo>
                  <a:lnTo>
                    <a:pt x="173" y="377"/>
                  </a:lnTo>
                  <a:lnTo>
                    <a:pt x="168" y="378"/>
                  </a:lnTo>
                  <a:lnTo>
                    <a:pt x="164" y="378"/>
                  </a:lnTo>
                  <a:lnTo>
                    <a:pt x="160" y="377"/>
                  </a:lnTo>
                  <a:lnTo>
                    <a:pt x="155" y="376"/>
                  </a:lnTo>
                  <a:lnTo>
                    <a:pt x="109" y="355"/>
                  </a:lnTo>
                  <a:lnTo>
                    <a:pt x="27" y="451"/>
                  </a:lnTo>
                  <a:lnTo>
                    <a:pt x="0" y="451"/>
                  </a:lnTo>
                  <a:lnTo>
                    <a:pt x="0" y="408"/>
                  </a:lnTo>
                  <a:lnTo>
                    <a:pt x="0" y="40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21">
              <a:extLst>
                <a:ext uri="{FF2B5EF4-FFF2-40B4-BE49-F238E27FC236}">
                  <a16:creationId xmlns:a16="http://schemas.microsoft.com/office/drawing/2014/main" id="{539B5174-3233-4A0D-8C29-634E9F434A73}"/>
                </a:ext>
              </a:extLst>
            </p:cNvPr>
            <p:cNvSpPr>
              <a:spLocks/>
            </p:cNvSpPr>
            <p:nvPr/>
          </p:nvSpPr>
          <p:spPr bwMode="auto">
            <a:xfrm>
              <a:off x="7416800" y="4024396"/>
              <a:ext cx="330200" cy="330200"/>
            </a:xfrm>
            <a:custGeom>
              <a:avLst/>
              <a:gdLst>
                <a:gd name="T0" fmla="*/ 43 w 623"/>
                <a:gd name="T1" fmla="*/ 0 h 623"/>
                <a:gd name="T2" fmla="*/ 87 w 623"/>
                <a:gd name="T3" fmla="*/ 59 h 623"/>
                <a:gd name="T4" fmla="*/ 57 w 623"/>
                <a:gd name="T5" fmla="*/ 59 h 623"/>
                <a:gd name="T6" fmla="*/ 57 w 623"/>
                <a:gd name="T7" fmla="*/ 565 h 623"/>
                <a:gd name="T8" fmla="*/ 564 w 623"/>
                <a:gd name="T9" fmla="*/ 565 h 623"/>
                <a:gd name="T10" fmla="*/ 564 w 623"/>
                <a:gd name="T11" fmla="*/ 535 h 623"/>
                <a:gd name="T12" fmla="*/ 623 w 623"/>
                <a:gd name="T13" fmla="*/ 579 h 623"/>
                <a:gd name="T14" fmla="*/ 564 w 623"/>
                <a:gd name="T15" fmla="*/ 623 h 623"/>
                <a:gd name="T16" fmla="*/ 564 w 623"/>
                <a:gd name="T17" fmla="*/ 594 h 623"/>
                <a:gd name="T18" fmla="*/ 57 w 623"/>
                <a:gd name="T19" fmla="*/ 594 h 623"/>
                <a:gd name="T20" fmla="*/ 57 w 623"/>
                <a:gd name="T21" fmla="*/ 623 h 623"/>
                <a:gd name="T22" fmla="*/ 29 w 623"/>
                <a:gd name="T23" fmla="*/ 623 h 623"/>
                <a:gd name="T24" fmla="*/ 29 w 623"/>
                <a:gd name="T25" fmla="*/ 594 h 623"/>
                <a:gd name="T26" fmla="*/ 0 w 623"/>
                <a:gd name="T27" fmla="*/ 594 h 623"/>
                <a:gd name="T28" fmla="*/ 0 w 623"/>
                <a:gd name="T29" fmla="*/ 565 h 623"/>
                <a:gd name="T30" fmla="*/ 29 w 623"/>
                <a:gd name="T31" fmla="*/ 565 h 623"/>
                <a:gd name="T32" fmla="*/ 29 w 623"/>
                <a:gd name="T33" fmla="*/ 59 h 623"/>
                <a:gd name="T34" fmla="*/ 0 w 623"/>
                <a:gd name="T35" fmla="*/ 59 h 623"/>
                <a:gd name="T36" fmla="*/ 43 w 623"/>
                <a:gd name="T37" fmla="*/ 0 h 623"/>
                <a:gd name="T38" fmla="*/ 43 w 623"/>
                <a:gd name="T3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3" h="623">
                  <a:moveTo>
                    <a:pt x="43" y="0"/>
                  </a:moveTo>
                  <a:lnTo>
                    <a:pt x="87" y="59"/>
                  </a:lnTo>
                  <a:lnTo>
                    <a:pt x="57" y="59"/>
                  </a:lnTo>
                  <a:lnTo>
                    <a:pt x="57" y="565"/>
                  </a:lnTo>
                  <a:lnTo>
                    <a:pt x="564" y="565"/>
                  </a:lnTo>
                  <a:lnTo>
                    <a:pt x="564" y="535"/>
                  </a:lnTo>
                  <a:lnTo>
                    <a:pt x="623" y="579"/>
                  </a:lnTo>
                  <a:lnTo>
                    <a:pt x="564" y="623"/>
                  </a:lnTo>
                  <a:lnTo>
                    <a:pt x="564" y="594"/>
                  </a:lnTo>
                  <a:lnTo>
                    <a:pt x="57" y="594"/>
                  </a:lnTo>
                  <a:lnTo>
                    <a:pt x="57" y="623"/>
                  </a:lnTo>
                  <a:lnTo>
                    <a:pt x="29" y="623"/>
                  </a:lnTo>
                  <a:lnTo>
                    <a:pt x="29" y="594"/>
                  </a:lnTo>
                  <a:lnTo>
                    <a:pt x="0" y="594"/>
                  </a:lnTo>
                  <a:lnTo>
                    <a:pt x="0" y="565"/>
                  </a:lnTo>
                  <a:lnTo>
                    <a:pt x="29" y="565"/>
                  </a:lnTo>
                  <a:lnTo>
                    <a:pt x="29" y="59"/>
                  </a:lnTo>
                  <a:lnTo>
                    <a:pt x="0" y="59"/>
                  </a:lnTo>
                  <a:lnTo>
                    <a:pt x="43" y="0"/>
                  </a:lnTo>
                  <a:lnTo>
                    <a:pt x="4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70" name="Freeform 81">
            <a:extLst>
              <a:ext uri="{FF2B5EF4-FFF2-40B4-BE49-F238E27FC236}">
                <a16:creationId xmlns:a16="http://schemas.microsoft.com/office/drawing/2014/main" id="{3FE32F00-4A4E-4327-94C4-D3AFAABC2D2D}"/>
              </a:ext>
            </a:extLst>
          </p:cNvPr>
          <p:cNvSpPr>
            <a:spLocks noEditPoints="1"/>
          </p:cNvSpPr>
          <p:nvPr/>
        </p:nvSpPr>
        <p:spPr bwMode="auto">
          <a:xfrm>
            <a:off x="4083403" y="2036836"/>
            <a:ext cx="368458" cy="419094"/>
          </a:xfrm>
          <a:custGeom>
            <a:avLst/>
            <a:gdLst>
              <a:gd name="T0" fmla="*/ 288 w 633"/>
              <a:gd name="T1" fmla="*/ 67 h 720"/>
              <a:gd name="T2" fmla="*/ 314 w 633"/>
              <a:gd name="T3" fmla="*/ 129 h 720"/>
              <a:gd name="T4" fmla="*/ 311 w 633"/>
              <a:gd name="T5" fmla="*/ 195 h 720"/>
              <a:gd name="T6" fmla="*/ 464 w 633"/>
              <a:gd name="T7" fmla="*/ 368 h 720"/>
              <a:gd name="T8" fmla="*/ 476 w 633"/>
              <a:gd name="T9" fmla="*/ 367 h 720"/>
              <a:gd name="T10" fmla="*/ 500 w 633"/>
              <a:gd name="T11" fmla="*/ 393 h 720"/>
              <a:gd name="T12" fmla="*/ 625 w 633"/>
              <a:gd name="T13" fmla="*/ 508 h 720"/>
              <a:gd name="T14" fmla="*/ 631 w 633"/>
              <a:gd name="T15" fmla="*/ 538 h 720"/>
              <a:gd name="T16" fmla="*/ 616 w 633"/>
              <a:gd name="T17" fmla="*/ 556 h 720"/>
              <a:gd name="T18" fmla="*/ 585 w 633"/>
              <a:gd name="T19" fmla="*/ 556 h 720"/>
              <a:gd name="T20" fmla="*/ 524 w 633"/>
              <a:gd name="T21" fmla="*/ 550 h 720"/>
              <a:gd name="T22" fmla="*/ 525 w 633"/>
              <a:gd name="T23" fmla="*/ 603 h 720"/>
              <a:gd name="T24" fmla="*/ 477 w 633"/>
              <a:gd name="T25" fmla="*/ 583 h 720"/>
              <a:gd name="T26" fmla="*/ 480 w 633"/>
              <a:gd name="T27" fmla="*/ 562 h 720"/>
              <a:gd name="T28" fmla="*/ 449 w 633"/>
              <a:gd name="T29" fmla="*/ 532 h 720"/>
              <a:gd name="T30" fmla="*/ 429 w 633"/>
              <a:gd name="T31" fmla="*/ 529 h 720"/>
              <a:gd name="T32" fmla="*/ 417 w 633"/>
              <a:gd name="T33" fmla="*/ 545 h 720"/>
              <a:gd name="T34" fmla="*/ 434 w 633"/>
              <a:gd name="T35" fmla="*/ 576 h 720"/>
              <a:gd name="T36" fmla="*/ 471 w 633"/>
              <a:gd name="T37" fmla="*/ 639 h 720"/>
              <a:gd name="T38" fmla="*/ 467 w 633"/>
              <a:gd name="T39" fmla="*/ 683 h 720"/>
              <a:gd name="T40" fmla="*/ 442 w 633"/>
              <a:gd name="T41" fmla="*/ 710 h 720"/>
              <a:gd name="T42" fmla="*/ 409 w 633"/>
              <a:gd name="T43" fmla="*/ 720 h 720"/>
              <a:gd name="T44" fmla="*/ 337 w 633"/>
              <a:gd name="T45" fmla="*/ 720 h 720"/>
              <a:gd name="T46" fmla="*/ 314 w 633"/>
              <a:gd name="T47" fmla="*/ 663 h 720"/>
              <a:gd name="T48" fmla="*/ 300 w 633"/>
              <a:gd name="T49" fmla="*/ 601 h 720"/>
              <a:gd name="T50" fmla="*/ 315 w 633"/>
              <a:gd name="T51" fmla="*/ 568 h 720"/>
              <a:gd name="T52" fmla="*/ 353 w 633"/>
              <a:gd name="T53" fmla="*/ 621 h 720"/>
              <a:gd name="T54" fmla="*/ 370 w 633"/>
              <a:gd name="T55" fmla="*/ 656 h 720"/>
              <a:gd name="T56" fmla="*/ 403 w 633"/>
              <a:gd name="T57" fmla="*/ 671 h 720"/>
              <a:gd name="T58" fmla="*/ 417 w 633"/>
              <a:gd name="T59" fmla="*/ 657 h 720"/>
              <a:gd name="T60" fmla="*/ 407 w 633"/>
              <a:gd name="T61" fmla="*/ 628 h 720"/>
              <a:gd name="T62" fmla="*/ 362 w 633"/>
              <a:gd name="T63" fmla="*/ 558 h 720"/>
              <a:gd name="T64" fmla="*/ 367 w 633"/>
              <a:gd name="T65" fmla="*/ 515 h 720"/>
              <a:gd name="T66" fmla="*/ 400 w 633"/>
              <a:gd name="T67" fmla="*/ 486 h 720"/>
              <a:gd name="T68" fmla="*/ 453 w 633"/>
              <a:gd name="T69" fmla="*/ 489 h 720"/>
              <a:gd name="T70" fmla="*/ 450 w 633"/>
              <a:gd name="T71" fmla="*/ 452 h 720"/>
              <a:gd name="T72" fmla="*/ 420 w 633"/>
              <a:gd name="T73" fmla="*/ 434 h 720"/>
              <a:gd name="T74" fmla="*/ 421 w 633"/>
              <a:gd name="T75" fmla="*/ 419 h 720"/>
              <a:gd name="T76" fmla="*/ 221 w 633"/>
              <a:gd name="T77" fmla="*/ 303 h 720"/>
              <a:gd name="T78" fmla="*/ 156 w 633"/>
              <a:gd name="T79" fmla="*/ 316 h 720"/>
              <a:gd name="T80" fmla="*/ 91 w 633"/>
              <a:gd name="T81" fmla="*/ 300 h 720"/>
              <a:gd name="T82" fmla="*/ 44 w 633"/>
              <a:gd name="T83" fmla="*/ 268 h 720"/>
              <a:gd name="T84" fmla="*/ 6 w 633"/>
              <a:gd name="T85" fmla="*/ 201 h 720"/>
              <a:gd name="T86" fmla="*/ 2 w 633"/>
              <a:gd name="T87" fmla="*/ 125 h 720"/>
              <a:gd name="T88" fmla="*/ 36 w 633"/>
              <a:gd name="T89" fmla="*/ 55 h 720"/>
              <a:gd name="T90" fmla="*/ 86 w 633"/>
              <a:gd name="T91" fmla="*/ 16 h 720"/>
              <a:gd name="T92" fmla="*/ 158 w 633"/>
              <a:gd name="T93" fmla="*/ 0 h 720"/>
              <a:gd name="T94" fmla="*/ 233 w 633"/>
              <a:gd name="T95" fmla="*/ 19 h 720"/>
              <a:gd name="T96" fmla="*/ 162 w 633"/>
              <a:gd name="T97" fmla="*/ 93 h 720"/>
              <a:gd name="T98" fmla="*/ 181 w 633"/>
              <a:gd name="T99" fmla="*/ 138 h 720"/>
              <a:gd name="T100" fmla="*/ 161 w 633"/>
              <a:gd name="T101" fmla="*/ 174 h 720"/>
              <a:gd name="T102" fmla="*/ 113 w 633"/>
              <a:gd name="T103" fmla="*/ 183 h 720"/>
              <a:gd name="T104" fmla="*/ 81 w 633"/>
              <a:gd name="T105" fmla="*/ 156 h 720"/>
              <a:gd name="T106" fmla="*/ 82 w 633"/>
              <a:gd name="T107" fmla="*/ 108 h 720"/>
              <a:gd name="T108" fmla="*/ 114 w 633"/>
              <a:gd name="T109" fmla="*/ 82 h 720"/>
              <a:gd name="T110" fmla="*/ 162 w 633"/>
              <a:gd name="T111" fmla="*/ 93 h 7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33" h="720">
                <a:moveTo>
                  <a:pt x="260" y="36"/>
                </a:moveTo>
                <a:lnTo>
                  <a:pt x="260" y="36"/>
                </a:lnTo>
                <a:lnTo>
                  <a:pt x="270" y="46"/>
                </a:lnTo>
                <a:lnTo>
                  <a:pt x="280" y="56"/>
                </a:lnTo>
                <a:lnTo>
                  <a:pt x="288" y="67"/>
                </a:lnTo>
                <a:lnTo>
                  <a:pt x="295" y="78"/>
                </a:lnTo>
                <a:lnTo>
                  <a:pt x="301" y="90"/>
                </a:lnTo>
                <a:lnTo>
                  <a:pt x="307" y="103"/>
                </a:lnTo>
                <a:lnTo>
                  <a:pt x="310" y="116"/>
                </a:lnTo>
                <a:lnTo>
                  <a:pt x="314" y="129"/>
                </a:lnTo>
                <a:lnTo>
                  <a:pt x="315" y="142"/>
                </a:lnTo>
                <a:lnTo>
                  <a:pt x="316" y="155"/>
                </a:lnTo>
                <a:lnTo>
                  <a:pt x="316" y="168"/>
                </a:lnTo>
                <a:lnTo>
                  <a:pt x="315" y="182"/>
                </a:lnTo>
                <a:lnTo>
                  <a:pt x="311" y="195"/>
                </a:lnTo>
                <a:lnTo>
                  <a:pt x="308" y="208"/>
                </a:lnTo>
                <a:lnTo>
                  <a:pt x="303" y="221"/>
                </a:lnTo>
                <a:lnTo>
                  <a:pt x="297" y="232"/>
                </a:lnTo>
                <a:lnTo>
                  <a:pt x="462" y="371"/>
                </a:lnTo>
                <a:lnTo>
                  <a:pt x="464" y="368"/>
                </a:lnTo>
                <a:lnTo>
                  <a:pt x="464" y="368"/>
                </a:lnTo>
                <a:lnTo>
                  <a:pt x="467" y="366"/>
                </a:lnTo>
                <a:lnTo>
                  <a:pt x="470" y="365"/>
                </a:lnTo>
                <a:lnTo>
                  <a:pt x="474" y="365"/>
                </a:lnTo>
                <a:lnTo>
                  <a:pt x="476" y="367"/>
                </a:lnTo>
                <a:lnTo>
                  <a:pt x="497" y="384"/>
                </a:lnTo>
                <a:lnTo>
                  <a:pt x="497" y="384"/>
                </a:lnTo>
                <a:lnTo>
                  <a:pt x="498" y="387"/>
                </a:lnTo>
                <a:lnTo>
                  <a:pt x="500" y="390"/>
                </a:lnTo>
                <a:lnTo>
                  <a:pt x="500" y="393"/>
                </a:lnTo>
                <a:lnTo>
                  <a:pt x="497" y="397"/>
                </a:lnTo>
                <a:lnTo>
                  <a:pt x="496" y="399"/>
                </a:lnTo>
                <a:lnTo>
                  <a:pt x="622" y="503"/>
                </a:lnTo>
                <a:lnTo>
                  <a:pt x="622" y="503"/>
                </a:lnTo>
                <a:lnTo>
                  <a:pt x="625" y="508"/>
                </a:lnTo>
                <a:lnTo>
                  <a:pt x="629" y="514"/>
                </a:lnTo>
                <a:lnTo>
                  <a:pt x="631" y="520"/>
                </a:lnTo>
                <a:lnTo>
                  <a:pt x="633" y="526"/>
                </a:lnTo>
                <a:lnTo>
                  <a:pt x="633" y="532"/>
                </a:lnTo>
                <a:lnTo>
                  <a:pt x="631" y="538"/>
                </a:lnTo>
                <a:lnTo>
                  <a:pt x="629" y="543"/>
                </a:lnTo>
                <a:lnTo>
                  <a:pt x="625" y="549"/>
                </a:lnTo>
                <a:lnTo>
                  <a:pt x="625" y="549"/>
                </a:lnTo>
                <a:lnTo>
                  <a:pt x="621" y="554"/>
                </a:lnTo>
                <a:lnTo>
                  <a:pt x="616" y="556"/>
                </a:lnTo>
                <a:lnTo>
                  <a:pt x="610" y="559"/>
                </a:lnTo>
                <a:lnTo>
                  <a:pt x="603" y="560"/>
                </a:lnTo>
                <a:lnTo>
                  <a:pt x="597" y="560"/>
                </a:lnTo>
                <a:lnTo>
                  <a:pt x="591" y="559"/>
                </a:lnTo>
                <a:lnTo>
                  <a:pt x="585" y="556"/>
                </a:lnTo>
                <a:lnTo>
                  <a:pt x="580" y="553"/>
                </a:lnTo>
                <a:lnTo>
                  <a:pt x="537" y="518"/>
                </a:lnTo>
                <a:lnTo>
                  <a:pt x="517" y="541"/>
                </a:lnTo>
                <a:lnTo>
                  <a:pt x="517" y="541"/>
                </a:lnTo>
                <a:lnTo>
                  <a:pt x="524" y="550"/>
                </a:lnTo>
                <a:lnTo>
                  <a:pt x="528" y="561"/>
                </a:lnTo>
                <a:lnTo>
                  <a:pt x="530" y="572"/>
                </a:lnTo>
                <a:lnTo>
                  <a:pt x="530" y="582"/>
                </a:lnTo>
                <a:lnTo>
                  <a:pt x="529" y="593"/>
                </a:lnTo>
                <a:lnTo>
                  <a:pt x="525" y="603"/>
                </a:lnTo>
                <a:lnTo>
                  <a:pt x="521" y="614"/>
                </a:lnTo>
                <a:lnTo>
                  <a:pt x="515" y="623"/>
                </a:lnTo>
                <a:lnTo>
                  <a:pt x="474" y="588"/>
                </a:lnTo>
                <a:lnTo>
                  <a:pt x="474" y="588"/>
                </a:lnTo>
                <a:lnTo>
                  <a:pt x="477" y="583"/>
                </a:lnTo>
                <a:lnTo>
                  <a:pt x="480" y="579"/>
                </a:lnTo>
                <a:lnTo>
                  <a:pt x="481" y="573"/>
                </a:lnTo>
                <a:lnTo>
                  <a:pt x="481" y="568"/>
                </a:lnTo>
                <a:lnTo>
                  <a:pt x="481" y="568"/>
                </a:lnTo>
                <a:lnTo>
                  <a:pt x="480" y="562"/>
                </a:lnTo>
                <a:lnTo>
                  <a:pt x="476" y="556"/>
                </a:lnTo>
                <a:lnTo>
                  <a:pt x="470" y="549"/>
                </a:lnTo>
                <a:lnTo>
                  <a:pt x="463" y="543"/>
                </a:lnTo>
                <a:lnTo>
                  <a:pt x="456" y="536"/>
                </a:lnTo>
                <a:lnTo>
                  <a:pt x="449" y="532"/>
                </a:lnTo>
                <a:lnTo>
                  <a:pt x="442" y="528"/>
                </a:lnTo>
                <a:lnTo>
                  <a:pt x="436" y="527"/>
                </a:lnTo>
                <a:lnTo>
                  <a:pt x="436" y="527"/>
                </a:lnTo>
                <a:lnTo>
                  <a:pt x="433" y="527"/>
                </a:lnTo>
                <a:lnTo>
                  <a:pt x="429" y="529"/>
                </a:lnTo>
                <a:lnTo>
                  <a:pt x="425" y="531"/>
                </a:lnTo>
                <a:lnTo>
                  <a:pt x="422" y="534"/>
                </a:lnTo>
                <a:lnTo>
                  <a:pt x="420" y="536"/>
                </a:lnTo>
                <a:lnTo>
                  <a:pt x="418" y="540"/>
                </a:lnTo>
                <a:lnTo>
                  <a:pt x="417" y="545"/>
                </a:lnTo>
                <a:lnTo>
                  <a:pt x="418" y="548"/>
                </a:lnTo>
                <a:lnTo>
                  <a:pt x="418" y="548"/>
                </a:lnTo>
                <a:lnTo>
                  <a:pt x="420" y="554"/>
                </a:lnTo>
                <a:lnTo>
                  <a:pt x="423" y="561"/>
                </a:lnTo>
                <a:lnTo>
                  <a:pt x="434" y="576"/>
                </a:lnTo>
                <a:lnTo>
                  <a:pt x="454" y="603"/>
                </a:lnTo>
                <a:lnTo>
                  <a:pt x="454" y="603"/>
                </a:lnTo>
                <a:lnTo>
                  <a:pt x="462" y="616"/>
                </a:lnTo>
                <a:lnTo>
                  <a:pt x="468" y="628"/>
                </a:lnTo>
                <a:lnTo>
                  <a:pt x="471" y="639"/>
                </a:lnTo>
                <a:lnTo>
                  <a:pt x="474" y="649"/>
                </a:lnTo>
                <a:lnTo>
                  <a:pt x="474" y="649"/>
                </a:lnTo>
                <a:lnTo>
                  <a:pt x="474" y="661"/>
                </a:lnTo>
                <a:lnTo>
                  <a:pt x="473" y="673"/>
                </a:lnTo>
                <a:lnTo>
                  <a:pt x="467" y="683"/>
                </a:lnTo>
                <a:lnTo>
                  <a:pt x="460" y="695"/>
                </a:lnTo>
                <a:lnTo>
                  <a:pt x="460" y="695"/>
                </a:lnTo>
                <a:lnTo>
                  <a:pt x="454" y="701"/>
                </a:lnTo>
                <a:lnTo>
                  <a:pt x="448" y="707"/>
                </a:lnTo>
                <a:lnTo>
                  <a:pt x="442" y="710"/>
                </a:lnTo>
                <a:lnTo>
                  <a:pt x="435" y="714"/>
                </a:lnTo>
                <a:lnTo>
                  <a:pt x="429" y="717"/>
                </a:lnTo>
                <a:lnTo>
                  <a:pt x="422" y="718"/>
                </a:lnTo>
                <a:lnTo>
                  <a:pt x="415" y="720"/>
                </a:lnTo>
                <a:lnTo>
                  <a:pt x="409" y="720"/>
                </a:lnTo>
                <a:lnTo>
                  <a:pt x="395" y="718"/>
                </a:lnTo>
                <a:lnTo>
                  <a:pt x="381" y="714"/>
                </a:lnTo>
                <a:lnTo>
                  <a:pt x="367" y="708"/>
                </a:lnTo>
                <a:lnTo>
                  <a:pt x="354" y="698"/>
                </a:lnTo>
                <a:lnTo>
                  <a:pt x="337" y="720"/>
                </a:lnTo>
                <a:lnTo>
                  <a:pt x="308" y="695"/>
                </a:lnTo>
                <a:lnTo>
                  <a:pt x="324" y="675"/>
                </a:lnTo>
                <a:lnTo>
                  <a:pt x="324" y="675"/>
                </a:lnTo>
                <a:lnTo>
                  <a:pt x="320" y="669"/>
                </a:lnTo>
                <a:lnTo>
                  <a:pt x="314" y="663"/>
                </a:lnTo>
                <a:lnTo>
                  <a:pt x="307" y="650"/>
                </a:lnTo>
                <a:lnTo>
                  <a:pt x="301" y="637"/>
                </a:lnTo>
                <a:lnTo>
                  <a:pt x="298" y="623"/>
                </a:lnTo>
                <a:lnTo>
                  <a:pt x="298" y="608"/>
                </a:lnTo>
                <a:lnTo>
                  <a:pt x="300" y="601"/>
                </a:lnTo>
                <a:lnTo>
                  <a:pt x="301" y="594"/>
                </a:lnTo>
                <a:lnTo>
                  <a:pt x="303" y="587"/>
                </a:lnTo>
                <a:lnTo>
                  <a:pt x="307" y="581"/>
                </a:lnTo>
                <a:lnTo>
                  <a:pt x="310" y="574"/>
                </a:lnTo>
                <a:lnTo>
                  <a:pt x="315" y="568"/>
                </a:lnTo>
                <a:lnTo>
                  <a:pt x="361" y="606"/>
                </a:lnTo>
                <a:lnTo>
                  <a:pt x="361" y="606"/>
                </a:lnTo>
                <a:lnTo>
                  <a:pt x="356" y="610"/>
                </a:lnTo>
                <a:lnTo>
                  <a:pt x="354" y="616"/>
                </a:lnTo>
                <a:lnTo>
                  <a:pt x="353" y="621"/>
                </a:lnTo>
                <a:lnTo>
                  <a:pt x="353" y="627"/>
                </a:lnTo>
                <a:lnTo>
                  <a:pt x="354" y="631"/>
                </a:lnTo>
                <a:lnTo>
                  <a:pt x="356" y="637"/>
                </a:lnTo>
                <a:lnTo>
                  <a:pt x="362" y="648"/>
                </a:lnTo>
                <a:lnTo>
                  <a:pt x="370" y="656"/>
                </a:lnTo>
                <a:lnTo>
                  <a:pt x="380" y="663"/>
                </a:lnTo>
                <a:lnTo>
                  <a:pt x="389" y="669"/>
                </a:lnTo>
                <a:lnTo>
                  <a:pt x="396" y="671"/>
                </a:lnTo>
                <a:lnTo>
                  <a:pt x="396" y="671"/>
                </a:lnTo>
                <a:lnTo>
                  <a:pt x="403" y="671"/>
                </a:lnTo>
                <a:lnTo>
                  <a:pt x="408" y="670"/>
                </a:lnTo>
                <a:lnTo>
                  <a:pt x="411" y="669"/>
                </a:lnTo>
                <a:lnTo>
                  <a:pt x="415" y="666"/>
                </a:lnTo>
                <a:lnTo>
                  <a:pt x="416" y="662"/>
                </a:lnTo>
                <a:lnTo>
                  <a:pt x="417" y="657"/>
                </a:lnTo>
                <a:lnTo>
                  <a:pt x="416" y="649"/>
                </a:lnTo>
                <a:lnTo>
                  <a:pt x="416" y="649"/>
                </a:lnTo>
                <a:lnTo>
                  <a:pt x="415" y="644"/>
                </a:lnTo>
                <a:lnTo>
                  <a:pt x="413" y="639"/>
                </a:lnTo>
                <a:lnTo>
                  <a:pt x="407" y="628"/>
                </a:lnTo>
                <a:lnTo>
                  <a:pt x="389" y="604"/>
                </a:lnTo>
                <a:lnTo>
                  <a:pt x="380" y="592"/>
                </a:lnTo>
                <a:lnTo>
                  <a:pt x="371" y="579"/>
                </a:lnTo>
                <a:lnTo>
                  <a:pt x="364" y="565"/>
                </a:lnTo>
                <a:lnTo>
                  <a:pt x="362" y="558"/>
                </a:lnTo>
                <a:lnTo>
                  <a:pt x="361" y="549"/>
                </a:lnTo>
                <a:lnTo>
                  <a:pt x="361" y="549"/>
                </a:lnTo>
                <a:lnTo>
                  <a:pt x="360" y="538"/>
                </a:lnTo>
                <a:lnTo>
                  <a:pt x="362" y="526"/>
                </a:lnTo>
                <a:lnTo>
                  <a:pt x="367" y="515"/>
                </a:lnTo>
                <a:lnTo>
                  <a:pt x="374" y="505"/>
                </a:lnTo>
                <a:lnTo>
                  <a:pt x="374" y="505"/>
                </a:lnTo>
                <a:lnTo>
                  <a:pt x="382" y="496"/>
                </a:lnTo>
                <a:lnTo>
                  <a:pt x="390" y="491"/>
                </a:lnTo>
                <a:lnTo>
                  <a:pt x="400" y="486"/>
                </a:lnTo>
                <a:lnTo>
                  <a:pt x="410" y="484"/>
                </a:lnTo>
                <a:lnTo>
                  <a:pt x="421" y="482"/>
                </a:lnTo>
                <a:lnTo>
                  <a:pt x="431" y="482"/>
                </a:lnTo>
                <a:lnTo>
                  <a:pt x="442" y="485"/>
                </a:lnTo>
                <a:lnTo>
                  <a:pt x="453" y="489"/>
                </a:lnTo>
                <a:lnTo>
                  <a:pt x="474" y="464"/>
                </a:lnTo>
                <a:lnTo>
                  <a:pt x="455" y="447"/>
                </a:lnTo>
                <a:lnTo>
                  <a:pt x="453" y="449"/>
                </a:lnTo>
                <a:lnTo>
                  <a:pt x="453" y="449"/>
                </a:lnTo>
                <a:lnTo>
                  <a:pt x="450" y="452"/>
                </a:lnTo>
                <a:lnTo>
                  <a:pt x="447" y="453"/>
                </a:lnTo>
                <a:lnTo>
                  <a:pt x="443" y="453"/>
                </a:lnTo>
                <a:lnTo>
                  <a:pt x="441" y="451"/>
                </a:lnTo>
                <a:lnTo>
                  <a:pt x="420" y="434"/>
                </a:lnTo>
                <a:lnTo>
                  <a:pt x="420" y="434"/>
                </a:lnTo>
                <a:lnTo>
                  <a:pt x="417" y="431"/>
                </a:lnTo>
                <a:lnTo>
                  <a:pt x="417" y="428"/>
                </a:lnTo>
                <a:lnTo>
                  <a:pt x="417" y="425"/>
                </a:lnTo>
                <a:lnTo>
                  <a:pt x="420" y="421"/>
                </a:lnTo>
                <a:lnTo>
                  <a:pt x="421" y="419"/>
                </a:lnTo>
                <a:lnTo>
                  <a:pt x="256" y="282"/>
                </a:lnTo>
                <a:lnTo>
                  <a:pt x="256" y="282"/>
                </a:lnTo>
                <a:lnTo>
                  <a:pt x="246" y="290"/>
                </a:lnTo>
                <a:lnTo>
                  <a:pt x="234" y="297"/>
                </a:lnTo>
                <a:lnTo>
                  <a:pt x="221" y="303"/>
                </a:lnTo>
                <a:lnTo>
                  <a:pt x="209" y="307"/>
                </a:lnTo>
                <a:lnTo>
                  <a:pt x="196" y="311"/>
                </a:lnTo>
                <a:lnTo>
                  <a:pt x="183" y="313"/>
                </a:lnTo>
                <a:lnTo>
                  <a:pt x="170" y="314"/>
                </a:lnTo>
                <a:lnTo>
                  <a:pt x="156" y="316"/>
                </a:lnTo>
                <a:lnTo>
                  <a:pt x="143" y="314"/>
                </a:lnTo>
                <a:lnTo>
                  <a:pt x="130" y="312"/>
                </a:lnTo>
                <a:lnTo>
                  <a:pt x="117" y="310"/>
                </a:lnTo>
                <a:lnTo>
                  <a:pt x="104" y="305"/>
                </a:lnTo>
                <a:lnTo>
                  <a:pt x="91" y="300"/>
                </a:lnTo>
                <a:lnTo>
                  <a:pt x="80" y="295"/>
                </a:lnTo>
                <a:lnTo>
                  <a:pt x="68" y="286"/>
                </a:lnTo>
                <a:lnTo>
                  <a:pt x="56" y="278"/>
                </a:lnTo>
                <a:lnTo>
                  <a:pt x="56" y="278"/>
                </a:lnTo>
                <a:lnTo>
                  <a:pt x="44" y="268"/>
                </a:lnTo>
                <a:lnTo>
                  <a:pt x="34" y="255"/>
                </a:lnTo>
                <a:lnTo>
                  <a:pt x="24" y="243"/>
                </a:lnTo>
                <a:lnTo>
                  <a:pt x="17" y="229"/>
                </a:lnTo>
                <a:lnTo>
                  <a:pt x="10" y="215"/>
                </a:lnTo>
                <a:lnTo>
                  <a:pt x="6" y="201"/>
                </a:lnTo>
                <a:lnTo>
                  <a:pt x="2" y="185"/>
                </a:lnTo>
                <a:lnTo>
                  <a:pt x="0" y="171"/>
                </a:lnTo>
                <a:lnTo>
                  <a:pt x="0" y="156"/>
                </a:lnTo>
                <a:lnTo>
                  <a:pt x="0" y="141"/>
                </a:lnTo>
                <a:lnTo>
                  <a:pt x="2" y="125"/>
                </a:lnTo>
                <a:lnTo>
                  <a:pt x="7" y="110"/>
                </a:lnTo>
                <a:lnTo>
                  <a:pt x="11" y="96"/>
                </a:lnTo>
                <a:lnTo>
                  <a:pt x="18" y="82"/>
                </a:lnTo>
                <a:lnTo>
                  <a:pt x="27" y="68"/>
                </a:lnTo>
                <a:lnTo>
                  <a:pt x="36" y="55"/>
                </a:lnTo>
                <a:lnTo>
                  <a:pt x="36" y="55"/>
                </a:lnTo>
                <a:lnTo>
                  <a:pt x="47" y="43"/>
                </a:lnTo>
                <a:lnTo>
                  <a:pt x="60" y="33"/>
                </a:lnTo>
                <a:lnTo>
                  <a:pt x="71" y="24"/>
                </a:lnTo>
                <a:lnTo>
                  <a:pt x="86" y="16"/>
                </a:lnTo>
                <a:lnTo>
                  <a:pt x="100" y="10"/>
                </a:lnTo>
                <a:lnTo>
                  <a:pt x="114" y="6"/>
                </a:lnTo>
                <a:lnTo>
                  <a:pt x="129" y="2"/>
                </a:lnTo>
                <a:lnTo>
                  <a:pt x="143" y="0"/>
                </a:lnTo>
                <a:lnTo>
                  <a:pt x="158" y="0"/>
                </a:lnTo>
                <a:lnTo>
                  <a:pt x="174" y="0"/>
                </a:lnTo>
                <a:lnTo>
                  <a:pt x="189" y="2"/>
                </a:lnTo>
                <a:lnTo>
                  <a:pt x="204" y="7"/>
                </a:lnTo>
                <a:lnTo>
                  <a:pt x="218" y="12"/>
                </a:lnTo>
                <a:lnTo>
                  <a:pt x="233" y="19"/>
                </a:lnTo>
                <a:lnTo>
                  <a:pt x="247" y="27"/>
                </a:lnTo>
                <a:lnTo>
                  <a:pt x="260" y="36"/>
                </a:lnTo>
                <a:lnTo>
                  <a:pt x="260" y="36"/>
                </a:lnTo>
                <a:close/>
                <a:moveTo>
                  <a:pt x="162" y="93"/>
                </a:moveTo>
                <a:lnTo>
                  <a:pt x="162" y="93"/>
                </a:lnTo>
                <a:lnTo>
                  <a:pt x="169" y="100"/>
                </a:lnTo>
                <a:lnTo>
                  <a:pt x="175" y="109"/>
                </a:lnTo>
                <a:lnTo>
                  <a:pt x="178" y="118"/>
                </a:lnTo>
                <a:lnTo>
                  <a:pt x="181" y="128"/>
                </a:lnTo>
                <a:lnTo>
                  <a:pt x="181" y="138"/>
                </a:lnTo>
                <a:lnTo>
                  <a:pt x="178" y="148"/>
                </a:lnTo>
                <a:lnTo>
                  <a:pt x="175" y="157"/>
                </a:lnTo>
                <a:lnTo>
                  <a:pt x="168" y="167"/>
                </a:lnTo>
                <a:lnTo>
                  <a:pt x="168" y="167"/>
                </a:lnTo>
                <a:lnTo>
                  <a:pt x="161" y="174"/>
                </a:lnTo>
                <a:lnTo>
                  <a:pt x="153" y="179"/>
                </a:lnTo>
                <a:lnTo>
                  <a:pt x="142" y="183"/>
                </a:lnTo>
                <a:lnTo>
                  <a:pt x="133" y="184"/>
                </a:lnTo>
                <a:lnTo>
                  <a:pt x="122" y="184"/>
                </a:lnTo>
                <a:lnTo>
                  <a:pt x="113" y="183"/>
                </a:lnTo>
                <a:lnTo>
                  <a:pt x="103" y="178"/>
                </a:lnTo>
                <a:lnTo>
                  <a:pt x="94" y="172"/>
                </a:lnTo>
                <a:lnTo>
                  <a:pt x="94" y="172"/>
                </a:lnTo>
                <a:lnTo>
                  <a:pt x="87" y="165"/>
                </a:lnTo>
                <a:lnTo>
                  <a:pt x="81" y="156"/>
                </a:lnTo>
                <a:lnTo>
                  <a:pt x="77" y="147"/>
                </a:lnTo>
                <a:lnTo>
                  <a:pt x="76" y="137"/>
                </a:lnTo>
                <a:lnTo>
                  <a:pt x="76" y="127"/>
                </a:lnTo>
                <a:lnTo>
                  <a:pt x="77" y="117"/>
                </a:lnTo>
                <a:lnTo>
                  <a:pt x="82" y="108"/>
                </a:lnTo>
                <a:lnTo>
                  <a:pt x="88" y="98"/>
                </a:lnTo>
                <a:lnTo>
                  <a:pt x="88" y="98"/>
                </a:lnTo>
                <a:lnTo>
                  <a:pt x="95" y="91"/>
                </a:lnTo>
                <a:lnTo>
                  <a:pt x="104" y="86"/>
                </a:lnTo>
                <a:lnTo>
                  <a:pt x="114" y="82"/>
                </a:lnTo>
                <a:lnTo>
                  <a:pt x="123" y="80"/>
                </a:lnTo>
                <a:lnTo>
                  <a:pt x="134" y="80"/>
                </a:lnTo>
                <a:lnTo>
                  <a:pt x="143" y="82"/>
                </a:lnTo>
                <a:lnTo>
                  <a:pt x="153" y="87"/>
                </a:lnTo>
                <a:lnTo>
                  <a:pt x="162" y="93"/>
                </a:lnTo>
                <a:lnTo>
                  <a:pt x="162" y="9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1" name="Freeform 85">
            <a:extLst>
              <a:ext uri="{FF2B5EF4-FFF2-40B4-BE49-F238E27FC236}">
                <a16:creationId xmlns:a16="http://schemas.microsoft.com/office/drawing/2014/main" id="{9BF97355-64D8-44E5-AA62-C36E507F3C17}"/>
              </a:ext>
            </a:extLst>
          </p:cNvPr>
          <p:cNvSpPr>
            <a:spLocks noEditPoints="1"/>
          </p:cNvSpPr>
          <p:nvPr/>
        </p:nvSpPr>
        <p:spPr bwMode="auto">
          <a:xfrm>
            <a:off x="3775711" y="2924110"/>
            <a:ext cx="338770" cy="417348"/>
          </a:xfrm>
          <a:custGeom>
            <a:avLst/>
            <a:gdLst>
              <a:gd name="T0" fmla="*/ 564 w 584"/>
              <a:gd name="T1" fmla="*/ 65 h 717"/>
              <a:gd name="T2" fmla="*/ 581 w 584"/>
              <a:gd name="T3" fmla="*/ 85 h 717"/>
              <a:gd name="T4" fmla="*/ 582 w 584"/>
              <a:gd name="T5" fmla="*/ 110 h 717"/>
              <a:gd name="T6" fmla="*/ 534 w 584"/>
              <a:gd name="T7" fmla="*/ 200 h 717"/>
              <a:gd name="T8" fmla="*/ 472 w 584"/>
              <a:gd name="T9" fmla="*/ 262 h 717"/>
              <a:gd name="T10" fmla="*/ 360 w 584"/>
              <a:gd name="T11" fmla="*/ 326 h 717"/>
              <a:gd name="T12" fmla="*/ 346 w 584"/>
              <a:gd name="T13" fmla="*/ 356 h 717"/>
              <a:gd name="T14" fmla="*/ 338 w 584"/>
              <a:gd name="T15" fmla="*/ 376 h 717"/>
              <a:gd name="T16" fmla="*/ 314 w 584"/>
              <a:gd name="T17" fmla="*/ 390 h 717"/>
              <a:gd name="T18" fmla="*/ 330 w 584"/>
              <a:gd name="T19" fmla="*/ 473 h 717"/>
              <a:gd name="T20" fmla="*/ 371 w 584"/>
              <a:gd name="T21" fmla="*/ 540 h 717"/>
              <a:gd name="T22" fmla="*/ 417 w 584"/>
              <a:gd name="T23" fmla="*/ 566 h 717"/>
              <a:gd name="T24" fmla="*/ 437 w 584"/>
              <a:gd name="T25" fmla="*/ 575 h 717"/>
              <a:gd name="T26" fmla="*/ 439 w 584"/>
              <a:gd name="T27" fmla="*/ 593 h 717"/>
              <a:gd name="T28" fmla="*/ 324 w 584"/>
              <a:gd name="T29" fmla="*/ 603 h 717"/>
              <a:gd name="T30" fmla="*/ 146 w 584"/>
              <a:gd name="T31" fmla="*/ 600 h 717"/>
              <a:gd name="T32" fmla="*/ 139 w 584"/>
              <a:gd name="T33" fmla="*/ 584 h 717"/>
              <a:gd name="T34" fmla="*/ 153 w 584"/>
              <a:gd name="T35" fmla="*/ 569 h 717"/>
              <a:gd name="T36" fmla="*/ 201 w 584"/>
              <a:gd name="T37" fmla="*/ 546 h 717"/>
              <a:gd name="T38" fmla="*/ 242 w 584"/>
              <a:gd name="T39" fmla="*/ 492 h 717"/>
              <a:gd name="T40" fmla="*/ 262 w 584"/>
              <a:gd name="T41" fmla="*/ 421 h 717"/>
              <a:gd name="T42" fmla="*/ 247 w 584"/>
              <a:gd name="T43" fmla="*/ 380 h 717"/>
              <a:gd name="T44" fmla="*/ 233 w 584"/>
              <a:gd name="T45" fmla="*/ 356 h 717"/>
              <a:gd name="T46" fmla="*/ 241 w 584"/>
              <a:gd name="T47" fmla="*/ 337 h 717"/>
              <a:gd name="T48" fmla="*/ 150 w 584"/>
              <a:gd name="T49" fmla="*/ 285 h 717"/>
              <a:gd name="T50" fmla="*/ 78 w 584"/>
              <a:gd name="T51" fmla="*/ 231 h 717"/>
              <a:gd name="T52" fmla="*/ 17 w 584"/>
              <a:gd name="T53" fmla="*/ 148 h 717"/>
              <a:gd name="T54" fmla="*/ 0 w 584"/>
              <a:gd name="T55" fmla="*/ 93 h 717"/>
              <a:gd name="T56" fmla="*/ 13 w 584"/>
              <a:gd name="T57" fmla="*/ 69 h 717"/>
              <a:gd name="T58" fmla="*/ 132 w 584"/>
              <a:gd name="T59" fmla="*/ 61 h 717"/>
              <a:gd name="T60" fmla="*/ 131 w 584"/>
              <a:gd name="T61" fmla="*/ 26 h 717"/>
              <a:gd name="T62" fmla="*/ 138 w 584"/>
              <a:gd name="T63" fmla="*/ 7 h 717"/>
              <a:gd name="T64" fmla="*/ 292 w 584"/>
              <a:gd name="T65" fmla="*/ 0 h 717"/>
              <a:gd name="T66" fmla="*/ 428 w 584"/>
              <a:gd name="T67" fmla="*/ 0 h 717"/>
              <a:gd name="T68" fmla="*/ 447 w 584"/>
              <a:gd name="T69" fmla="*/ 8 h 717"/>
              <a:gd name="T70" fmla="*/ 454 w 584"/>
              <a:gd name="T71" fmla="*/ 26 h 717"/>
              <a:gd name="T72" fmla="*/ 422 w 584"/>
              <a:gd name="T73" fmla="*/ 254 h 717"/>
              <a:gd name="T74" fmla="*/ 481 w 584"/>
              <a:gd name="T75" fmla="*/ 207 h 717"/>
              <a:gd name="T76" fmla="*/ 535 w 584"/>
              <a:gd name="T77" fmla="*/ 133 h 717"/>
              <a:gd name="T78" fmla="*/ 550 w 584"/>
              <a:gd name="T79" fmla="*/ 99 h 717"/>
              <a:gd name="T80" fmla="*/ 546 w 584"/>
              <a:gd name="T81" fmla="*/ 96 h 717"/>
              <a:gd name="T82" fmla="*/ 435 w 584"/>
              <a:gd name="T83" fmla="*/ 184 h 717"/>
              <a:gd name="T84" fmla="*/ 406 w 584"/>
              <a:gd name="T85" fmla="*/ 263 h 717"/>
              <a:gd name="T86" fmla="*/ 37 w 584"/>
              <a:gd name="T87" fmla="*/ 96 h 717"/>
              <a:gd name="T88" fmla="*/ 35 w 584"/>
              <a:gd name="T89" fmla="*/ 100 h 717"/>
              <a:gd name="T90" fmla="*/ 67 w 584"/>
              <a:gd name="T91" fmla="*/ 164 h 717"/>
              <a:gd name="T92" fmla="*/ 115 w 584"/>
              <a:gd name="T93" fmla="*/ 220 h 717"/>
              <a:gd name="T94" fmla="*/ 178 w 584"/>
              <a:gd name="T95" fmla="*/ 263 h 717"/>
              <a:gd name="T96" fmla="*/ 141 w 584"/>
              <a:gd name="T97" fmla="*/ 155 h 717"/>
              <a:gd name="T98" fmla="*/ 278 w 584"/>
              <a:gd name="T99" fmla="*/ 201 h 717"/>
              <a:gd name="T100" fmla="*/ 248 w 584"/>
              <a:gd name="T101" fmla="*/ 207 h 717"/>
              <a:gd name="T102" fmla="*/ 310 w 584"/>
              <a:gd name="T103" fmla="*/ 73 h 717"/>
              <a:gd name="T104" fmla="*/ 278 w 584"/>
              <a:gd name="T105" fmla="*/ 201 h 717"/>
              <a:gd name="T106" fmla="*/ 474 w 584"/>
              <a:gd name="T107" fmla="*/ 636 h 717"/>
              <a:gd name="T108" fmla="*/ 498 w 584"/>
              <a:gd name="T109" fmla="*/ 696 h 717"/>
              <a:gd name="T110" fmla="*/ 492 w 584"/>
              <a:gd name="T111" fmla="*/ 714 h 717"/>
              <a:gd name="T112" fmla="*/ 99 w 584"/>
              <a:gd name="T113" fmla="*/ 717 h 717"/>
              <a:gd name="T114" fmla="*/ 84 w 584"/>
              <a:gd name="T115" fmla="*/ 708 h 717"/>
              <a:gd name="T116" fmla="*/ 94 w 584"/>
              <a:gd name="T117" fmla="*/ 649 h 717"/>
              <a:gd name="T118" fmla="*/ 112 w 584"/>
              <a:gd name="T119" fmla="*/ 636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84" h="717">
                <a:moveTo>
                  <a:pt x="453" y="61"/>
                </a:moveTo>
                <a:lnTo>
                  <a:pt x="546" y="61"/>
                </a:lnTo>
                <a:lnTo>
                  <a:pt x="546" y="61"/>
                </a:lnTo>
                <a:lnTo>
                  <a:pt x="555" y="62"/>
                </a:lnTo>
                <a:lnTo>
                  <a:pt x="564" y="65"/>
                </a:lnTo>
                <a:lnTo>
                  <a:pt x="564" y="65"/>
                </a:lnTo>
                <a:lnTo>
                  <a:pt x="571" y="69"/>
                </a:lnTo>
                <a:lnTo>
                  <a:pt x="577" y="76"/>
                </a:lnTo>
                <a:lnTo>
                  <a:pt x="577" y="76"/>
                </a:lnTo>
                <a:lnTo>
                  <a:pt x="581" y="85"/>
                </a:lnTo>
                <a:lnTo>
                  <a:pt x="584" y="93"/>
                </a:lnTo>
                <a:lnTo>
                  <a:pt x="584" y="93"/>
                </a:lnTo>
                <a:lnTo>
                  <a:pt x="584" y="101"/>
                </a:lnTo>
                <a:lnTo>
                  <a:pt x="582" y="110"/>
                </a:lnTo>
                <a:lnTo>
                  <a:pt x="582" y="110"/>
                </a:lnTo>
                <a:lnTo>
                  <a:pt x="575" y="129"/>
                </a:lnTo>
                <a:lnTo>
                  <a:pt x="567" y="148"/>
                </a:lnTo>
                <a:lnTo>
                  <a:pt x="558" y="166"/>
                </a:lnTo>
                <a:lnTo>
                  <a:pt x="547" y="183"/>
                </a:lnTo>
                <a:lnTo>
                  <a:pt x="534" y="200"/>
                </a:lnTo>
                <a:lnTo>
                  <a:pt x="521" y="216"/>
                </a:lnTo>
                <a:lnTo>
                  <a:pt x="507" y="231"/>
                </a:lnTo>
                <a:lnTo>
                  <a:pt x="492" y="245"/>
                </a:lnTo>
                <a:lnTo>
                  <a:pt x="492" y="245"/>
                </a:lnTo>
                <a:lnTo>
                  <a:pt x="472" y="262"/>
                </a:lnTo>
                <a:lnTo>
                  <a:pt x="453" y="275"/>
                </a:lnTo>
                <a:lnTo>
                  <a:pt x="434" y="285"/>
                </a:lnTo>
                <a:lnTo>
                  <a:pt x="415" y="296"/>
                </a:lnTo>
                <a:lnTo>
                  <a:pt x="379" y="315"/>
                </a:lnTo>
                <a:lnTo>
                  <a:pt x="360" y="326"/>
                </a:lnTo>
                <a:lnTo>
                  <a:pt x="340" y="339"/>
                </a:lnTo>
                <a:lnTo>
                  <a:pt x="340" y="339"/>
                </a:lnTo>
                <a:lnTo>
                  <a:pt x="345" y="348"/>
                </a:lnTo>
                <a:lnTo>
                  <a:pt x="346" y="351"/>
                </a:lnTo>
                <a:lnTo>
                  <a:pt x="346" y="356"/>
                </a:lnTo>
                <a:lnTo>
                  <a:pt x="346" y="356"/>
                </a:lnTo>
                <a:lnTo>
                  <a:pt x="346" y="362"/>
                </a:lnTo>
                <a:lnTo>
                  <a:pt x="344" y="366"/>
                </a:lnTo>
                <a:lnTo>
                  <a:pt x="341" y="371"/>
                </a:lnTo>
                <a:lnTo>
                  <a:pt x="338" y="376"/>
                </a:lnTo>
                <a:lnTo>
                  <a:pt x="333" y="380"/>
                </a:lnTo>
                <a:lnTo>
                  <a:pt x="327" y="384"/>
                </a:lnTo>
                <a:lnTo>
                  <a:pt x="321" y="387"/>
                </a:lnTo>
                <a:lnTo>
                  <a:pt x="314" y="390"/>
                </a:lnTo>
                <a:lnTo>
                  <a:pt x="314" y="390"/>
                </a:lnTo>
                <a:lnTo>
                  <a:pt x="318" y="421"/>
                </a:lnTo>
                <a:lnTo>
                  <a:pt x="320" y="438"/>
                </a:lnTo>
                <a:lnTo>
                  <a:pt x="324" y="454"/>
                </a:lnTo>
                <a:lnTo>
                  <a:pt x="324" y="454"/>
                </a:lnTo>
                <a:lnTo>
                  <a:pt x="330" y="473"/>
                </a:lnTo>
                <a:lnTo>
                  <a:pt x="337" y="492"/>
                </a:lnTo>
                <a:lnTo>
                  <a:pt x="346" y="510"/>
                </a:lnTo>
                <a:lnTo>
                  <a:pt x="358" y="526"/>
                </a:lnTo>
                <a:lnTo>
                  <a:pt x="364" y="533"/>
                </a:lnTo>
                <a:lnTo>
                  <a:pt x="371" y="540"/>
                </a:lnTo>
                <a:lnTo>
                  <a:pt x="379" y="546"/>
                </a:lnTo>
                <a:lnTo>
                  <a:pt x="387" y="552"/>
                </a:lnTo>
                <a:lnTo>
                  <a:pt x="395" y="558"/>
                </a:lnTo>
                <a:lnTo>
                  <a:pt x="406" y="562"/>
                </a:lnTo>
                <a:lnTo>
                  <a:pt x="417" y="566"/>
                </a:lnTo>
                <a:lnTo>
                  <a:pt x="427" y="569"/>
                </a:lnTo>
                <a:lnTo>
                  <a:pt x="427" y="569"/>
                </a:lnTo>
                <a:lnTo>
                  <a:pt x="427" y="569"/>
                </a:lnTo>
                <a:lnTo>
                  <a:pt x="433" y="572"/>
                </a:lnTo>
                <a:lnTo>
                  <a:pt x="437" y="575"/>
                </a:lnTo>
                <a:lnTo>
                  <a:pt x="440" y="580"/>
                </a:lnTo>
                <a:lnTo>
                  <a:pt x="440" y="586"/>
                </a:lnTo>
                <a:lnTo>
                  <a:pt x="440" y="586"/>
                </a:lnTo>
                <a:lnTo>
                  <a:pt x="440" y="589"/>
                </a:lnTo>
                <a:lnTo>
                  <a:pt x="439" y="593"/>
                </a:lnTo>
                <a:lnTo>
                  <a:pt x="435" y="599"/>
                </a:lnTo>
                <a:lnTo>
                  <a:pt x="430" y="602"/>
                </a:lnTo>
                <a:lnTo>
                  <a:pt x="426" y="603"/>
                </a:lnTo>
                <a:lnTo>
                  <a:pt x="424" y="603"/>
                </a:lnTo>
                <a:lnTo>
                  <a:pt x="324" y="603"/>
                </a:lnTo>
                <a:lnTo>
                  <a:pt x="324" y="603"/>
                </a:lnTo>
                <a:lnTo>
                  <a:pt x="158" y="603"/>
                </a:lnTo>
                <a:lnTo>
                  <a:pt x="158" y="603"/>
                </a:lnTo>
                <a:lnTo>
                  <a:pt x="152" y="602"/>
                </a:lnTo>
                <a:lnTo>
                  <a:pt x="146" y="600"/>
                </a:lnTo>
                <a:lnTo>
                  <a:pt x="142" y="595"/>
                </a:lnTo>
                <a:lnTo>
                  <a:pt x="140" y="591"/>
                </a:lnTo>
                <a:lnTo>
                  <a:pt x="140" y="591"/>
                </a:lnTo>
                <a:lnTo>
                  <a:pt x="139" y="587"/>
                </a:lnTo>
                <a:lnTo>
                  <a:pt x="139" y="584"/>
                </a:lnTo>
                <a:lnTo>
                  <a:pt x="141" y="576"/>
                </a:lnTo>
                <a:lnTo>
                  <a:pt x="146" y="572"/>
                </a:lnTo>
                <a:lnTo>
                  <a:pt x="150" y="571"/>
                </a:lnTo>
                <a:lnTo>
                  <a:pt x="153" y="569"/>
                </a:lnTo>
                <a:lnTo>
                  <a:pt x="153" y="569"/>
                </a:lnTo>
                <a:lnTo>
                  <a:pt x="164" y="566"/>
                </a:lnTo>
                <a:lnTo>
                  <a:pt x="174" y="562"/>
                </a:lnTo>
                <a:lnTo>
                  <a:pt x="184" y="558"/>
                </a:lnTo>
                <a:lnTo>
                  <a:pt x="193" y="552"/>
                </a:lnTo>
                <a:lnTo>
                  <a:pt x="201" y="546"/>
                </a:lnTo>
                <a:lnTo>
                  <a:pt x="208" y="540"/>
                </a:lnTo>
                <a:lnTo>
                  <a:pt x="215" y="533"/>
                </a:lnTo>
                <a:lnTo>
                  <a:pt x="222" y="526"/>
                </a:lnTo>
                <a:lnTo>
                  <a:pt x="234" y="510"/>
                </a:lnTo>
                <a:lnTo>
                  <a:pt x="242" y="492"/>
                </a:lnTo>
                <a:lnTo>
                  <a:pt x="251" y="473"/>
                </a:lnTo>
                <a:lnTo>
                  <a:pt x="255" y="454"/>
                </a:lnTo>
                <a:lnTo>
                  <a:pt x="255" y="454"/>
                </a:lnTo>
                <a:lnTo>
                  <a:pt x="259" y="438"/>
                </a:lnTo>
                <a:lnTo>
                  <a:pt x="262" y="421"/>
                </a:lnTo>
                <a:lnTo>
                  <a:pt x="265" y="390"/>
                </a:lnTo>
                <a:lnTo>
                  <a:pt x="265" y="390"/>
                </a:lnTo>
                <a:lnTo>
                  <a:pt x="258" y="387"/>
                </a:lnTo>
                <a:lnTo>
                  <a:pt x="252" y="384"/>
                </a:lnTo>
                <a:lnTo>
                  <a:pt x="247" y="380"/>
                </a:lnTo>
                <a:lnTo>
                  <a:pt x="242" y="376"/>
                </a:lnTo>
                <a:lnTo>
                  <a:pt x="239" y="371"/>
                </a:lnTo>
                <a:lnTo>
                  <a:pt x="235" y="366"/>
                </a:lnTo>
                <a:lnTo>
                  <a:pt x="234" y="362"/>
                </a:lnTo>
                <a:lnTo>
                  <a:pt x="233" y="356"/>
                </a:lnTo>
                <a:lnTo>
                  <a:pt x="233" y="356"/>
                </a:lnTo>
                <a:lnTo>
                  <a:pt x="234" y="351"/>
                </a:lnTo>
                <a:lnTo>
                  <a:pt x="235" y="346"/>
                </a:lnTo>
                <a:lnTo>
                  <a:pt x="238" y="342"/>
                </a:lnTo>
                <a:lnTo>
                  <a:pt x="241" y="337"/>
                </a:lnTo>
                <a:lnTo>
                  <a:pt x="241" y="337"/>
                </a:lnTo>
                <a:lnTo>
                  <a:pt x="222" y="324"/>
                </a:lnTo>
                <a:lnTo>
                  <a:pt x="205" y="313"/>
                </a:lnTo>
                <a:lnTo>
                  <a:pt x="168" y="295"/>
                </a:lnTo>
                <a:lnTo>
                  <a:pt x="150" y="285"/>
                </a:lnTo>
                <a:lnTo>
                  <a:pt x="131" y="275"/>
                </a:lnTo>
                <a:lnTo>
                  <a:pt x="112" y="262"/>
                </a:lnTo>
                <a:lnTo>
                  <a:pt x="93" y="245"/>
                </a:lnTo>
                <a:lnTo>
                  <a:pt x="93" y="245"/>
                </a:lnTo>
                <a:lnTo>
                  <a:pt x="78" y="231"/>
                </a:lnTo>
                <a:lnTo>
                  <a:pt x="63" y="216"/>
                </a:lnTo>
                <a:lnTo>
                  <a:pt x="50" y="200"/>
                </a:lnTo>
                <a:lnTo>
                  <a:pt x="38" y="183"/>
                </a:lnTo>
                <a:lnTo>
                  <a:pt x="26" y="166"/>
                </a:lnTo>
                <a:lnTo>
                  <a:pt x="17" y="148"/>
                </a:lnTo>
                <a:lnTo>
                  <a:pt x="8" y="129"/>
                </a:lnTo>
                <a:lnTo>
                  <a:pt x="1" y="110"/>
                </a:lnTo>
                <a:lnTo>
                  <a:pt x="1" y="110"/>
                </a:lnTo>
                <a:lnTo>
                  <a:pt x="0" y="101"/>
                </a:lnTo>
                <a:lnTo>
                  <a:pt x="0" y="93"/>
                </a:lnTo>
                <a:lnTo>
                  <a:pt x="0" y="93"/>
                </a:lnTo>
                <a:lnTo>
                  <a:pt x="3" y="85"/>
                </a:lnTo>
                <a:lnTo>
                  <a:pt x="7" y="76"/>
                </a:lnTo>
                <a:lnTo>
                  <a:pt x="7" y="76"/>
                </a:lnTo>
                <a:lnTo>
                  <a:pt x="13" y="69"/>
                </a:lnTo>
                <a:lnTo>
                  <a:pt x="21" y="65"/>
                </a:lnTo>
                <a:lnTo>
                  <a:pt x="21" y="65"/>
                </a:lnTo>
                <a:lnTo>
                  <a:pt x="30" y="62"/>
                </a:lnTo>
                <a:lnTo>
                  <a:pt x="38" y="61"/>
                </a:lnTo>
                <a:lnTo>
                  <a:pt x="132" y="61"/>
                </a:lnTo>
                <a:lnTo>
                  <a:pt x="132" y="61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0"/>
                </a:lnTo>
                <a:lnTo>
                  <a:pt x="132" y="15"/>
                </a:lnTo>
                <a:lnTo>
                  <a:pt x="134" y="11"/>
                </a:lnTo>
                <a:lnTo>
                  <a:pt x="138" y="7"/>
                </a:lnTo>
                <a:lnTo>
                  <a:pt x="141" y="4"/>
                </a:lnTo>
                <a:lnTo>
                  <a:pt x="146" y="1"/>
                </a:lnTo>
                <a:lnTo>
                  <a:pt x="151" y="0"/>
                </a:lnTo>
                <a:lnTo>
                  <a:pt x="157" y="0"/>
                </a:lnTo>
                <a:lnTo>
                  <a:pt x="292" y="0"/>
                </a:lnTo>
                <a:lnTo>
                  <a:pt x="292" y="0"/>
                </a:lnTo>
                <a:lnTo>
                  <a:pt x="427" y="0"/>
                </a:lnTo>
                <a:lnTo>
                  <a:pt x="427" y="0"/>
                </a:lnTo>
                <a:lnTo>
                  <a:pt x="427" y="0"/>
                </a:lnTo>
                <a:lnTo>
                  <a:pt x="428" y="0"/>
                </a:lnTo>
                <a:lnTo>
                  <a:pt x="428" y="0"/>
                </a:lnTo>
                <a:lnTo>
                  <a:pt x="433" y="0"/>
                </a:lnTo>
                <a:lnTo>
                  <a:pt x="439" y="2"/>
                </a:lnTo>
                <a:lnTo>
                  <a:pt x="442" y="5"/>
                </a:lnTo>
                <a:lnTo>
                  <a:pt x="447" y="8"/>
                </a:lnTo>
                <a:lnTo>
                  <a:pt x="450" y="12"/>
                </a:lnTo>
                <a:lnTo>
                  <a:pt x="452" y="16"/>
                </a:lnTo>
                <a:lnTo>
                  <a:pt x="453" y="21"/>
                </a:lnTo>
                <a:lnTo>
                  <a:pt x="454" y="26"/>
                </a:lnTo>
                <a:lnTo>
                  <a:pt x="454" y="26"/>
                </a:lnTo>
                <a:lnTo>
                  <a:pt x="453" y="61"/>
                </a:lnTo>
                <a:lnTo>
                  <a:pt x="453" y="61"/>
                </a:lnTo>
                <a:close/>
                <a:moveTo>
                  <a:pt x="406" y="263"/>
                </a:moveTo>
                <a:lnTo>
                  <a:pt x="406" y="263"/>
                </a:lnTo>
                <a:lnTo>
                  <a:pt x="422" y="254"/>
                </a:lnTo>
                <a:lnTo>
                  <a:pt x="439" y="243"/>
                </a:lnTo>
                <a:lnTo>
                  <a:pt x="453" y="231"/>
                </a:lnTo>
                <a:lnTo>
                  <a:pt x="468" y="220"/>
                </a:lnTo>
                <a:lnTo>
                  <a:pt x="468" y="220"/>
                </a:lnTo>
                <a:lnTo>
                  <a:pt x="481" y="207"/>
                </a:lnTo>
                <a:lnTo>
                  <a:pt x="494" y="193"/>
                </a:lnTo>
                <a:lnTo>
                  <a:pt x="506" y="178"/>
                </a:lnTo>
                <a:lnTo>
                  <a:pt x="518" y="164"/>
                </a:lnTo>
                <a:lnTo>
                  <a:pt x="527" y="148"/>
                </a:lnTo>
                <a:lnTo>
                  <a:pt x="535" y="133"/>
                </a:lnTo>
                <a:lnTo>
                  <a:pt x="542" y="116"/>
                </a:lnTo>
                <a:lnTo>
                  <a:pt x="548" y="100"/>
                </a:lnTo>
                <a:lnTo>
                  <a:pt x="548" y="100"/>
                </a:lnTo>
                <a:lnTo>
                  <a:pt x="550" y="99"/>
                </a:lnTo>
                <a:lnTo>
                  <a:pt x="550" y="99"/>
                </a:lnTo>
                <a:lnTo>
                  <a:pt x="548" y="97"/>
                </a:lnTo>
                <a:lnTo>
                  <a:pt x="548" y="97"/>
                </a:lnTo>
                <a:lnTo>
                  <a:pt x="547" y="96"/>
                </a:lnTo>
                <a:lnTo>
                  <a:pt x="547" y="96"/>
                </a:lnTo>
                <a:lnTo>
                  <a:pt x="546" y="96"/>
                </a:lnTo>
                <a:lnTo>
                  <a:pt x="450" y="96"/>
                </a:lnTo>
                <a:lnTo>
                  <a:pt x="450" y="96"/>
                </a:lnTo>
                <a:lnTo>
                  <a:pt x="447" y="126"/>
                </a:lnTo>
                <a:lnTo>
                  <a:pt x="442" y="155"/>
                </a:lnTo>
                <a:lnTo>
                  <a:pt x="435" y="184"/>
                </a:lnTo>
                <a:lnTo>
                  <a:pt x="427" y="212"/>
                </a:lnTo>
                <a:lnTo>
                  <a:pt x="427" y="212"/>
                </a:lnTo>
                <a:lnTo>
                  <a:pt x="418" y="238"/>
                </a:lnTo>
                <a:lnTo>
                  <a:pt x="406" y="263"/>
                </a:lnTo>
                <a:lnTo>
                  <a:pt x="406" y="263"/>
                </a:lnTo>
                <a:close/>
                <a:moveTo>
                  <a:pt x="134" y="96"/>
                </a:moveTo>
                <a:lnTo>
                  <a:pt x="38" y="96"/>
                </a:lnTo>
                <a:lnTo>
                  <a:pt x="38" y="96"/>
                </a:lnTo>
                <a:lnTo>
                  <a:pt x="37" y="96"/>
                </a:lnTo>
                <a:lnTo>
                  <a:pt x="37" y="96"/>
                </a:lnTo>
                <a:lnTo>
                  <a:pt x="35" y="97"/>
                </a:lnTo>
                <a:lnTo>
                  <a:pt x="35" y="97"/>
                </a:lnTo>
                <a:lnTo>
                  <a:pt x="35" y="99"/>
                </a:lnTo>
                <a:lnTo>
                  <a:pt x="35" y="99"/>
                </a:lnTo>
                <a:lnTo>
                  <a:pt x="35" y="100"/>
                </a:lnTo>
                <a:lnTo>
                  <a:pt x="35" y="100"/>
                </a:lnTo>
                <a:lnTo>
                  <a:pt x="41" y="116"/>
                </a:lnTo>
                <a:lnTo>
                  <a:pt x="48" y="133"/>
                </a:lnTo>
                <a:lnTo>
                  <a:pt x="57" y="148"/>
                </a:lnTo>
                <a:lnTo>
                  <a:pt x="67" y="164"/>
                </a:lnTo>
                <a:lnTo>
                  <a:pt x="78" y="178"/>
                </a:lnTo>
                <a:lnTo>
                  <a:pt x="90" y="193"/>
                </a:lnTo>
                <a:lnTo>
                  <a:pt x="102" y="207"/>
                </a:lnTo>
                <a:lnTo>
                  <a:pt x="115" y="220"/>
                </a:lnTo>
                <a:lnTo>
                  <a:pt x="115" y="220"/>
                </a:lnTo>
                <a:lnTo>
                  <a:pt x="131" y="231"/>
                </a:lnTo>
                <a:lnTo>
                  <a:pt x="146" y="243"/>
                </a:lnTo>
                <a:lnTo>
                  <a:pt x="161" y="254"/>
                </a:lnTo>
                <a:lnTo>
                  <a:pt x="178" y="263"/>
                </a:lnTo>
                <a:lnTo>
                  <a:pt x="178" y="263"/>
                </a:lnTo>
                <a:lnTo>
                  <a:pt x="166" y="238"/>
                </a:lnTo>
                <a:lnTo>
                  <a:pt x="157" y="212"/>
                </a:lnTo>
                <a:lnTo>
                  <a:pt x="157" y="212"/>
                </a:lnTo>
                <a:lnTo>
                  <a:pt x="148" y="184"/>
                </a:lnTo>
                <a:lnTo>
                  <a:pt x="141" y="155"/>
                </a:lnTo>
                <a:lnTo>
                  <a:pt x="138" y="126"/>
                </a:lnTo>
                <a:lnTo>
                  <a:pt x="134" y="96"/>
                </a:lnTo>
                <a:lnTo>
                  <a:pt x="134" y="96"/>
                </a:lnTo>
                <a:close/>
                <a:moveTo>
                  <a:pt x="278" y="201"/>
                </a:moveTo>
                <a:lnTo>
                  <a:pt x="278" y="201"/>
                </a:lnTo>
                <a:lnTo>
                  <a:pt x="277" y="203"/>
                </a:lnTo>
                <a:lnTo>
                  <a:pt x="277" y="205"/>
                </a:lnTo>
                <a:lnTo>
                  <a:pt x="274" y="207"/>
                </a:lnTo>
                <a:lnTo>
                  <a:pt x="272" y="207"/>
                </a:lnTo>
                <a:lnTo>
                  <a:pt x="248" y="207"/>
                </a:lnTo>
                <a:lnTo>
                  <a:pt x="248" y="230"/>
                </a:lnTo>
                <a:lnTo>
                  <a:pt x="333" y="230"/>
                </a:lnTo>
                <a:lnTo>
                  <a:pt x="333" y="207"/>
                </a:lnTo>
                <a:lnTo>
                  <a:pt x="310" y="207"/>
                </a:lnTo>
                <a:lnTo>
                  <a:pt x="310" y="73"/>
                </a:lnTo>
                <a:lnTo>
                  <a:pt x="282" y="73"/>
                </a:lnTo>
                <a:lnTo>
                  <a:pt x="238" y="101"/>
                </a:lnTo>
                <a:lnTo>
                  <a:pt x="248" y="120"/>
                </a:lnTo>
                <a:lnTo>
                  <a:pt x="278" y="104"/>
                </a:lnTo>
                <a:lnTo>
                  <a:pt x="278" y="201"/>
                </a:lnTo>
                <a:lnTo>
                  <a:pt x="278" y="201"/>
                </a:lnTo>
                <a:close/>
                <a:moveTo>
                  <a:pt x="112" y="636"/>
                </a:moveTo>
                <a:lnTo>
                  <a:pt x="468" y="636"/>
                </a:lnTo>
                <a:lnTo>
                  <a:pt x="468" y="636"/>
                </a:lnTo>
                <a:lnTo>
                  <a:pt x="474" y="636"/>
                </a:lnTo>
                <a:lnTo>
                  <a:pt x="479" y="640"/>
                </a:lnTo>
                <a:lnTo>
                  <a:pt x="482" y="643"/>
                </a:lnTo>
                <a:lnTo>
                  <a:pt x="485" y="649"/>
                </a:lnTo>
                <a:lnTo>
                  <a:pt x="498" y="696"/>
                </a:lnTo>
                <a:lnTo>
                  <a:pt x="498" y="696"/>
                </a:lnTo>
                <a:lnTo>
                  <a:pt x="498" y="700"/>
                </a:lnTo>
                <a:lnTo>
                  <a:pt x="498" y="703"/>
                </a:lnTo>
                <a:lnTo>
                  <a:pt x="497" y="708"/>
                </a:lnTo>
                <a:lnTo>
                  <a:pt x="494" y="710"/>
                </a:lnTo>
                <a:lnTo>
                  <a:pt x="492" y="714"/>
                </a:lnTo>
                <a:lnTo>
                  <a:pt x="488" y="716"/>
                </a:lnTo>
                <a:lnTo>
                  <a:pt x="485" y="717"/>
                </a:lnTo>
                <a:lnTo>
                  <a:pt x="480" y="717"/>
                </a:lnTo>
                <a:lnTo>
                  <a:pt x="99" y="717"/>
                </a:lnTo>
                <a:lnTo>
                  <a:pt x="99" y="717"/>
                </a:lnTo>
                <a:lnTo>
                  <a:pt x="95" y="717"/>
                </a:lnTo>
                <a:lnTo>
                  <a:pt x="92" y="716"/>
                </a:lnTo>
                <a:lnTo>
                  <a:pt x="88" y="714"/>
                </a:lnTo>
                <a:lnTo>
                  <a:pt x="86" y="710"/>
                </a:lnTo>
                <a:lnTo>
                  <a:pt x="84" y="708"/>
                </a:lnTo>
                <a:lnTo>
                  <a:pt x="82" y="703"/>
                </a:lnTo>
                <a:lnTo>
                  <a:pt x="82" y="700"/>
                </a:lnTo>
                <a:lnTo>
                  <a:pt x="82" y="696"/>
                </a:lnTo>
                <a:lnTo>
                  <a:pt x="94" y="649"/>
                </a:lnTo>
                <a:lnTo>
                  <a:pt x="94" y="649"/>
                </a:lnTo>
                <a:lnTo>
                  <a:pt x="97" y="643"/>
                </a:lnTo>
                <a:lnTo>
                  <a:pt x="101" y="640"/>
                </a:lnTo>
                <a:lnTo>
                  <a:pt x="106" y="636"/>
                </a:lnTo>
                <a:lnTo>
                  <a:pt x="112" y="636"/>
                </a:lnTo>
                <a:lnTo>
                  <a:pt x="112" y="63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43608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B3A5D75E-465C-4193-A38D-31DB88107C56}"/>
              </a:ext>
            </a:extLst>
          </p:cNvPr>
          <p:cNvSpPr/>
          <p:nvPr/>
        </p:nvSpPr>
        <p:spPr>
          <a:xfrm flipH="1">
            <a:off x="6771059" y="1953589"/>
            <a:ext cx="2161343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100" b="1" dirty="0">
                <a:solidFill>
                  <a:schemeClr val="accent2"/>
                </a:solidFill>
              </a:rPr>
              <a:t>TEXT PLACEHOLDER</a:t>
            </a:r>
            <a:endParaRPr lang="en-US" sz="1100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FFC89278-B4B1-4E50-978D-0E447CC85F43}"/>
              </a:ext>
            </a:extLst>
          </p:cNvPr>
          <p:cNvSpPr/>
          <p:nvPr/>
        </p:nvSpPr>
        <p:spPr>
          <a:xfrm flipH="1">
            <a:off x="6771059" y="3572217"/>
            <a:ext cx="2161343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100" b="1" dirty="0">
                <a:solidFill>
                  <a:schemeClr val="accent4"/>
                </a:solidFill>
              </a:rPr>
              <a:t>TEXT PLACEHOLDER</a:t>
            </a:r>
          </a:p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279C04AC-2685-4E57-B2A4-CCC77AB630D3}"/>
              </a:ext>
            </a:extLst>
          </p:cNvPr>
          <p:cNvSpPr/>
          <p:nvPr/>
        </p:nvSpPr>
        <p:spPr>
          <a:xfrm flipH="1">
            <a:off x="211597" y="1953589"/>
            <a:ext cx="2161343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1"/>
                </a:solidFill>
              </a:rPr>
              <a:t>TEXT PLACEHOLDER</a:t>
            </a:r>
            <a:endParaRPr lang="en-US" sz="1100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B825336A-69AD-4806-B545-3F5E7A5EFF66}"/>
              </a:ext>
            </a:extLst>
          </p:cNvPr>
          <p:cNvSpPr/>
          <p:nvPr/>
        </p:nvSpPr>
        <p:spPr>
          <a:xfrm flipH="1">
            <a:off x="211597" y="3572217"/>
            <a:ext cx="2161343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3"/>
                </a:solidFill>
              </a:rPr>
              <a:t>TEXT PLACEHOLDER</a:t>
            </a:r>
            <a:endParaRPr lang="en-US" sz="1100" dirty="0">
              <a:solidFill>
                <a:schemeClr val="accent3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57" name="Group 56"/>
          <p:cNvGrpSpPr/>
          <p:nvPr/>
        </p:nvGrpSpPr>
        <p:grpSpPr>
          <a:xfrm>
            <a:off x="2601684" y="1261300"/>
            <a:ext cx="3940632" cy="3655443"/>
            <a:chOff x="3125341" y="1418828"/>
            <a:chExt cx="2893318" cy="3340792"/>
          </a:xfrm>
        </p:grpSpPr>
        <p:sp>
          <p:nvSpPr>
            <p:cNvPr id="58" name="Freeform 5"/>
            <p:cNvSpPr>
              <a:spLocks/>
            </p:cNvSpPr>
            <p:nvPr/>
          </p:nvSpPr>
          <p:spPr bwMode="auto">
            <a:xfrm>
              <a:off x="4027138" y="2294495"/>
              <a:ext cx="1088530" cy="363268"/>
            </a:xfrm>
            <a:custGeom>
              <a:avLst/>
              <a:gdLst>
                <a:gd name="T0" fmla="*/ 1708 w 1708"/>
                <a:gd name="T1" fmla="*/ 71 h 570"/>
                <a:gd name="T2" fmla="*/ 1637 w 1708"/>
                <a:gd name="T3" fmla="*/ 0 h 570"/>
                <a:gd name="T4" fmla="*/ 854 w 1708"/>
                <a:gd name="T5" fmla="*/ 462 h 570"/>
                <a:gd name="T6" fmla="*/ 71 w 1708"/>
                <a:gd name="T7" fmla="*/ 0 h 570"/>
                <a:gd name="T8" fmla="*/ 0 w 1708"/>
                <a:gd name="T9" fmla="*/ 71 h 570"/>
                <a:gd name="T10" fmla="*/ 854 w 1708"/>
                <a:gd name="T11" fmla="*/ 570 h 570"/>
                <a:gd name="T12" fmla="*/ 1708 w 1708"/>
                <a:gd name="T13" fmla="*/ 71 h 5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708" h="570">
                  <a:moveTo>
                    <a:pt x="1708" y="71"/>
                  </a:moveTo>
                  <a:lnTo>
                    <a:pt x="1637" y="0"/>
                  </a:lnTo>
                  <a:lnTo>
                    <a:pt x="854" y="462"/>
                  </a:lnTo>
                  <a:lnTo>
                    <a:pt x="71" y="0"/>
                  </a:lnTo>
                  <a:lnTo>
                    <a:pt x="0" y="71"/>
                  </a:lnTo>
                  <a:lnTo>
                    <a:pt x="854" y="570"/>
                  </a:lnTo>
                  <a:lnTo>
                    <a:pt x="1708" y="71"/>
                  </a:lnTo>
                  <a:close/>
                </a:path>
              </a:pathLst>
            </a:custGeom>
            <a:solidFill>
              <a:srgbClr val="58595B"/>
            </a:solidFill>
            <a:ln w="15875" cap="flat">
              <a:solidFill>
                <a:srgbClr val="58595B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6"/>
            <p:cNvSpPr>
              <a:spLocks/>
            </p:cNvSpPr>
            <p:nvPr/>
          </p:nvSpPr>
          <p:spPr bwMode="auto">
            <a:xfrm>
              <a:off x="3713581" y="2831113"/>
              <a:ext cx="1716283" cy="550638"/>
            </a:xfrm>
            <a:custGeom>
              <a:avLst/>
              <a:gdLst>
                <a:gd name="T0" fmla="*/ 2693 w 2693"/>
                <a:gd name="T1" fmla="*/ 81 h 864"/>
                <a:gd name="T2" fmla="*/ 2603 w 2693"/>
                <a:gd name="T3" fmla="*/ 0 h 864"/>
                <a:gd name="T4" fmla="*/ 1346 w 2693"/>
                <a:gd name="T5" fmla="*/ 755 h 864"/>
                <a:gd name="T6" fmla="*/ 90 w 2693"/>
                <a:gd name="T7" fmla="*/ 0 h 864"/>
                <a:gd name="T8" fmla="*/ 0 w 2693"/>
                <a:gd name="T9" fmla="*/ 81 h 864"/>
                <a:gd name="T10" fmla="*/ 1346 w 2693"/>
                <a:gd name="T11" fmla="*/ 864 h 864"/>
                <a:gd name="T12" fmla="*/ 2693 w 2693"/>
                <a:gd name="T13" fmla="*/ 81 h 8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93" h="864">
                  <a:moveTo>
                    <a:pt x="2693" y="81"/>
                  </a:moveTo>
                  <a:lnTo>
                    <a:pt x="2603" y="0"/>
                  </a:lnTo>
                  <a:lnTo>
                    <a:pt x="1346" y="755"/>
                  </a:lnTo>
                  <a:lnTo>
                    <a:pt x="90" y="0"/>
                  </a:lnTo>
                  <a:lnTo>
                    <a:pt x="0" y="81"/>
                  </a:lnTo>
                  <a:lnTo>
                    <a:pt x="1346" y="864"/>
                  </a:lnTo>
                  <a:lnTo>
                    <a:pt x="2693" y="81"/>
                  </a:lnTo>
                  <a:close/>
                </a:path>
              </a:pathLst>
            </a:custGeom>
            <a:solidFill>
              <a:srgbClr val="58595B"/>
            </a:solidFill>
            <a:ln w="15875" cap="flat">
              <a:solidFill>
                <a:srgbClr val="58595B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7"/>
            <p:cNvSpPr>
              <a:spLocks/>
            </p:cNvSpPr>
            <p:nvPr/>
          </p:nvSpPr>
          <p:spPr bwMode="auto">
            <a:xfrm>
              <a:off x="3400023" y="3367730"/>
              <a:ext cx="2343398" cy="737371"/>
            </a:xfrm>
            <a:custGeom>
              <a:avLst/>
              <a:gdLst>
                <a:gd name="T0" fmla="*/ 1831 w 3677"/>
                <a:gd name="T1" fmla="*/ 1048 h 1157"/>
                <a:gd name="T2" fmla="*/ 99 w 3677"/>
                <a:gd name="T3" fmla="*/ 0 h 1157"/>
                <a:gd name="T4" fmla="*/ 0 w 3677"/>
                <a:gd name="T5" fmla="*/ 90 h 1157"/>
                <a:gd name="T6" fmla="*/ 1831 w 3677"/>
                <a:gd name="T7" fmla="*/ 1157 h 1157"/>
                <a:gd name="T8" fmla="*/ 3677 w 3677"/>
                <a:gd name="T9" fmla="*/ 90 h 1157"/>
                <a:gd name="T10" fmla="*/ 3561 w 3677"/>
                <a:gd name="T11" fmla="*/ 0 h 1157"/>
                <a:gd name="T12" fmla="*/ 1831 w 3677"/>
                <a:gd name="T13" fmla="*/ 1048 h 11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77" h="1157">
                  <a:moveTo>
                    <a:pt x="1831" y="1048"/>
                  </a:moveTo>
                  <a:lnTo>
                    <a:pt x="99" y="0"/>
                  </a:lnTo>
                  <a:lnTo>
                    <a:pt x="0" y="90"/>
                  </a:lnTo>
                  <a:lnTo>
                    <a:pt x="1831" y="1157"/>
                  </a:lnTo>
                  <a:lnTo>
                    <a:pt x="3677" y="90"/>
                  </a:lnTo>
                  <a:lnTo>
                    <a:pt x="3561" y="0"/>
                  </a:lnTo>
                  <a:lnTo>
                    <a:pt x="1831" y="1048"/>
                  </a:lnTo>
                  <a:close/>
                </a:path>
              </a:pathLst>
            </a:custGeom>
            <a:solidFill>
              <a:srgbClr val="58595B"/>
            </a:solidFill>
            <a:ln w="15875" cap="flat">
              <a:solidFill>
                <a:srgbClr val="58595B"/>
              </a:solidFill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8"/>
            <p:cNvSpPr>
              <a:spLocks/>
            </p:cNvSpPr>
            <p:nvPr/>
          </p:nvSpPr>
          <p:spPr bwMode="auto">
            <a:xfrm>
              <a:off x="3739073" y="2339745"/>
              <a:ext cx="832331" cy="972539"/>
            </a:xfrm>
            <a:custGeom>
              <a:avLst/>
              <a:gdLst>
                <a:gd name="T0" fmla="*/ 445 w 1306"/>
                <a:gd name="T1" fmla="*/ 0 h 1526"/>
                <a:gd name="T2" fmla="*/ 0 w 1306"/>
                <a:gd name="T3" fmla="*/ 771 h 1526"/>
                <a:gd name="T4" fmla="*/ 1306 w 1306"/>
                <a:gd name="T5" fmla="*/ 1526 h 1526"/>
                <a:gd name="T6" fmla="*/ 1306 w 1306"/>
                <a:gd name="T7" fmla="*/ 499 h 1526"/>
                <a:gd name="T8" fmla="*/ 445 w 1306"/>
                <a:gd name="T9" fmla="*/ 0 h 15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06" h="1526">
                  <a:moveTo>
                    <a:pt x="445" y="0"/>
                  </a:moveTo>
                  <a:lnTo>
                    <a:pt x="0" y="771"/>
                  </a:lnTo>
                  <a:lnTo>
                    <a:pt x="1306" y="1526"/>
                  </a:lnTo>
                  <a:lnTo>
                    <a:pt x="1306" y="499"/>
                  </a:lnTo>
                  <a:lnTo>
                    <a:pt x="44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9"/>
            <p:cNvSpPr>
              <a:spLocks/>
            </p:cNvSpPr>
            <p:nvPr/>
          </p:nvSpPr>
          <p:spPr bwMode="auto">
            <a:xfrm>
              <a:off x="4571404" y="2339745"/>
              <a:ext cx="832331" cy="972539"/>
            </a:xfrm>
            <a:custGeom>
              <a:avLst/>
              <a:gdLst>
                <a:gd name="T0" fmla="*/ 862 w 1306"/>
                <a:gd name="T1" fmla="*/ 0 h 1526"/>
                <a:gd name="T2" fmla="*/ 0 w 1306"/>
                <a:gd name="T3" fmla="*/ 499 h 1526"/>
                <a:gd name="T4" fmla="*/ 0 w 1306"/>
                <a:gd name="T5" fmla="*/ 1526 h 1526"/>
                <a:gd name="T6" fmla="*/ 1306 w 1306"/>
                <a:gd name="T7" fmla="*/ 771 h 1526"/>
                <a:gd name="T8" fmla="*/ 862 w 1306"/>
                <a:gd name="T9" fmla="*/ 0 h 15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06" h="1526">
                  <a:moveTo>
                    <a:pt x="862" y="0"/>
                  </a:moveTo>
                  <a:lnTo>
                    <a:pt x="0" y="499"/>
                  </a:lnTo>
                  <a:lnTo>
                    <a:pt x="0" y="1526"/>
                  </a:lnTo>
                  <a:lnTo>
                    <a:pt x="1306" y="771"/>
                  </a:lnTo>
                  <a:lnTo>
                    <a:pt x="862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Freeform 10"/>
            <p:cNvSpPr>
              <a:spLocks/>
            </p:cNvSpPr>
            <p:nvPr/>
          </p:nvSpPr>
          <p:spPr bwMode="auto">
            <a:xfrm>
              <a:off x="3425515" y="2882735"/>
              <a:ext cx="1145888" cy="1152899"/>
            </a:xfrm>
            <a:custGeom>
              <a:avLst/>
              <a:gdLst>
                <a:gd name="T0" fmla="*/ 445 w 1798"/>
                <a:gd name="T1" fmla="*/ 0 h 1809"/>
                <a:gd name="T2" fmla="*/ 0 w 1798"/>
                <a:gd name="T3" fmla="*/ 771 h 1809"/>
                <a:gd name="T4" fmla="*/ 1798 w 1798"/>
                <a:gd name="T5" fmla="*/ 1809 h 1809"/>
                <a:gd name="T6" fmla="*/ 1798 w 1798"/>
                <a:gd name="T7" fmla="*/ 783 h 1809"/>
                <a:gd name="T8" fmla="*/ 445 w 1798"/>
                <a:gd name="T9" fmla="*/ 0 h 18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98" h="1809">
                  <a:moveTo>
                    <a:pt x="445" y="0"/>
                  </a:moveTo>
                  <a:lnTo>
                    <a:pt x="0" y="771"/>
                  </a:lnTo>
                  <a:lnTo>
                    <a:pt x="1798" y="1809"/>
                  </a:lnTo>
                  <a:lnTo>
                    <a:pt x="1798" y="783"/>
                  </a:lnTo>
                  <a:lnTo>
                    <a:pt x="44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11"/>
            <p:cNvSpPr>
              <a:spLocks/>
            </p:cNvSpPr>
            <p:nvPr/>
          </p:nvSpPr>
          <p:spPr bwMode="auto">
            <a:xfrm>
              <a:off x="4571403" y="2882735"/>
              <a:ext cx="1146525" cy="1152899"/>
            </a:xfrm>
            <a:custGeom>
              <a:avLst/>
              <a:gdLst>
                <a:gd name="T0" fmla="*/ 1354 w 1799"/>
                <a:gd name="T1" fmla="*/ 0 h 1809"/>
                <a:gd name="T2" fmla="*/ 0 w 1799"/>
                <a:gd name="T3" fmla="*/ 783 h 1809"/>
                <a:gd name="T4" fmla="*/ 0 w 1799"/>
                <a:gd name="T5" fmla="*/ 1809 h 1809"/>
                <a:gd name="T6" fmla="*/ 1799 w 1799"/>
                <a:gd name="T7" fmla="*/ 771 h 1809"/>
                <a:gd name="T8" fmla="*/ 1354 w 1799"/>
                <a:gd name="T9" fmla="*/ 0 h 18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99" h="1809">
                  <a:moveTo>
                    <a:pt x="1354" y="0"/>
                  </a:moveTo>
                  <a:lnTo>
                    <a:pt x="0" y="783"/>
                  </a:lnTo>
                  <a:lnTo>
                    <a:pt x="0" y="1809"/>
                  </a:lnTo>
                  <a:lnTo>
                    <a:pt x="1799" y="771"/>
                  </a:lnTo>
                  <a:lnTo>
                    <a:pt x="1354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12"/>
            <p:cNvSpPr>
              <a:spLocks/>
            </p:cNvSpPr>
            <p:nvPr/>
          </p:nvSpPr>
          <p:spPr bwMode="auto">
            <a:xfrm>
              <a:off x="3125341" y="3425088"/>
              <a:ext cx="1446063" cy="1334532"/>
            </a:xfrm>
            <a:custGeom>
              <a:avLst/>
              <a:gdLst>
                <a:gd name="T0" fmla="*/ 423 w 2269"/>
                <a:gd name="T1" fmla="*/ 0 h 2094"/>
                <a:gd name="T2" fmla="*/ 0 w 2269"/>
                <a:gd name="T3" fmla="*/ 736 h 2094"/>
                <a:gd name="T4" fmla="*/ 0 w 2269"/>
                <a:gd name="T5" fmla="*/ 783 h 2094"/>
                <a:gd name="T6" fmla="*/ 2269 w 2269"/>
                <a:gd name="T7" fmla="*/ 2094 h 2094"/>
                <a:gd name="T8" fmla="*/ 2269 w 2269"/>
                <a:gd name="T9" fmla="*/ 1067 h 2094"/>
                <a:gd name="T10" fmla="*/ 423 w 2269"/>
                <a:gd name="T11" fmla="*/ 0 h 20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69" h="2094">
                  <a:moveTo>
                    <a:pt x="423" y="0"/>
                  </a:moveTo>
                  <a:lnTo>
                    <a:pt x="0" y="736"/>
                  </a:lnTo>
                  <a:lnTo>
                    <a:pt x="0" y="783"/>
                  </a:lnTo>
                  <a:lnTo>
                    <a:pt x="2269" y="2094"/>
                  </a:lnTo>
                  <a:lnTo>
                    <a:pt x="2269" y="1067"/>
                  </a:lnTo>
                  <a:lnTo>
                    <a:pt x="423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Freeform 13"/>
            <p:cNvSpPr>
              <a:spLocks/>
            </p:cNvSpPr>
            <p:nvPr/>
          </p:nvSpPr>
          <p:spPr bwMode="auto">
            <a:xfrm>
              <a:off x="4571404" y="3425088"/>
              <a:ext cx="1446063" cy="1334532"/>
            </a:xfrm>
            <a:custGeom>
              <a:avLst/>
              <a:gdLst>
                <a:gd name="T0" fmla="*/ 1846 w 2269"/>
                <a:gd name="T1" fmla="*/ 0 h 2094"/>
                <a:gd name="T2" fmla="*/ 0 w 2269"/>
                <a:gd name="T3" fmla="*/ 1067 h 2094"/>
                <a:gd name="T4" fmla="*/ 0 w 2269"/>
                <a:gd name="T5" fmla="*/ 2094 h 2094"/>
                <a:gd name="T6" fmla="*/ 2269 w 2269"/>
                <a:gd name="T7" fmla="*/ 783 h 2094"/>
                <a:gd name="T8" fmla="*/ 2269 w 2269"/>
                <a:gd name="T9" fmla="*/ 736 h 2094"/>
                <a:gd name="T10" fmla="*/ 1846 w 2269"/>
                <a:gd name="T11" fmla="*/ 0 h 20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69" h="2094">
                  <a:moveTo>
                    <a:pt x="1846" y="0"/>
                  </a:moveTo>
                  <a:lnTo>
                    <a:pt x="0" y="1067"/>
                  </a:lnTo>
                  <a:lnTo>
                    <a:pt x="0" y="2094"/>
                  </a:lnTo>
                  <a:lnTo>
                    <a:pt x="2269" y="783"/>
                  </a:lnTo>
                  <a:lnTo>
                    <a:pt x="2269" y="736"/>
                  </a:lnTo>
                  <a:lnTo>
                    <a:pt x="1846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" name="Freeform 14"/>
            <p:cNvSpPr>
              <a:spLocks/>
            </p:cNvSpPr>
            <p:nvPr/>
          </p:nvSpPr>
          <p:spPr bwMode="auto">
            <a:xfrm>
              <a:off x="4052631" y="1418828"/>
              <a:ext cx="518772" cy="1170106"/>
            </a:xfrm>
            <a:custGeom>
              <a:avLst/>
              <a:gdLst>
                <a:gd name="T0" fmla="*/ 774 w 814"/>
                <a:gd name="T1" fmla="*/ 24 h 1836"/>
                <a:gd name="T2" fmla="*/ 0 w 814"/>
                <a:gd name="T3" fmla="*/ 1365 h 1836"/>
                <a:gd name="T4" fmla="*/ 814 w 814"/>
                <a:gd name="T5" fmla="*/ 1836 h 1836"/>
                <a:gd name="T6" fmla="*/ 814 w 814"/>
                <a:gd name="T7" fmla="*/ 0 h 1836"/>
                <a:gd name="T8" fmla="*/ 774 w 814"/>
                <a:gd name="T9" fmla="*/ 24 h 18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4" h="1836">
                  <a:moveTo>
                    <a:pt x="774" y="24"/>
                  </a:moveTo>
                  <a:lnTo>
                    <a:pt x="0" y="1365"/>
                  </a:lnTo>
                  <a:lnTo>
                    <a:pt x="814" y="1836"/>
                  </a:lnTo>
                  <a:lnTo>
                    <a:pt x="814" y="0"/>
                  </a:lnTo>
                  <a:lnTo>
                    <a:pt x="774" y="2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" name="Freeform 15"/>
            <p:cNvSpPr>
              <a:spLocks/>
            </p:cNvSpPr>
            <p:nvPr/>
          </p:nvSpPr>
          <p:spPr bwMode="auto">
            <a:xfrm>
              <a:off x="4571404" y="1418828"/>
              <a:ext cx="518772" cy="1170106"/>
            </a:xfrm>
            <a:custGeom>
              <a:avLst/>
              <a:gdLst>
                <a:gd name="T0" fmla="*/ 40 w 814"/>
                <a:gd name="T1" fmla="*/ 24 h 1836"/>
                <a:gd name="T2" fmla="*/ 0 w 814"/>
                <a:gd name="T3" fmla="*/ 0 h 1836"/>
                <a:gd name="T4" fmla="*/ 0 w 814"/>
                <a:gd name="T5" fmla="*/ 1836 h 1836"/>
                <a:gd name="T6" fmla="*/ 814 w 814"/>
                <a:gd name="T7" fmla="*/ 1365 h 1836"/>
                <a:gd name="T8" fmla="*/ 40 w 814"/>
                <a:gd name="T9" fmla="*/ 24 h 18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4" h="1836">
                  <a:moveTo>
                    <a:pt x="40" y="24"/>
                  </a:moveTo>
                  <a:lnTo>
                    <a:pt x="0" y="0"/>
                  </a:lnTo>
                  <a:lnTo>
                    <a:pt x="0" y="1836"/>
                  </a:lnTo>
                  <a:lnTo>
                    <a:pt x="814" y="1365"/>
                  </a:lnTo>
                  <a:lnTo>
                    <a:pt x="40" y="2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" name="Freeform 9"/>
            <p:cNvSpPr>
              <a:spLocks/>
            </p:cNvSpPr>
            <p:nvPr/>
          </p:nvSpPr>
          <p:spPr bwMode="auto">
            <a:xfrm>
              <a:off x="4572596" y="2339745"/>
              <a:ext cx="832331" cy="972539"/>
            </a:xfrm>
            <a:custGeom>
              <a:avLst/>
              <a:gdLst>
                <a:gd name="T0" fmla="*/ 862 w 1306"/>
                <a:gd name="T1" fmla="*/ 0 h 1526"/>
                <a:gd name="T2" fmla="*/ 0 w 1306"/>
                <a:gd name="T3" fmla="*/ 499 h 1526"/>
                <a:gd name="T4" fmla="*/ 0 w 1306"/>
                <a:gd name="T5" fmla="*/ 1526 h 1526"/>
                <a:gd name="T6" fmla="*/ 1306 w 1306"/>
                <a:gd name="T7" fmla="*/ 771 h 1526"/>
                <a:gd name="T8" fmla="*/ 862 w 1306"/>
                <a:gd name="T9" fmla="*/ 0 h 15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306" h="1526">
                  <a:moveTo>
                    <a:pt x="862" y="0"/>
                  </a:moveTo>
                  <a:lnTo>
                    <a:pt x="0" y="499"/>
                  </a:lnTo>
                  <a:lnTo>
                    <a:pt x="0" y="1526"/>
                  </a:lnTo>
                  <a:lnTo>
                    <a:pt x="1306" y="771"/>
                  </a:lnTo>
                  <a:lnTo>
                    <a:pt x="862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Freeform 11"/>
            <p:cNvSpPr>
              <a:spLocks/>
            </p:cNvSpPr>
            <p:nvPr/>
          </p:nvSpPr>
          <p:spPr bwMode="auto">
            <a:xfrm>
              <a:off x="4572595" y="2882735"/>
              <a:ext cx="1146525" cy="1152899"/>
            </a:xfrm>
            <a:custGeom>
              <a:avLst/>
              <a:gdLst>
                <a:gd name="T0" fmla="*/ 1354 w 1799"/>
                <a:gd name="T1" fmla="*/ 0 h 1809"/>
                <a:gd name="T2" fmla="*/ 0 w 1799"/>
                <a:gd name="T3" fmla="*/ 783 h 1809"/>
                <a:gd name="T4" fmla="*/ 0 w 1799"/>
                <a:gd name="T5" fmla="*/ 1809 h 1809"/>
                <a:gd name="T6" fmla="*/ 1799 w 1799"/>
                <a:gd name="T7" fmla="*/ 771 h 1809"/>
                <a:gd name="T8" fmla="*/ 1354 w 1799"/>
                <a:gd name="T9" fmla="*/ 0 h 18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99" h="1809">
                  <a:moveTo>
                    <a:pt x="1354" y="0"/>
                  </a:moveTo>
                  <a:lnTo>
                    <a:pt x="0" y="783"/>
                  </a:lnTo>
                  <a:lnTo>
                    <a:pt x="0" y="1809"/>
                  </a:lnTo>
                  <a:lnTo>
                    <a:pt x="1799" y="771"/>
                  </a:lnTo>
                  <a:lnTo>
                    <a:pt x="1354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13"/>
            <p:cNvSpPr>
              <a:spLocks/>
            </p:cNvSpPr>
            <p:nvPr/>
          </p:nvSpPr>
          <p:spPr bwMode="auto">
            <a:xfrm>
              <a:off x="4572596" y="3425088"/>
              <a:ext cx="1446063" cy="1334532"/>
            </a:xfrm>
            <a:custGeom>
              <a:avLst/>
              <a:gdLst>
                <a:gd name="T0" fmla="*/ 1846 w 2269"/>
                <a:gd name="T1" fmla="*/ 0 h 2094"/>
                <a:gd name="T2" fmla="*/ 0 w 2269"/>
                <a:gd name="T3" fmla="*/ 1067 h 2094"/>
                <a:gd name="T4" fmla="*/ 0 w 2269"/>
                <a:gd name="T5" fmla="*/ 2094 h 2094"/>
                <a:gd name="T6" fmla="*/ 2269 w 2269"/>
                <a:gd name="T7" fmla="*/ 783 h 2094"/>
                <a:gd name="T8" fmla="*/ 2269 w 2269"/>
                <a:gd name="T9" fmla="*/ 736 h 2094"/>
                <a:gd name="T10" fmla="*/ 1846 w 2269"/>
                <a:gd name="T11" fmla="*/ 0 h 20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69" h="2094">
                  <a:moveTo>
                    <a:pt x="1846" y="0"/>
                  </a:moveTo>
                  <a:lnTo>
                    <a:pt x="0" y="1067"/>
                  </a:lnTo>
                  <a:lnTo>
                    <a:pt x="0" y="2094"/>
                  </a:lnTo>
                  <a:lnTo>
                    <a:pt x="2269" y="783"/>
                  </a:lnTo>
                  <a:lnTo>
                    <a:pt x="2269" y="736"/>
                  </a:lnTo>
                  <a:lnTo>
                    <a:pt x="1846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15"/>
            <p:cNvSpPr>
              <a:spLocks/>
            </p:cNvSpPr>
            <p:nvPr/>
          </p:nvSpPr>
          <p:spPr bwMode="auto">
            <a:xfrm>
              <a:off x="4572596" y="1418828"/>
              <a:ext cx="518772" cy="1170106"/>
            </a:xfrm>
            <a:custGeom>
              <a:avLst/>
              <a:gdLst>
                <a:gd name="T0" fmla="*/ 40 w 814"/>
                <a:gd name="T1" fmla="*/ 24 h 1836"/>
                <a:gd name="T2" fmla="*/ 0 w 814"/>
                <a:gd name="T3" fmla="*/ 0 h 1836"/>
                <a:gd name="T4" fmla="*/ 0 w 814"/>
                <a:gd name="T5" fmla="*/ 1836 h 1836"/>
                <a:gd name="T6" fmla="*/ 814 w 814"/>
                <a:gd name="T7" fmla="*/ 1365 h 1836"/>
                <a:gd name="T8" fmla="*/ 40 w 814"/>
                <a:gd name="T9" fmla="*/ 24 h 18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14" h="1836">
                  <a:moveTo>
                    <a:pt x="40" y="24"/>
                  </a:moveTo>
                  <a:lnTo>
                    <a:pt x="0" y="0"/>
                  </a:lnTo>
                  <a:lnTo>
                    <a:pt x="0" y="1836"/>
                  </a:lnTo>
                  <a:lnTo>
                    <a:pt x="814" y="1365"/>
                  </a:lnTo>
                  <a:lnTo>
                    <a:pt x="40" y="24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77" name="TextBox 76"/>
          <p:cNvSpPr txBox="1"/>
          <p:nvPr/>
        </p:nvSpPr>
        <p:spPr>
          <a:xfrm flipH="1">
            <a:off x="4530844" y="1845111"/>
            <a:ext cx="5605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2000" b="1" dirty="0">
                <a:solidFill>
                  <a:schemeClr val="bg1"/>
                </a:solidFill>
              </a:rPr>
              <a:t>1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78" name="TextBox 77"/>
          <p:cNvSpPr txBox="1"/>
          <p:nvPr/>
        </p:nvSpPr>
        <p:spPr>
          <a:xfrm flipH="1">
            <a:off x="4789509" y="2585497"/>
            <a:ext cx="5605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9" name="TextBox 78"/>
          <p:cNvSpPr txBox="1"/>
          <p:nvPr/>
        </p:nvSpPr>
        <p:spPr>
          <a:xfrm flipH="1">
            <a:off x="5048174" y="3232755"/>
            <a:ext cx="5605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3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 flipH="1">
            <a:off x="5306840" y="3868029"/>
            <a:ext cx="56056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4</a:t>
            </a:r>
            <a:endParaRPr lang="en-US" sz="2000" b="1" dirty="0">
              <a:solidFill>
                <a:schemeClr val="bg1"/>
              </a:solidFill>
            </a:endParaRPr>
          </a:p>
        </p:txBody>
      </p:sp>
      <p:grpSp>
        <p:nvGrpSpPr>
          <p:cNvPr id="85" name="Group 84">
            <a:extLst>
              <a:ext uri="{FF2B5EF4-FFF2-40B4-BE49-F238E27FC236}">
                <a16:creationId xmlns:a16="http://schemas.microsoft.com/office/drawing/2014/main" id="{27FDD033-2AF1-4AD1-99BE-C807E686911F}"/>
              </a:ext>
            </a:extLst>
          </p:cNvPr>
          <p:cNvGrpSpPr/>
          <p:nvPr/>
        </p:nvGrpSpPr>
        <p:grpSpPr>
          <a:xfrm>
            <a:off x="4174834" y="1939285"/>
            <a:ext cx="276713" cy="248775"/>
            <a:chOff x="8115300" y="4057733"/>
            <a:chExt cx="330200" cy="296863"/>
          </a:xfrm>
          <a:solidFill>
            <a:schemeClr val="bg1"/>
          </a:solidFill>
        </p:grpSpPr>
        <p:sp>
          <p:nvSpPr>
            <p:cNvPr id="86" name="Freeform 22">
              <a:extLst>
                <a:ext uri="{FF2B5EF4-FFF2-40B4-BE49-F238E27FC236}">
                  <a16:creationId xmlns:a16="http://schemas.microsoft.com/office/drawing/2014/main" id="{190CBBF4-73B4-4578-B89A-1504173E3E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15300" y="4057733"/>
              <a:ext cx="330200" cy="296863"/>
            </a:xfrm>
            <a:custGeom>
              <a:avLst/>
              <a:gdLst>
                <a:gd name="T0" fmla="*/ 220 w 623"/>
                <a:gd name="T1" fmla="*/ 443 h 560"/>
                <a:gd name="T2" fmla="*/ 217 w 623"/>
                <a:gd name="T3" fmla="*/ 443 h 560"/>
                <a:gd name="T4" fmla="*/ 14 w 623"/>
                <a:gd name="T5" fmla="*/ 414 h 560"/>
                <a:gd name="T6" fmla="*/ 3 w 623"/>
                <a:gd name="T7" fmla="*/ 409 h 560"/>
                <a:gd name="T8" fmla="*/ 0 w 623"/>
                <a:gd name="T9" fmla="*/ 399 h 560"/>
                <a:gd name="T10" fmla="*/ 0 w 623"/>
                <a:gd name="T11" fmla="*/ 16 h 560"/>
                <a:gd name="T12" fmla="*/ 4 w 623"/>
                <a:gd name="T13" fmla="*/ 5 h 560"/>
                <a:gd name="T14" fmla="*/ 15 w 623"/>
                <a:gd name="T15" fmla="*/ 0 h 560"/>
                <a:gd name="T16" fmla="*/ 609 w 623"/>
                <a:gd name="T17" fmla="*/ 0 h 560"/>
                <a:gd name="T18" fmla="*/ 620 w 623"/>
                <a:gd name="T19" fmla="*/ 5 h 560"/>
                <a:gd name="T20" fmla="*/ 623 w 623"/>
                <a:gd name="T21" fmla="*/ 16 h 560"/>
                <a:gd name="T22" fmla="*/ 623 w 623"/>
                <a:gd name="T23" fmla="*/ 399 h 560"/>
                <a:gd name="T24" fmla="*/ 620 w 623"/>
                <a:gd name="T25" fmla="*/ 409 h 560"/>
                <a:gd name="T26" fmla="*/ 610 w 623"/>
                <a:gd name="T27" fmla="*/ 414 h 560"/>
                <a:gd name="T28" fmla="*/ 404 w 623"/>
                <a:gd name="T29" fmla="*/ 443 h 560"/>
                <a:gd name="T30" fmla="*/ 403 w 623"/>
                <a:gd name="T31" fmla="*/ 443 h 560"/>
                <a:gd name="T32" fmla="*/ 214 w 623"/>
                <a:gd name="T33" fmla="*/ 560 h 560"/>
                <a:gd name="T34" fmla="*/ 204 w 623"/>
                <a:gd name="T35" fmla="*/ 556 h 560"/>
                <a:gd name="T36" fmla="*/ 200 w 623"/>
                <a:gd name="T37" fmla="*/ 545 h 560"/>
                <a:gd name="T38" fmla="*/ 201 w 623"/>
                <a:gd name="T39" fmla="*/ 539 h 560"/>
                <a:gd name="T40" fmla="*/ 208 w 623"/>
                <a:gd name="T41" fmla="*/ 532 h 560"/>
                <a:gd name="T42" fmla="*/ 273 w 623"/>
                <a:gd name="T43" fmla="*/ 531 h 560"/>
                <a:gd name="T44" fmla="*/ 350 w 623"/>
                <a:gd name="T45" fmla="*/ 463 h 560"/>
                <a:gd name="T46" fmla="*/ 409 w 623"/>
                <a:gd name="T47" fmla="*/ 531 h 560"/>
                <a:gd name="T48" fmla="*/ 415 w 623"/>
                <a:gd name="T49" fmla="*/ 532 h 560"/>
                <a:gd name="T50" fmla="*/ 422 w 623"/>
                <a:gd name="T51" fmla="*/ 539 h 560"/>
                <a:gd name="T52" fmla="*/ 423 w 623"/>
                <a:gd name="T53" fmla="*/ 545 h 560"/>
                <a:gd name="T54" fmla="*/ 420 w 623"/>
                <a:gd name="T55" fmla="*/ 556 h 560"/>
                <a:gd name="T56" fmla="*/ 409 w 623"/>
                <a:gd name="T57" fmla="*/ 560 h 560"/>
                <a:gd name="T58" fmla="*/ 214 w 623"/>
                <a:gd name="T59" fmla="*/ 560 h 560"/>
                <a:gd name="T60" fmla="*/ 29 w 623"/>
                <a:gd name="T61" fmla="*/ 30 h 560"/>
                <a:gd name="T62" fmla="*/ 594 w 623"/>
                <a:gd name="T63" fmla="*/ 384 h 560"/>
                <a:gd name="T64" fmla="*/ 594 w 623"/>
                <a:gd name="T65" fmla="*/ 30 h 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560">
                  <a:moveTo>
                    <a:pt x="403" y="443"/>
                  </a:moveTo>
                  <a:lnTo>
                    <a:pt x="220" y="443"/>
                  </a:lnTo>
                  <a:lnTo>
                    <a:pt x="220" y="443"/>
                  </a:lnTo>
                  <a:lnTo>
                    <a:pt x="217" y="443"/>
                  </a:lnTo>
                  <a:lnTo>
                    <a:pt x="14" y="414"/>
                  </a:lnTo>
                  <a:lnTo>
                    <a:pt x="14" y="414"/>
                  </a:lnTo>
                  <a:lnTo>
                    <a:pt x="8" y="412"/>
                  </a:lnTo>
                  <a:lnTo>
                    <a:pt x="3" y="409"/>
                  </a:lnTo>
                  <a:lnTo>
                    <a:pt x="1" y="404"/>
                  </a:lnTo>
                  <a:lnTo>
                    <a:pt x="0" y="39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1" y="10"/>
                  </a:lnTo>
                  <a:lnTo>
                    <a:pt x="4" y="5"/>
                  </a:lnTo>
                  <a:lnTo>
                    <a:pt x="9" y="1"/>
                  </a:lnTo>
                  <a:lnTo>
                    <a:pt x="15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15" y="1"/>
                  </a:lnTo>
                  <a:lnTo>
                    <a:pt x="620" y="5"/>
                  </a:lnTo>
                  <a:lnTo>
                    <a:pt x="622" y="10"/>
                  </a:lnTo>
                  <a:lnTo>
                    <a:pt x="623" y="16"/>
                  </a:lnTo>
                  <a:lnTo>
                    <a:pt x="623" y="399"/>
                  </a:lnTo>
                  <a:lnTo>
                    <a:pt x="623" y="399"/>
                  </a:lnTo>
                  <a:lnTo>
                    <a:pt x="622" y="404"/>
                  </a:lnTo>
                  <a:lnTo>
                    <a:pt x="620" y="409"/>
                  </a:lnTo>
                  <a:lnTo>
                    <a:pt x="615" y="412"/>
                  </a:lnTo>
                  <a:lnTo>
                    <a:pt x="610" y="414"/>
                  </a:lnTo>
                  <a:lnTo>
                    <a:pt x="404" y="443"/>
                  </a:lnTo>
                  <a:lnTo>
                    <a:pt x="404" y="443"/>
                  </a:lnTo>
                  <a:lnTo>
                    <a:pt x="403" y="443"/>
                  </a:lnTo>
                  <a:lnTo>
                    <a:pt x="403" y="443"/>
                  </a:lnTo>
                  <a:close/>
                  <a:moveTo>
                    <a:pt x="214" y="560"/>
                  </a:moveTo>
                  <a:lnTo>
                    <a:pt x="214" y="560"/>
                  </a:lnTo>
                  <a:lnTo>
                    <a:pt x="208" y="559"/>
                  </a:lnTo>
                  <a:lnTo>
                    <a:pt x="204" y="556"/>
                  </a:lnTo>
                  <a:lnTo>
                    <a:pt x="201" y="551"/>
                  </a:lnTo>
                  <a:lnTo>
                    <a:pt x="200" y="545"/>
                  </a:lnTo>
                  <a:lnTo>
                    <a:pt x="200" y="545"/>
                  </a:lnTo>
                  <a:lnTo>
                    <a:pt x="201" y="539"/>
                  </a:lnTo>
                  <a:lnTo>
                    <a:pt x="204" y="534"/>
                  </a:lnTo>
                  <a:lnTo>
                    <a:pt x="208" y="532"/>
                  </a:lnTo>
                  <a:lnTo>
                    <a:pt x="214" y="531"/>
                  </a:lnTo>
                  <a:lnTo>
                    <a:pt x="273" y="531"/>
                  </a:lnTo>
                  <a:lnTo>
                    <a:pt x="273" y="463"/>
                  </a:lnTo>
                  <a:lnTo>
                    <a:pt x="350" y="463"/>
                  </a:lnTo>
                  <a:lnTo>
                    <a:pt x="350" y="531"/>
                  </a:lnTo>
                  <a:lnTo>
                    <a:pt x="409" y="531"/>
                  </a:lnTo>
                  <a:lnTo>
                    <a:pt x="409" y="531"/>
                  </a:lnTo>
                  <a:lnTo>
                    <a:pt x="415" y="532"/>
                  </a:lnTo>
                  <a:lnTo>
                    <a:pt x="420" y="534"/>
                  </a:lnTo>
                  <a:lnTo>
                    <a:pt x="422" y="539"/>
                  </a:lnTo>
                  <a:lnTo>
                    <a:pt x="423" y="545"/>
                  </a:lnTo>
                  <a:lnTo>
                    <a:pt x="423" y="545"/>
                  </a:lnTo>
                  <a:lnTo>
                    <a:pt x="422" y="551"/>
                  </a:lnTo>
                  <a:lnTo>
                    <a:pt x="420" y="556"/>
                  </a:lnTo>
                  <a:lnTo>
                    <a:pt x="415" y="559"/>
                  </a:lnTo>
                  <a:lnTo>
                    <a:pt x="409" y="560"/>
                  </a:lnTo>
                  <a:lnTo>
                    <a:pt x="214" y="560"/>
                  </a:lnTo>
                  <a:lnTo>
                    <a:pt x="214" y="560"/>
                  </a:lnTo>
                  <a:close/>
                  <a:moveTo>
                    <a:pt x="594" y="30"/>
                  </a:moveTo>
                  <a:lnTo>
                    <a:pt x="29" y="30"/>
                  </a:lnTo>
                  <a:lnTo>
                    <a:pt x="29" y="384"/>
                  </a:lnTo>
                  <a:lnTo>
                    <a:pt x="594" y="384"/>
                  </a:lnTo>
                  <a:lnTo>
                    <a:pt x="594" y="30"/>
                  </a:lnTo>
                  <a:lnTo>
                    <a:pt x="594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23">
              <a:extLst>
                <a:ext uri="{FF2B5EF4-FFF2-40B4-BE49-F238E27FC236}">
                  <a16:creationId xmlns:a16="http://schemas.microsoft.com/office/drawing/2014/main" id="{43B2FE24-0785-4846-8060-B24CFDD82C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89913" y="4099008"/>
              <a:ext cx="188913" cy="146050"/>
            </a:xfrm>
            <a:custGeom>
              <a:avLst/>
              <a:gdLst>
                <a:gd name="T0" fmla="*/ 71 w 356"/>
                <a:gd name="T1" fmla="*/ 276 h 276"/>
                <a:gd name="T2" fmla="*/ 71 w 356"/>
                <a:gd name="T3" fmla="*/ 212 h 276"/>
                <a:gd name="T4" fmla="*/ 57 w 356"/>
                <a:gd name="T5" fmla="*/ 203 h 276"/>
                <a:gd name="T6" fmla="*/ 3 w 356"/>
                <a:gd name="T7" fmla="*/ 276 h 276"/>
                <a:gd name="T8" fmla="*/ 323 w 356"/>
                <a:gd name="T9" fmla="*/ 59 h 276"/>
                <a:gd name="T10" fmla="*/ 241 w 356"/>
                <a:gd name="T11" fmla="*/ 142 h 276"/>
                <a:gd name="T12" fmla="*/ 235 w 356"/>
                <a:gd name="T13" fmla="*/ 146 h 276"/>
                <a:gd name="T14" fmla="*/ 228 w 356"/>
                <a:gd name="T15" fmla="*/ 148 h 276"/>
                <a:gd name="T16" fmla="*/ 220 w 356"/>
                <a:gd name="T17" fmla="*/ 145 h 276"/>
                <a:gd name="T18" fmla="*/ 214 w 356"/>
                <a:gd name="T19" fmla="*/ 142 h 276"/>
                <a:gd name="T20" fmla="*/ 181 w 356"/>
                <a:gd name="T21" fmla="*/ 106 h 276"/>
                <a:gd name="T22" fmla="*/ 98 w 356"/>
                <a:gd name="T23" fmla="*/ 189 h 276"/>
                <a:gd name="T24" fmla="*/ 93 w 356"/>
                <a:gd name="T25" fmla="*/ 193 h 276"/>
                <a:gd name="T26" fmla="*/ 85 w 356"/>
                <a:gd name="T27" fmla="*/ 194 h 276"/>
                <a:gd name="T28" fmla="*/ 77 w 356"/>
                <a:gd name="T29" fmla="*/ 193 h 276"/>
                <a:gd name="T30" fmla="*/ 71 w 356"/>
                <a:gd name="T31" fmla="*/ 189 h 276"/>
                <a:gd name="T32" fmla="*/ 28 w 356"/>
                <a:gd name="T33" fmla="*/ 90 h 276"/>
                <a:gd name="T34" fmla="*/ 85 w 356"/>
                <a:gd name="T35" fmla="*/ 148 h 276"/>
                <a:gd name="T36" fmla="*/ 167 w 356"/>
                <a:gd name="T37" fmla="*/ 65 h 276"/>
                <a:gd name="T38" fmla="*/ 174 w 356"/>
                <a:gd name="T39" fmla="*/ 62 h 276"/>
                <a:gd name="T40" fmla="*/ 182 w 356"/>
                <a:gd name="T41" fmla="*/ 59 h 276"/>
                <a:gd name="T42" fmla="*/ 189 w 356"/>
                <a:gd name="T43" fmla="*/ 62 h 276"/>
                <a:gd name="T44" fmla="*/ 195 w 356"/>
                <a:gd name="T45" fmla="*/ 65 h 276"/>
                <a:gd name="T46" fmla="*/ 295 w 356"/>
                <a:gd name="T47" fmla="*/ 32 h 276"/>
                <a:gd name="T48" fmla="*/ 356 w 356"/>
                <a:gd name="T49" fmla="*/ 0 h 276"/>
                <a:gd name="T50" fmla="*/ 323 w 356"/>
                <a:gd name="T51" fmla="*/ 59 h 276"/>
                <a:gd name="T52" fmla="*/ 289 w 356"/>
                <a:gd name="T53" fmla="*/ 276 h 276"/>
                <a:gd name="T54" fmla="*/ 356 w 356"/>
                <a:gd name="T55" fmla="*/ 129 h 276"/>
                <a:gd name="T56" fmla="*/ 289 w 356"/>
                <a:gd name="T57" fmla="*/ 122 h 276"/>
                <a:gd name="T58" fmla="*/ 289 w 356"/>
                <a:gd name="T59" fmla="*/ 276 h 276"/>
                <a:gd name="T60" fmla="*/ 262 w 356"/>
                <a:gd name="T61" fmla="*/ 276 h 276"/>
                <a:gd name="T62" fmla="*/ 255 w 356"/>
                <a:gd name="T63" fmla="*/ 156 h 276"/>
                <a:gd name="T64" fmla="*/ 249 w 356"/>
                <a:gd name="T65" fmla="*/ 160 h 276"/>
                <a:gd name="T66" fmla="*/ 235 w 356"/>
                <a:gd name="T67" fmla="*/ 166 h 276"/>
                <a:gd name="T68" fmla="*/ 220 w 356"/>
                <a:gd name="T69" fmla="*/ 166 h 276"/>
                <a:gd name="T70" fmla="*/ 205 w 356"/>
                <a:gd name="T71" fmla="*/ 159 h 276"/>
                <a:gd name="T72" fmla="*/ 194 w 356"/>
                <a:gd name="T73" fmla="*/ 149 h 276"/>
                <a:gd name="T74" fmla="*/ 194 w 356"/>
                <a:gd name="T75" fmla="*/ 276 h 276"/>
                <a:gd name="T76" fmla="*/ 167 w 356"/>
                <a:gd name="T77" fmla="*/ 276 h 276"/>
                <a:gd name="T78" fmla="*/ 113 w 356"/>
                <a:gd name="T79" fmla="*/ 203 h 276"/>
                <a:gd name="T80" fmla="*/ 105 w 356"/>
                <a:gd name="T81" fmla="*/ 209 h 276"/>
                <a:gd name="T82" fmla="*/ 98 w 356"/>
                <a:gd name="T83" fmla="*/ 276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356" h="276">
                  <a:moveTo>
                    <a:pt x="3" y="276"/>
                  </a:moveTo>
                  <a:lnTo>
                    <a:pt x="71" y="276"/>
                  </a:lnTo>
                  <a:lnTo>
                    <a:pt x="71" y="212"/>
                  </a:lnTo>
                  <a:lnTo>
                    <a:pt x="71" y="212"/>
                  </a:lnTo>
                  <a:lnTo>
                    <a:pt x="64" y="209"/>
                  </a:lnTo>
                  <a:lnTo>
                    <a:pt x="57" y="203"/>
                  </a:lnTo>
                  <a:lnTo>
                    <a:pt x="3" y="149"/>
                  </a:lnTo>
                  <a:lnTo>
                    <a:pt x="3" y="276"/>
                  </a:lnTo>
                  <a:lnTo>
                    <a:pt x="3" y="276"/>
                  </a:lnTo>
                  <a:close/>
                  <a:moveTo>
                    <a:pt x="323" y="59"/>
                  </a:moveTo>
                  <a:lnTo>
                    <a:pt x="241" y="142"/>
                  </a:lnTo>
                  <a:lnTo>
                    <a:pt x="241" y="142"/>
                  </a:lnTo>
                  <a:lnTo>
                    <a:pt x="238" y="144"/>
                  </a:lnTo>
                  <a:lnTo>
                    <a:pt x="235" y="146"/>
                  </a:lnTo>
                  <a:lnTo>
                    <a:pt x="231" y="146"/>
                  </a:lnTo>
                  <a:lnTo>
                    <a:pt x="228" y="148"/>
                  </a:lnTo>
                  <a:lnTo>
                    <a:pt x="223" y="146"/>
                  </a:lnTo>
                  <a:lnTo>
                    <a:pt x="220" y="145"/>
                  </a:lnTo>
                  <a:lnTo>
                    <a:pt x="216" y="144"/>
                  </a:lnTo>
                  <a:lnTo>
                    <a:pt x="214" y="142"/>
                  </a:lnTo>
                  <a:lnTo>
                    <a:pt x="181" y="106"/>
                  </a:lnTo>
                  <a:lnTo>
                    <a:pt x="181" y="106"/>
                  </a:lnTo>
                  <a:lnTo>
                    <a:pt x="98" y="189"/>
                  </a:lnTo>
                  <a:lnTo>
                    <a:pt x="98" y="189"/>
                  </a:lnTo>
                  <a:lnTo>
                    <a:pt x="96" y="191"/>
                  </a:lnTo>
                  <a:lnTo>
                    <a:pt x="93" y="193"/>
                  </a:lnTo>
                  <a:lnTo>
                    <a:pt x="89" y="194"/>
                  </a:lnTo>
                  <a:lnTo>
                    <a:pt x="85" y="194"/>
                  </a:lnTo>
                  <a:lnTo>
                    <a:pt x="81" y="194"/>
                  </a:lnTo>
                  <a:lnTo>
                    <a:pt x="77" y="193"/>
                  </a:lnTo>
                  <a:lnTo>
                    <a:pt x="75" y="191"/>
                  </a:lnTo>
                  <a:lnTo>
                    <a:pt x="71" y="189"/>
                  </a:lnTo>
                  <a:lnTo>
                    <a:pt x="0" y="118"/>
                  </a:lnTo>
                  <a:lnTo>
                    <a:pt x="28" y="90"/>
                  </a:lnTo>
                  <a:lnTo>
                    <a:pt x="85" y="148"/>
                  </a:lnTo>
                  <a:lnTo>
                    <a:pt x="85" y="148"/>
                  </a:lnTo>
                  <a:lnTo>
                    <a:pt x="167" y="65"/>
                  </a:lnTo>
                  <a:lnTo>
                    <a:pt x="167" y="65"/>
                  </a:lnTo>
                  <a:lnTo>
                    <a:pt x="170" y="63"/>
                  </a:lnTo>
                  <a:lnTo>
                    <a:pt x="174" y="62"/>
                  </a:lnTo>
                  <a:lnTo>
                    <a:pt x="177" y="61"/>
                  </a:lnTo>
                  <a:lnTo>
                    <a:pt x="182" y="59"/>
                  </a:lnTo>
                  <a:lnTo>
                    <a:pt x="185" y="61"/>
                  </a:lnTo>
                  <a:lnTo>
                    <a:pt x="189" y="62"/>
                  </a:lnTo>
                  <a:lnTo>
                    <a:pt x="193" y="63"/>
                  </a:lnTo>
                  <a:lnTo>
                    <a:pt x="195" y="65"/>
                  </a:lnTo>
                  <a:lnTo>
                    <a:pt x="228" y="101"/>
                  </a:lnTo>
                  <a:lnTo>
                    <a:pt x="295" y="32"/>
                  </a:lnTo>
                  <a:lnTo>
                    <a:pt x="262" y="0"/>
                  </a:lnTo>
                  <a:lnTo>
                    <a:pt x="356" y="0"/>
                  </a:lnTo>
                  <a:lnTo>
                    <a:pt x="356" y="94"/>
                  </a:lnTo>
                  <a:lnTo>
                    <a:pt x="323" y="59"/>
                  </a:lnTo>
                  <a:lnTo>
                    <a:pt x="323" y="59"/>
                  </a:lnTo>
                  <a:close/>
                  <a:moveTo>
                    <a:pt x="289" y="276"/>
                  </a:moveTo>
                  <a:lnTo>
                    <a:pt x="356" y="276"/>
                  </a:lnTo>
                  <a:lnTo>
                    <a:pt x="356" y="129"/>
                  </a:lnTo>
                  <a:lnTo>
                    <a:pt x="320" y="91"/>
                  </a:lnTo>
                  <a:lnTo>
                    <a:pt x="289" y="122"/>
                  </a:lnTo>
                  <a:lnTo>
                    <a:pt x="289" y="276"/>
                  </a:lnTo>
                  <a:lnTo>
                    <a:pt x="289" y="276"/>
                  </a:lnTo>
                  <a:close/>
                  <a:moveTo>
                    <a:pt x="194" y="276"/>
                  </a:moveTo>
                  <a:lnTo>
                    <a:pt x="262" y="276"/>
                  </a:lnTo>
                  <a:lnTo>
                    <a:pt x="262" y="149"/>
                  </a:lnTo>
                  <a:lnTo>
                    <a:pt x="255" y="156"/>
                  </a:lnTo>
                  <a:lnTo>
                    <a:pt x="255" y="156"/>
                  </a:lnTo>
                  <a:lnTo>
                    <a:pt x="249" y="160"/>
                  </a:lnTo>
                  <a:lnTo>
                    <a:pt x="242" y="164"/>
                  </a:lnTo>
                  <a:lnTo>
                    <a:pt x="235" y="166"/>
                  </a:lnTo>
                  <a:lnTo>
                    <a:pt x="227" y="166"/>
                  </a:lnTo>
                  <a:lnTo>
                    <a:pt x="220" y="166"/>
                  </a:lnTo>
                  <a:lnTo>
                    <a:pt x="213" y="164"/>
                  </a:lnTo>
                  <a:lnTo>
                    <a:pt x="205" y="159"/>
                  </a:lnTo>
                  <a:lnTo>
                    <a:pt x="200" y="155"/>
                  </a:lnTo>
                  <a:lnTo>
                    <a:pt x="194" y="149"/>
                  </a:lnTo>
                  <a:lnTo>
                    <a:pt x="194" y="276"/>
                  </a:lnTo>
                  <a:lnTo>
                    <a:pt x="194" y="276"/>
                  </a:lnTo>
                  <a:close/>
                  <a:moveTo>
                    <a:pt x="98" y="276"/>
                  </a:moveTo>
                  <a:lnTo>
                    <a:pt x="167" y="276"/>
                  </a:lnTo>
                  <a:lnTo>
                    <a:pt x="167" y="149"/>
                  </a:lnTo>
                  <a:lnTo>
                    <a:pt x="113" y="203"/>
                  </a:lnTo>
                  <a:lnTo>
                    <a:pt x="113" y="203"/>
                  </a:lnTo>
                  <a:lnTo>
                    <a:pt x="105" y="209"/>
                  </a:lnTo>
                  <a:lnTo>
                    <a:pt x="98" y="212"/>
                  </a:lnTo>
                  <a:lnTo>
                    <a:pt x="98" y="276"/>
                  </a:lnTo>
                  <a:lnTo>
                    <a:pt x="98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9ED64D04-6354-43F7-8741-8D64D4F964F0}"/>
              </a:ext>
            </a:extLst>
          </p:cNvPr>
          <p:cNvGrpSpPr/>
          <p:nvPr/>
        </p:nvGrpSpPr>
        <p:grpSpPr>
          <a:xfrm>
            <a:off x="3713837" y="3306446"/>
            <a:ext cx="252767" cy="268730"/>
            <a:chOff x="6732588" y="4029158"/>
            <a:chExt cx="301625" cy="320675"/>
          </a:xfrm>
          <a:solidFill>
            <a:schemeClr val="bg1"/>
          </a:solidFill>
        </p:grpSpPr>
        <p:sp>
          <p:nvSpPr>
            <p:cNvPr id="89" name="Freeform 24">
              <a:extLst>
                <a:ext uri="{FF2B5EF4-FFF2-40B4-BE49-F238E27FC236}">
                  <a16:creationId xmlns:a16="http://schemas.microsoft.com/office/drawing/2014/main" id="{24B0B0C9-6A51-4C78-BE5A-0D6B6795C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838950" y="4106946"/>
              <a:ext cx="88900" cy="166688"/>
            </a:xfrm>
            <a:custGeom>
              <a:avLst/>
              <a:gdLst>
                <a:gd name="T0" fmla="*/ 102 w 170"/>
                <a:gd name="T1" fmla="*/ 284 h 316"/>
                <a:gd name="T2" fmla="*/ 107 w 170"/>
                <a:gd name="T3" fmla="*/ 276 h 316"/>
                <a:gd name="T4" fmla="*/ 123 w 170"/>
                <a:gd name="T5" fmla="*/ 270 h 316"/>
                <a:gd name="T6" fmla="*/ 155 w 170"/>
                <a:gd name="T7" fmla="*/ 249 h 316"/>
                <a:gd name="T8" fmla="*/ 170 w 170"/>
                <a:gd name="T9" fmla="*/ 217 h 316"/>
                <a:gd name="T10" fmla="*/ 170 w 170"/>
                <a:gd name="T11" fmla="*/ 192 h 316"/>
                <a:gd name="T12" fmla="*/ 156 w 170"/>
                <a:gd name="T13" fmla="*/ 161 h 316"/>
                <a:gd name="T14" fmla="*/ 122 w 170"/>
                <a:gd name="T15" fmla="*/ 138 h 316"/>
                <a:gd name="T16" fmla="*/ 84 w 170"/>
                <a:gd name="T17" fmla="*/ 123 h 316"/>
                <a:gd name="T18" fmla="*/ 66 w 170"/>
                <a:gd name="T19" fmla="*/ 111 h 316"/>
                <a:gd name="T20" fmla="*/ 60 w 170"/>
                <a:gd name="T21" fmla="*/ 98 h 316"/>
                <a:gd name="T22" fmla="*/ 61 w 170"/>
                <a:gd name="T23" fmla="*/ 90 h 316"/>
                <a:gd name="T24" fmla="*/ 71 w 170"/>
                <a:gd name="T25" fmla="*/ 81 h 316"/>
                <a:gd name="T26" fmla="*/ 93 w 170"/>
                <a:gd name="T27" fmla="*/ 77 h 316"/>
                <a:gd name="T28" fmla="*/ 120 w 170"/>
                <a:gd name="T29" fmla="*/ 80 h 316"/>
                <a:gd name="T30" fmla="*/ 138 w 170"/>
                <a:gd name="T31" fmla="*/ 85 h 316"/>
                <a:gd name="T32" fmla="*/ 147 w 170"/>
                <a:gd name="T33" fmla="*/ 85 h 316"/>
                <a:gd name="T34" fmla="*/ 158 w 170"/>
                <a:gd name="T35" fmla="*/ 55 h 316"/>
                <a:gd name="T36" fmla="*/ 157 w 170"/>
                <a:gd name="T37" fmla="*/ 48 h 316"/>
                <a:gd name="T38" fmla="*/ 153 w 170"/>
                <a:gd name="T39" fmla="*/ 43 h 316"/>
                <a:gd name="T40" fmla="*/ 113 w 170"/>
                <a:gd name="T41" fmla="*/ 34 h 316"/>
                <a:gd name="T42" fmla="*/ 107 w 170"/>
                <a:gd name="T43" fmla="*/ 31 h 316"/>
                <a:gd name="T44" fmla="*/ 103 w 170"/>
                <a:gd name="T45" fmla="*/ 9 h 316"/>
                <a:gd name="T46" fmla="*/ 101 w 170"/>
                <a:gd name="T47" fmla="*/ 2 h 316"/>
                <a:gd name="T48" fmla="*/ 75 w 170"/>
                <a:gd name="T49" fmla="*/ 0 h 316"/>
                <a:gd name="T50" fmla="*/ 68 w 170"/>
                <a:gd name="T51" fmla="*/ 2 h 316"/>
                <a:gd name="T52" fmla="*/ 66 w 170"/>
                <a:gd name="T53" fmla="*/ 29 h 316"/>
                <a:gd name="T54" fmla="*/ 63 w 170"/>
                <a:gd name="T55" fmla="*/ 35 h 316"/>
                <a:gd name="T56" fmla="*/ 58 w 170"/>
                <a:gd name="T57" fmla="*/ 38 h 316"/>
                <a:gd name="T58" fmla="*/ 23 w 170"/>
                <a:gd name="T59" fmla="*/ 55 h 316"/>
                <a:gd name="T60" fmla="*/ 4 w 170"/>
                <a:gd name="T61" fmla="*/ 82 h 316"/>
                <a:gd name="T62" fmla="*/ 0 w 170"/>
                <a:gd name="T63" fmla="*/ 105 h 316"/>
                <a:gd name="T64" fmla="*/ 11 w 170"/>
                <a:gd name="T65" fmla="*/ 141 h 316"/>
                <a:gd name="T66" fmla="*/ 41 w 170"/>
                <a:gd name="T67" fmla="*/ 164 h 316"/>
                <a:gd name="T68" fmla="*/ 70 w 170"/>
                <a:gd name="T69" fmla="*/ 176 h 316"/>
                <a:gd name="T70" fmla="*/ 102 w 170"/>
                <a:gd name="T71" fmla="*/ 191 h 316"/>
                <a:gd name="T72" fmla="*/ 110 w 170"/>
                <a:gd name="T73" fmla="*/ 205 h 316"/>
                <a:gd name="T74" fmla="*/ 110 w 170"/>
                <a:gd name="T75" fmla="*/ 216 h 316"/>
                <a:gd name="T76" fmla="*/ 101 w 170"/>
                <a:gd name="T77" fmla="*/ 227 h 316"/>
                <a:gd name="T78" fmla="*/ 82 w 170"/>
                <a:gd name="T79" fmla="*/ 233 h 316"/>
                <a:gd name="T80" fmla="*/ 58 w 170"/>
                <a:gd name="T81" fmla="*/ 233 h 316"/>
                <a:gd name="T82" fmla="*/ 20 w 170"/>
                <a:gd name="T83" fmla="*/ 222 h 316"/>
                <a:gd name="T84" fmla="*/ 11 w 170"/>
                <a:gd name="T85" fmla="*/ 222 h 316"/>
                <a:gd name="T86" fmla="*/ 7 w 170"/>
                <a:gd name="T87" fmla="*/ 229 h 316"/>
                <a:gd name="T88" fmla="*/ 0 w 170"/>
                <a:gd name="T89" fmla="*/ 258 h 316"/>
                <a:gd name="T90" fmla="*/ 6 w 170"/>
                <a:gd name="T91" fmla="*/ 266 h 316"/>
                <a:gd name="T92" fmla="*/ 28 w 170"/>
                <a:gd name="T93" fmla="*/ 273 h 316"/>
                <a:gd name="T94" fmla="*/ 55 w 170"/>
                <a:gd name="T95" fmla="*/ 278 h 316"/>
                <a:gd name="T96" fmla="*/ 63 w 170"/>
                <a:gd name="T97" fmla="*/ 284 h 316"/>
                <a:gd name="T98" fmla="*/ 63 w 170"/>
                <a:gd name="T99" fmla="*/ 306 h 316"/>
                <a:gd name="T100" fmla="*/ 69 w 170"/>
                <a:gd name="T101" fmla="*/ 314 h 316"/>
                <a:gd name="T102" fmla="*/ 93 w 170"/>
                <a:gd name="T103" fmla="*/ 316 h 316"/>
                <a:gd name="T104" fmla="*/ 101 w 170"/>
                <a:gd name="T105" fmla="*/ 310 h 3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70" h="316">
                  <a:moveTo>
                    <a:pt x="102" y="306"/>
                  </a:moveTo>
                  <a:lnTo>
                    <a:pt x="102" y="284"/>
                  </a:lnTo>
                  <a:lnTo>
                    <a:pt x="102" y="284"/>
                  </a:lnTo>
                  <a:lnTo>
                    <a:pt x="102" y="280"/>
                  </a:lnTo>
                  <a:lnTo>
                    <a:pt x="104" y="278"/>
                  </a:lnTo>
                  <a:lnTo>
                    <a:pt x="107" y="276"/>
                  </a:lnTo>
                  <a:lnTo>
                    <a:pt x="109" y="274"/>
                  </a:lnTo>
                  <a:lnTo>
                    <a:pt x="109" y="274"/>
                  </a:lnTo>
                  <a:lnTo>
                    <a:pt x="123" y="270"/>
                  </a:lnTo>
                  <a:lnTo>
                    <a:pt x="136" y="264"/>
                  </a:lnTo>
                  <a:lnTo>
                    <a:pt x="147" y="257"/>
                  </a:lnTo>
                  <a:lnTo>
                    <a:pt x="155" y="249"/>
                  </a:lnTo>
                  <a:lnTo>
                    <a:pt x="162" y="238"/>
                  </a:lnTo>
                  <a:lnTo>
                    <a:pt x="167" y="227"/>
                  </a:lnTo>
                  <a:lnTo>
                    <a:pt x="170" y="217"/>
                  </a:lnTo>
                  <a:lnTo>
                    <a:pt x="170" y="204"/>
                  </a:lnTo>
                  <a:lnTo>
                    <a:pt x="170" y="204"/>
                  </a:lnTo>
                  <a:lnTo>
                    <a:pt x="170" y="192"/>
                  </a:lnTo>
                  <a:lnTo>
                    <a:pt x="167" y="180"/>
                  </a:lnTo>
                  <a:lnTo>
                    <a:pt x="162" y="170"/>
                  </a:lnTo>
                  <a:lnTo>
                    <a:pt x="156" y="161"/>
                  </a:lnTo>
                  <a:lnTo>
                    <a:pt x="147" y="152"/>
                  </a:lnTo>
                  <a:lnTo>
                    <a:pt x="136" y="145"/>
                  </a:lnTo>
                  <a:lnTo>
                    <a:pt x="122" y="138"/>
                  </a:lnTo>
                  <a:lnTo>
                    <a:pt x="107" y="131"/>
                  </a:lnTo>
                  <a:lnTo>
                    <a:pt x="107" y="131"/>
                  </a:lnTo>
                  <a:lnTo>
                    <a:pt x="84" y="123"/>
                  </a:lnTo>
                  <a:lnTo>
                    <a:pt x="77" y="119"/>
                  </a:lnTo>
                  <a:lnTo>
                    <a:pt x="70" y="115"/>
                  </a:lnTo>
                  <a:lnTo>
                    <a:pt x="66" y="111"/>
                  </a:lnTo>
                  <a:lnTo>
                    <a:pt x="62" y="108"/>
                  </a:lnTo>
                  <a:lnTo>
                    <a:pt x="60" y="103"/>
                  </a:lnTo>
                  <a:lnTo>
                    <a:pt x="60" y="98"/>
                  </a:lnTo>
                  <a:lnTo>
                    <a:pt x="60" y="98"/>
                  </a:lnTo>
                  <a:lnTo>
                    <a:pt x="60" y="95"/>
                  </a:lnTo>
                  <a:lnTo>
                    <a:pt x="61" y="90"/>
                  </a:lnTo>
                  <a:lnTo>
                    <a:pt x="63" y="87"/>
                  </a:lnTo>
                  <a:lnTo>
                    <a:pt x="67" y="83"/>
                  </a:lnTo>
                  <a:lnTo>
                    <a:pt x="71" y="81"/>
                  </a:lnTo>
                  <a:lnTo>
                    <a:pt x="77" y="78"/>
                  </a:lnTo>
                  <a:lnTo>
                    <a:pt x="84" y="77"/>
                  </a:lnTo>
                  <a:lnTo>
                    <a:pt x="93" y="77"/>
                  </a:lnTo>
                  <a:lnTo>
                    <a:pt x="93" y="77"/>
                  </a:lnTo>
                  <a:lnTo>
                    <a:pt x="107" y="77"/>
                  </a:lnTo>
                  <a:lnTo>
                    <a:pt x="120" y="80"/>
                  </a:lnTo>
                  <a:lnTo>
                    <a:pt x="130" y="82"/>
                  </a:lnTo>
                  <a:lnTo>
                    <a:pt x="138" y="85"/>
                  </a:lnTo>
                  <a:lnTo>
                    <a:pt x="138" y="85"/>
                  </a:lnTo>
                  <a:lnTo>
                    <a:pt x="142" y="87"/>
                  </a:lnTo>
                  <a:lnTo>
                    <a:pt x="147" y="85"/>
                  </a:lnTo>
                  <a:lnTo>
                    <a:pt x="147" y="85"/>
                  </a:lnTo>
                  <a:lnTo>
                    <a:pt x="150" y="83"/>
                  </a:lnTo>
                  <a:lnTo>
                    <a:pt x="151" y="80"/>
                  </a:lnTo>
                  <a:lnTo>
                    <a:pt x="158" y="55"/>
                  </a:lnTo>
                  <a:lnTo>
                    <a:pt x="158" y="55"/>
                  </a:lnTo>
                  <a:lnTo>
                    <a:pt x="158" y="51"/>
                  </a:lnTo>
                  <a:lnTo>
                    <a:pt x="157" y="48"/>
                  </a:lnTo>
                  <a:lnTo>
                    <a:pt x="155" y="45"/>
                  </a:lnTo>
                  <a:lnTo>
                    <a:pt x="153" y="43"/>
                  </a:lnTo>
                  <a:lnTo>
                    <a:pt x="153" y="43"/>
                  </a:lnTo>
                  <a:lnTo>
                    <a:pt x="135" y="37"/>
                  </a:lnTo>
                  <a:lnTo>
                    <a:pt x="124" y="36"/>
                  </a:lnTo>
                  <a:lnTo>
                    <a:pt x="113" y="34"/>
                  </a:lnTo>
                  <a:lnTo>
                    <a:pt x="113" y="34"/>
                  </a:lnTo>
                  <a:lnTo>
                    <a:pt x="109" y="34"/>
                  </a:lnTo>
                  <a:lnTo>
                    <a:pt x="107" y="31"/>
                  </a:lnTo>
                  <a:lnTo>
                    <a:pt x="104" y="28"/>
                  </a:lnTo>
                  <a:lnTo>
                    <a:pt x="103" y="24"/>
                  </a:lnTo>
                  <a:lnTo>
                    <a:pt x="103" y="9"/>
                  </a:lnTo>
                  <a:lnTo>
                    <a:pt x="103" y="9"/>
                  </a:lnTo>
                  <a:lnTo>
                    <a:pt x="103" y="6"/>
                  </a:lnTo>
                  <a:lnTo>
                    <a:pt x="101" y="2"/>
                  </a:lnTo>
                  <a:lnTo>
                    <a:pt x="97" y="1"/>
                  </a:lnTo>
                  <a:lnTo>
                    <a:pt x="94" y="0"/>
                  </a:lnTo>
                  <a:lnTo>
                    <a:pt x="75" y="0"/>
                  </a:lnTo>
                  <a:lnTo>
                    <a:pt x="75" y="0"/>
                  </a:lnTo>
                  <a:lnTo>
                    <a:pt x="71" y="1"/>
                  </a:lnTo>
                  <a:lnTo>
                    <a:pt x="68" y="2"/>
                  </a:lnTo>
                  <a:lnTo>
                    <a:pt x="67" y="6"/>
                  </a:lnTo>
                  <a:lnTo>
                    <a:pt x="66" y="9"/>
                  </a:lnTo>
                  <a:lnTo>
                    <a:pt x="66" y="29"/>
                  </a:lnTo>
                  <a:lnTo>
                    <a:pt x="66" y="29"/>
                  </a:lnTo>
                  <a:lnTo>
                    <a:pt x="66" y="31"/>
                  </a:lnTo>
                  <a:lnTo>
                    <a:pt x="63" y="35"/>
                  </a:lnTo>
                  <a:lnTo>
                    <a:pt x="61" y="36"/>
                  </a:lnTo>
                  <a:lnTo>
                    <a:pt x="58" y="38"/>
                  </a:lnTo>
                  <a:lnTo>
                    <a:pt x="58" y="38"/>
                  </a:lnTo>
                  <a:lnTo>
                    <a:pt x="46" y="42"/>
                  </a:lnTo>
                  <a:lnTo>
                    <a:pt x="34" y="48"/>
                  </a:lnTo>
                  <a:lnTo>
                    <a:pt x="23" y="55"/>
                  </a:lnTo>
                  <a:lnTo>
                    <a:pt x="15" y="63"/>
                  </a:lnTo>
                  <a:lnTo>
                    <a:pt x="9" y="72"/>
                  </a:lnTo>
                  <a:lnTo>
                    <a:pt x="4" y="82"/>
                  </a:lnTo>
                  <a:lnTo>
                    <a:pt x="1" y="94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1" y="118"/>
                  </a:lnTo>
                  <a:lnTo>
                    <a:pt x="6" y="130"/>
                  </a:lnTo>
                  <a:lnTo>
                    <a:pt x="11" y="141"/>
                  </a:lnTo>
                  <a:lnTo>
                    <a:pt x="20" y="150"/>
                  </a:lnTo>
                  <a:lnTo>
                    <a:pt x="29" y="157"/>
                  </a:lnTo>
                  <a:lnTo>
                    <a:pt x="41" y="164"/>
                  </a:lnTo>
                  <a:lnTo>
                    <a:pt x="55" y="171"/>
                  </a:lnTo>
                  <a:lnTo>
                    <a:pt x="70" y="176"/>
                  </a:lnTo>
                  <a:lnTo>
                    <a:pt x="70" y="176"/>
                  </a:lnTo>
                  <a:lnTo>
                    <a:pt x="89" y="184"/>
                  </a:lnTo>
                  <a:lnTo>
                    <a:pt x="96" y="188"/>
                  </a:lnTo>
                  <a:lnTo>
                    <a:pt x="102" y="191"/>
                  </a:lnTo>
                  <a:lnTo>
                    <a:pt x="106" y="196"/>
                  </a:lnTo>
                  <a:lnTo>
                    <a:pt x="109" y="199"/>
                  </a:lnTo>
                  <a:lnTo>
                    <a:pt x="110" y="205"/>
                  </a:lnTo>
                  <a:lnTo>
                    <a:pt x="111" y="210"/>
                  </a:lnTo>
                  <a:lnTo>
                    <a:pt x="111" y="210"/>
                  </a:lnTo>
                  <a:lnTo>
                    <a:pt x="110" y="216"/>
                  </a:lnTo>
                  <a:lnTo>
                    <a:pt x="109" y="220"/>
                  </a:lnTo>
                  <a:lnTo>
                    <a:pt x="106" y="224"/>
                  </a:lnTo>
                  <a:lnTo>
                    <a:pt x="101" y="227"/>
                  </a:lnTo>
                  <a:lnTo>
                    <a:pt x="95" y="230"/>
                  </a:lnTo>
                  <a:lnTo>
                    <a:pt x="89" y="232"/>
                  </a:lnTo>
                  <a:lnTo>
                    <a:pt x="82" y="233"/>
                  </a:lnTo>
                  <a:lnTo>
                    <a:pt x="74" y="233"/>
                  </a:lnTo>
                  <a:lnTo>
                    <a:pt x="74" y="233"/>
                  </a:lnTo>
                  <a:lnTo>
                    <a:pt x="58" y="233"/>
                  </a:lnTo>
                  <a:lnTo>
                    <a:pt x="44" y="231"/>
                  </a:lnTo>
                  <a:lnTo>
                    <a:pt x="31" y="226"/>
                  </a:lnTo>
                  <a:lnTo>
                    <a:pt x="20" y="222"/>
                  </a:lnTo>
                  <a:lnTo>
                    <a:pt x="20" y="222"/>
                  </a:lnTo>
                  <a:lnTo>
                    <a:pt x="16" y="222"/>
                  </a:lnTo>
                  <a:lnTo>
                    <a:pt x="11" y="222"/>
                  </a:lnTo>
                  <a:lnTo>
                    <a:pt x="11" y="222"/>
                  </a:lnTo>
                  <a:lnTo>
                    <a:pt x="8" y="225"/>
                  </a:lnTo>
                  <a:lnTo>
                    <a:pt x="7" y="229"/>
                  </a:lnTo>
                  <a:lnTo>
                    <a:pt x="0" y="254"/>
                  </a:lnTo>
                  <a:lnTo>
                    <a:pt x="0" y="254"/>
                  </a:lnTo>
                  <a:lnTo>
                    <a:pt x="0" y="258"/>
                  </a:lnTo>
                  <a:lnTo>
                    <a:pt x="1" y="262"/>
                  </a:lnTo>
                  <a:lnTo>
                    <a:pt x="2" y="264"/>
                  </a:lnTo>
                  <a:lnTo>
                    <a:pt x="6" y="266"/>
                  </a:lnTo>
                  <a:lnTo>
                    <a:pt x="6" y="266"/>
                  </a:lnTo>
                  <a:lnTo>
                    <a:pt x="16" y="270"/>
                  </a:lnTo>
                  <a:lnTo>
                    <a:pt x="28" y="273"/>
                  </a:lnTo>
                  <a:lnTo>
                    <a:pt x="41" y="277"/>
                  </a:lnTo>
                  <a:lnTo>
                    <a:pt x="55" y="278"/>
                  </a:lnTo>
                  <a:lnTo>
                    <a:pt x="55" y="278"/>
                  </a:lnTo>
                  <a:lnTo>
                    <a:pt x="58" y="279"/>
                  </a:lnTo>
                  <a:lnTo>
                    <a:pt x="61" y="281"/>
                  </a:lnTo>
                  <a:lnTo>
                    <a:pt x="63" y="284"/>
                  </a:lnTo>
                  <a:lnTo>
                    <a:pt x="63" y="287"/>
                  </a:lnTo>
                  <a:lnTo>
                    <a:pt x="63" y="306"/>
                  </a:lnTo>
                  <a:lnTo>
                    <a:pt x="63" y="306"/>
                  </a:lnTo>
                  <a:lnTo>
                    <a:pt x="64" y="310"/>
                  </a:lnTo>
                  <a:lnTo>
                    <a:pt x="67" y="313"/>
                  </a:lnTo>
                  <a:lnTo>
                    <a:pt x="69" y="314"/>
                  </a:lnTo>
                  <a:lnTo>
                    <a:pt x="74" y="316"/>
                  </a:lnTo>
                  <a:lnTo>
                    <a:pt x="93" y="316"/>
                  </a:lnTo>
                  <a:lnTo>
                    <a:pt x="93" y="316"/>
                  </a:lnTo>
                  <a:lnTo>
                    <a:pt x="96" y="314"/>
                  </a:lnTo>
                  <a:lnTo>
                    <a:pt x="100" y="313"/>
                  </a:lnTo>
                  <a:lnTo>
                    <a:pt x="101" y="310"/>
                  </a:lnTo>
                  <a:lnTo>
                    <a:pt x="102" y="306"/>
                  </a:lnTo>
                  <a:lnTo>
                    <a:pt x="102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Freeform 25">
              <a:extLst>
                <a:ext uri="{FF2B5EF4-FFF2-40B4-BE49-F238E27FC236}">
                  <a16:creationId xmlns:a16="http://schemas.microsoft.com/office/drawing/2014/main" id="{F22585E4-102D-4CB1-908D-3AF9EB3E95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32588" y="4029158"/>
              <a:ext cx="301625" cy="320675"/>
            </a:xfrm>
            <a:custGeom>
              <a:avLst/>
              <a:gdLst>
                <a:gd name="T0" fmla="*/ 144 w 570"/>
                <a:gd name="T1" fmla="*/ 196 h 607"/>
                <a:gd name="T2" fmla="*/ 151 w 570"/>
                <a:gd name="T3" fmla="*/ 191 h 607"/>
                <a:gd name="T4" fmla="*/ 149 w 570"/>
                <a:gd name="T5" fmla="*/ 181 h 607"/>
                <a:gd name="T6" fmla="*/ 160 w 570"/>
                <a:gd name="T7" fmla="*/ 122 h 607"/>
                <a:gd name="T8" fmla="*/ 250 w 570"/>
                <a:gd name="T9" fmla="*/ 82 h 607"/>
                <a:gd name="T10" fmla="*/ 324 w 570"/>
                <a:gd name="T11" fmla="*/ 79 h 607"/>
                <a:gd name="T12" fmla="*/ 411 w 570"/>
                <a:gd name="T13" fmla="*/ 102 h 607"/>
                <a:gd name="T14" fmla="*/ 482 w 570"/>
                <a:gd name="T15" fmla="*/ 153 h 607"/>
                <a:gd name="T16" fmla="*/ 528 w 570"/>
                <a:gd name="T17" fmla="*/ 224 h 607"/>
                <a:gd name="T18" fmla="*/ 540 w 570"/>
                <a:gd name="T19" fmla="*/ 289 h 607"/>
                <a:gd name="T20" fmla="*/ 555 w 570"/>
                <a:gd name="T21" fmla="*/ 303 h 607"/>
                <a:gd name="T22" fmla="*/ 569 w 570"/>
                <a:gd name="T23" fmla="*/ 294 h 607"/>
                <a:gd name="T24" fmla="*/ 569 w 570"/>
                <a:gd name="T25" fmla="*/ 260 h 607"/>
                <a:gd name="T26" fmla="*/ 558 w 570"/>
                <a:gd name="T27" fmla="*/ 203 h 607"/>
                <a:gd name="T28" fmla="*/ 536 w 570"/>
                <a:gd name="T29" fmla="*/ 152 h 607"/>
                <a:gd name="T30" fmla="*/ 464 w 570"/>
                <a:gd name="T31" fmla="*/ 66 h 607"/>
                <a:gd name="T32" fmla="*/ 378 w 570"/>
                <a:gd name="T33" fmla="*/ 18 h 607"/>
                <a:gd name="T34" fmla="*/ 321 w 570"/>
                <a:gd name="T35" fmla="*/ 2 h 607"/>
                <a:gd name="T36" fmla="*/ 275 w 570"/>
                <a:gd name="T37" fmla="*/ 0 h 607"/>
                <a:gd name="T38" fmla="*/ 214 w 570"/>
                <a:gd name="T39" fmla="*/ 6 h 607"/>
                <a:gd name="T40" fmla="*/ 156 w 570"/>
                <a:gd name="T41" fmla="*/ 24 h 607"/>
                <a:gd name="T42" fmla="*/ 103 w 570"/>
                <a:gd name="T43" fmla="*/ 53 h 607"/>
                <a:gd name="T44" fmla="*/ 57 w 570"/>
                <a:gd name="T45" fmla="*/ 93 h 607"/>
                <a:gd name="T46" fmla="*/ 24 w 570"/>
                <a:gd name="T47" fmla="*/ 63 h 607"/>
                <a:gd name="T48" fmla="*/ 15 w 570"/>
                <a:gd name="T49" fmla="*/ 65 h 607"/>
                <a:gd name="T50" fmla="*/ 13 w 570"/>
                <a:gd name="T51" fmla="*/ 196 h 607"/>
                <a:gd name="T52" fmla="*/ 429 w 570"/>
                <a:gd name="T53" fmla="*/ 411 h 607"/>
                <a:gd name="T54" fmla="*/ 418 w 570"/>
                <a:gd name="T55" fmla="*/ 416 h 607"/>
                <a:gd name="T56" fmla="*/ 420 w 570"/>
                <a:gd name="T57" fmla="*/ 424 h 607"/>
                <a:gd name="T58" fmla="*/ 430 w 570"/>
                <a:gd name="T59" fmla="*/ 470 h 607"/>
                <a:gd name="T60" fmla="*/ 344 w 570"/>
                <a:gd name="T61" fmla="*/ 518 h 607"/>
                <a:gd name="T62" fmla="*/ 269 w 570"/>
                <a:gd name="T63" fmla="*/ 530 h 607"/>
                <a:gd name="T64" fmla="*/ 180 w 570"/>
                <a:gd name="T65" fmla="*/ 513 h 607"/>
                <a:gd name="T66" fmla="*/ 103 w 570"/>
                <a:gd name="T67" fmla="*/ 469 h 607"/>
                <a:gd name="T68" fmla="*/ 50 w 570"/>
                <a:gd name="T69" fmla="*/ 402 h 607"/>
                <a:gd name="T70" fmla="*/ 30 w 570"/>
                <a:gd name="T71" fmla="*/ 318 h 607"/>
                <a:gd name="T72" fmla="*/ 21 w 570"/>
                <a:gd name="T73" fmla="*/ 305 h 607"/>
                <a:gd name="T74" fmla="*/ 4 w 570"/>
                <a:gd name="T75" fmla="*/ 309 h 607"/>
                <a:gd name="T76" fmla="*/ 0 w 570"/>
                <a:gd name="T77" fmla="*/ 334 h 607"/>
                <a:gd name="T78" fmla="*/ 8 w 570"/>
                <a:gd name="T79" fmla="*/ 391 h 607"/>
                <a:gd name="T80" fmla="*/ 27 w 570"/>
                <a:gd name="T81" fmla="*/ 444 h 607"/>
                <a:gd name="T82" fmla="*/ 84 w 570"/>
                <a:gd name="T83" fmla="*/ 523 h 607"/>
                <a:gd name="T84" fmla="*/ 178 w 570"/>
                <a:gd name="T85" fmla="*/ 585 h 607"/>
                <a:gd name="T86" fmla="*/ 235 w 570"/>
                <a:gd name="T87" fmla="*/ 601 h 607"/>
                <a:gd name="T88" fmla="*/ 295 w 570"/>
                <a:gd name="T89" fmla="*/ 607 h 607"/>
                <a:gd name="T90" fmla="*/ 341 w 570"/>
                <a:gd name="T91" fmla="*/ 604 h 607"/>
                <a:gd name="T92" fmla="*/ 401 w 570"/>
                <a:gd name="T93" fmla="*/ 588 h 607"/>
                <a:gd name="T94" fmla="*/ 455 w 570"/>
                <a:gd name="T95" fmla="*/ 562 h 607"/>
                <a:gd name="T96" fmla="*/ 502 w 570"/>
                <a:gd name="T97" fmla="*/ 525 h 607"/>
                <a:gd name="T98" fmla="*/ 543 w 570"/>
                <a:gd name="T99" fmla="*/ 544 h 607"/>
                <a:gd name="T100" fmla="*/ 551 w 570"/>
                <a:gd name="T101" fmla="*/ 544 h 607"/>
                <a:gd name="T102" fmla="*/ 558 w 570"/>
                <a:gd name="T103" fmla="*/ 534 h 6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0" h="607">
                  <a:moveTo>
                    <a:pt x="13" y="196"/>
                  </a:moveTo>
                  <a:lnTo>
                    <a:pt x="141" y="196"/>
                  </a:lnTo>
                  <a:lnTo>
                    <a:pt x="141" y="196"/>
                  </a:lnTo>
                  <a:lnTo>
                    <a:pt x="144" y="196"/>
                  </a:lnTo>
                  <a:lnTo>
                    <a:pt x="147" y="195"/>
                  </a:lnTo>
                  <a:lnTo>
                    <a:pt x="149" y="194"/>
                  </a:lnTo>
                  <a:lnTo>
                    <a:pt x="151" y="191"/>
                  </a:lnTo>
                  <a:lnTo>
                    <a:pt x="151" y="191"/>
                  </a:lnTo>
                  <a:lnTo>
                    <a:pt x="151" y="188"/>
                  </a:lnTo>
                  <a:lnTo>
                    <a:pt x="151" y="186"/>
                  </a:lnTo>
                  <a:lnTo>
                    <a:pt x="150" y="183"/>
                  </a:lnTo>
                  <a:lnTo>
                    <a:pt x="149" y="181"/>
                  </a:lnTo>
                  <a:lnTo>
                    <a:pt x="122" y="155"/>
                  </a:lnTo>
                  <a:lnTo>
                    <a:pt x="122" y="155"/>
                  </a:lnTo>
                  <a:lnTo>
                    <a:pt x="140" y="137"/>
                  </a:lnTo>
                  <a:lnTo>
                    <a:pt x="160" y="122"/>
                  </a:lnTo>
                  <a:lnTo>
                    <a:pt x="181" y="109"/>
                  </a:lnTo>
                  <a:lnTo>
                    <a:pt x="203" y="98"/>
                  </a:lnTo>
                  <a:lnTo>
                    <a:pt x="227" y="89"/>
                  </a:lnTo>
                  <a:lnTo>
                    <a:pt x="250" y="82"/>
                  </a:lnTo>
                  <a:lnTo>
                    <a:pt x="276" y="79"/>
                  </a:lnTo>
                  <a:lnTo>
                    <a:pt x="301" y="78"/>
                  </a:lnTo>
                  <a:lnTo>
                    <a:pt x="301" y="78"/>
                  </a:lnTo>
                  <a:lnTo>
                    <a:pt x="324" y="79"/>
                  </a:lnTo>
                  <a:lnTo>
                    <a:pt x="347" y="81"/>
                  </a:lnTo>
                  <a:lnTo>
                    <a:pt x="369" y="87"/>
                  </a:lnTo>
                  <a:lnTo>
                    <a:pt x="391" y="94"/>
                  </a:lnTo>
                  <a:lnTo>
                    <a:pt x="411" y="102"/>
                  </a:lnTo>
                  <a:lnTo>
                    <a:pt x="431" y="113"/>
                  </a:lnTo>
                  <a:lnTo>
                    <a:pt x="449" y="125"/>
                  </a:lnTo>
                  <a:lnTo>
                    <a:pt x="467" y="139"/>
                  </a:lnTo>
                  <a:lnTo>
                    <a:pt x="482" y="153"/>
                  </a:lnTo>
                  <a:lnTo>
                    <a:pt x="496" y="169"/>
                  </a:lnTo>
                  <a:lnTo>
                    <a:pt x="509" y="187"/>
                  </a:lnTo>
                  <a:lnTo>
                    <a:pt x="520" y="206"/>
                  </a:lnTo>
                  <a:lnTo>
                    <a:pt x="528" y="224"/>
                  </a:lnTo>
                  <a:lnTo>
                    <a:pt x="535" y="245"/>
                  </a:lnTo>
                  <a:lnTo>
                    <a:pt x="538" y="267"/>
                  </a:lnTo>
                  <a:lnTo>
                    <a:pt x="540" y="289"/>
                  </a:lnTo>
                  <a:lnTo>
                    <a:pt x="540" y="289"/>
                  </a:lnTo>
                  <a:lnTo>
                    <a:pt x="541" y="294"/>
                  </a:lnTo>
                  <a:lnTo>
                    <a:pt x="544" y="298"/>
                  </a:lnTo>
                  <a:lnTo>
                    <a:pt x="549" y="302"/>
                  </a:lnTo>
                  <a:lnTo>
                    <a:pt x="555" y="303"/>
                  </a:lnTo>
                  <a:lnTo>
                    <a:pt x="555" y="303"/>
                  </a:lnTo>
                  <a:lnTo>
                    <a:pt x="561" y="302"/>
                  </a:lnTo>
                  <a:lnTo>
                    <a:pt x="566" y="298"/>
                  </a:lnTo>
                  <a:lnTo>
                    <a:pt x="569" y="294"/>
                  </a:lnTo>
                  <a:lnTo>
                    <a:pt x="570" y="289"/>
                  </a:lnTo>
                  <a:lnTo>
                    <a:pt x="570" y="289"/>
                  </a:lnTo>
                  <a:lnTo>
                    <a:pt x="570" y="274"/>
                  </a:lnTo>
                  <a:lnTo>
                    <a:pt x="569" y="260"/>
                  </a:lnTo>
                  <a:lnTo>
                    <a:pt x="568" y="244"/>
                  </a:lnTo>
                  <a:lnTo>
                    <a:pt x="566" y="230"/>
                  </a:lnTo>
                  <a:lnTo>
                    <a:pt x="562" y="216"/>
                  </a:lnTo>
                  <a:lnTo>
                    <a:pt x="558" y="203"/>
                  </a:lnTo>
                  <a:lnTo>
                    <a:pt x="554" y="189"/>
                  </a:lnTo>
                  <a:lnTo>
                    <a:pt x="549" y="176"/>
                  </a:lnTo>
                  <a:lnTo>
                    <a:pt x="543" y="163"/>
                  </a:lnTo>
                  <a:lnTo>
                    <a:pt x="536" y="152"/>
                  </a:lnTo>
                  <a:lnTo>
                    <a:pt x="522" y="127"/>
                  </a:lnTo>
                  <a:lnTo>
                    <a:pt x="504" y="105"/>
                  </a:lnTo>
                  <a:lnTo>
                    <a:pt x="486" y="85"/>
                  </a:lnTo>
                  <a:lnTo>
                    <a:pt x="464" y="66"/>
                  </a:lnTo>
                  <a:lnTo>
                    <a:pt x="442" y="49"/>
                  </a:lnTo>
                  <a:lnTo>
                    <a:pt x="417" y="34"/>
                  </a:lnTo>
                  <a:lnTo>
                    <a:pt x="391" y="22"/>
                  </a:lnTo>
                  <a:lnTo>
                    <a:pt x="378" y="18"/>
                  </a:lnTo>
                  <a:lnTo>
                    <a:pt x="364" y="13"/>
                  </a:lnTo>
                  <a:lnTo>
                    <a:pt x="350" y="8"/>
                  </a:lnTo>
                  <a:lnTo>
                    <a:pt x="335" y="6"/>
                  </a:lnTo>
                  <a:lnTo>
                    <a:pt x="321" y="2"/>
                  </a:lnTo>
                  <a:lnTo>
                    <a:pt x="306" y="1"/>
                  </a:lnTo>
                  <a:lnTo>
                    <a:pt x="290" y="0"/>
                  </a:lnTo>
                  <a:lnTo>
                    <a:pt x="275" y="0"/>
                  </a:lnTo>
                  <a:lnTo>
                    <a:pt x="275" y="0"/>
                  </a:lnTo>
                  <a:lnTo>
                    <a:pt x="260" y="0"/>
                  </a:lnTo>
                  <a:lnTo>
                    <a:pt x="244" y="1"/>
                  </a:lnTo>
                  <a:lnTo>
                    <a:pt x="229" y="4"/>
                  </a:lnTo>
                  <a:lnTo>
                    <a:pt x="214" y="6"/>
                  </a:lnTo>
                  <a:lnTo>
                    <a:pt x="198" y="9"/>
                  </a:lnTo>
                  <a:lnTo>
                    <a:pt x="184" y="13"/>
                  </a:lnTo>
                  <a:lnTo>
                    <a:pt x="170" y="19"/>
                  </a:lnTo>
                  <a:lnTo>
                    <a:pt x="156" y="24"/>
                  </a:lnTo>
                  <a:lnTo>
                    <a:pt x="142" y="31"/>
                  </a:lnTo>
                  <a:lnTo>
                    <a:pt x="129" y="38"/>
                  </a:lnTo>
                  <a:lnTo>
                    <a:pt x="115" y="45"/>
                  </a:lnTo>
                  <a:lnTo>
                    <a:pt x="103" y="53"/>
                  </a:lnTo>
                  <a:lnTo>
                    <a:pt x="90" y="62"/>
                  </a:lnTo>
                  <a:lnTo>
                    <a:pt x="78" y="72"/>
                  </a:lnTo>
                  <a:lnTo>
                    <a:pt x="68" y="81"/>
                  </a:lnTo>
                  <a:lnTo>
                    <a:pt x="57" y="93"/>
                  </a:lnTo>
                  <a:lnTo>
                    <a:pt x="29" y="66"/>
                  </a:lnTo>
                  <a:lnTo>
                    <a:pt x="29" y="66"/>
                  </a:lnTo>
                  <a:lnTo>
                    <a:pt x="27" y="63"/>
                  </a:lnTo>
                  <a:lnTo>
                    <a:pt x="24" y="63"/>
                  </a:lnTo>
                  <a:lnTo>
                    <a:pt x="21" y="62"/>
                  </a:lnTo>
                  <a:lnTo>
                    <a:pt x="18" y="63"/>
                  </a:lnTo>
                  <a:lnTo>
                    <a:pt x="18" y="63"/>
                  </a:lnTo>
                  <a:lnTo>
                    <a:pt x="15" y="65"/>
                  </a:lnTo>
                  <a:lnTo>
                    <a:pt x="14" y="67"/>
                  </a:lnTo>
                  <a:lnTo>
                    <a:pt x="13" y="69"/>
                  </a:lnTo>
                  <a:lnTo>
                    <a:pt x="13" y="73"/>
                  </a:lnTo>
                  <a:lnTo>
                    <a:pt x="13" y="196"/>
                  </a:lnTo>
                  <a:lnTo>
                    <a:pt x="13" y="196"/>
                  </a:lnTo>
                  <a:close/>
                  <a:moveTo>
                    <a:pt x="557" y="411"/>
                  </a:moveTo>
                  <a:lnTo>
                    <a:pt x="429" y="411"/>
                  </a:lnTo>
                  <a:lnTo>
                    <a:pt x="429" y="411"/>
                  </a:lnTo>
                  <a:lnTo>
                    <a:pt x="426" y="411"/>
                  </a:lnTo>
                  <a:lnTo>
                    <a:pt x="423" y="412"/>
                  </a:lnTo>
                  <a:lnTo>
                    <a:pt x="421" y="413"/>
                  </a:lnTo>
                  <a:lnTo>
                    <a:pt x="418" y="416"/>
                  </a:lnTo>
                  <a:lnTo>
                    <a:pt x="418" y="416"/>
                  </a:lnTo>
                  <a:lnTo>
                    <a:pt x="418" y="419"/>
                  </a:lnTo>
                  <a:lnTo>
                    <a:pt x="418" y="422"/>
                  </a:lnTo>
                  <a:lnTo>
                    <a:pt x="420" y="424"/>
                  </a:lnTo>
                  <a:lnTo>
                    <a:pt x="421" y="426"/>
                  </a:lnTo>
                  <a:lnTo>
                    <a:pt x="448" y="452"/>
                  </a:lnTo>
                  <a:lnTo>
                    <a:pt x="448" y="452"/>
                  </a:lnTo>
                  <a:lnTo>
                    <a:pt x="430" y="470"/>
                  </a:lnTo>
                  <a:lnTo>
                    <a:pt x="410" y="485"/>
                  </a:lnTo>
                  <a:lnTo>
                    <a:pt x="389" y="498"/>
                  </a:lnTo>
                  <a:lnTo>
                    <a:pt x="367" y="510"/>
                  </a:lnTo>
                  <a:lnTo>
                    <a:pt x="344" y="518"/>
                  </a:lnTo>
                  <a:lnTo>
                    <a:pt x="320" y="525"/>
                  </a:lnTo>
                  <a:lnTo>
                    <a:pt x="295" y="528"/>
                  </a:lnTo>
                  <a:lnTo>
                    <a:pt x="269" y="530"/>
                  </a:lnTo>
                  <a:lnTo>
                    <a:pt x="269" y="530"/>
                  </a:lnTo>
                  <a:lnTo>
                    <a:pt x="246" y="528"/>
                  </a:lnTo>
                  <a:lnTo>
                    <a:pt x="223" y="526"/>
                  </a:lnTo>
                  <a:lnTo>
                    <a:pt x="201" y="520"/>
                  </a:lnTo>
                  <a:lnTo>
                    <a:pt x="180" y="513"/>
                  </a:lnTo>
                  <a:lnTo>
                    <a:pt x="158" y="505"/>
                  </a:lnTo>
                  <a:lnTo>
                    <a:pt x="138" y="494"/>
                  </a:lnTo>
                  <a:lnTo>
                    <a:pt x="121" y="483"/>
                  </a:lnTo>
                  <a:lnTo>
                    <a:pt x="103" y="469"/>
                  </a:lnTo>
                  <a:lnTo>
                    <a:pt x="88" y="454"/>
                  </a:lnTo>
                  <a:lnTo>
                    <a:pt x="74" y="438"/>
                  </a:lnTo>
                  <a:lnTo>
                    <a:pt x="61" y="420"/>
                  </a:lnTo>
                  <a:lnTo>
                    <a:pt x="50" y="402"/>
                  </a:lnTo>
                  <a:lnTo>
                    <a:pt x="42" y="383"/>
                  </a:lnTo>
                  <a:lnTo>
                    <a:pt x="36" y="362"/>
                  </a:lnTo>
                  <a:lnTo>
                    <a:pt x="31" y="341"/>
                  </a:lnTo>
                  <a:lnTo>
                    <a:pt x="30" y="318"/>
                  </a:lnTo>
                  <a:lnTo>
                    <a:pt x="30" y="318"/>
                  </a:lnTo>
                  <a:lnTo>
                    <a:pt x="29" y="312"/>
                  </a:lnTo>
                  <a:lnTo>
                    <a:pt x="26" y="309"/>
                  </a:lnTo>
                  <a:lnTo>
                    <a:pt x="21" y="305"/>
                  </a:lnTo>
                  <a:lnTo>
                    <a:pt x="15" y="304"/>
                  </a:lnTo>
                  <a:lnTo>
                    <a:pt x="15" y="304"/>
                  </a:lnTo>
                  <a:lnTo>
                    <a:pt x="9" y="305"/>
                  </a:lnTo>
                  <a:lnTo>
                    <a:pt x="4" y="309"/>
                  </a:lnTo>
                  <a:lnTo>
                    <a:pt x="1" y="314"/>
                  </a:lnTo>
                  <a:lnTo>
                    <a:pt x="0" y="318"/>
                  </a:lnTo>
                  <a:lnTo>
                    <a:pt x="0" y="318"/>
                  </a:lnTo>
                  <a:lnTo>
                    <a:pt x="0" y="334"/>
                  </a:lnTo>
                  <a:lnTo>
                    <a:pt x="1" y="348"/>
                  </a:lnTo>
                  <a:lnTo>
                    <a:pt x="3" y="363"/>
                  </a:lnTo>
                  <a:lnTo>
                    <a:pt x="6" y="377"/>
                  </a:lnTo>
                  <a:lnTo>
                    <a:pt x="8" y="391"/>
                  </a:lnTo>
                  <a:lnTo>
                    <a:pt x="11" y="404"/>
                  </a:lnTo>
                  <a:lnTo>
                    <a:pt x="16" y="418"/>
                  </a:lnTo>
                  <a:lnTo>
                    <a:pt x="22" y="431"/>
                  </a:lnTo>
                  <a:lnTo>
                    <a:pt x="27" y="444"/>
                  </a:lnTo>
                  <a:lnTo>
                    <a:pt x="34" y="456"/>
                  </a:lnTo>
                  <a:lnTo>
                    <a:pt x="48" y="479"/>
                  </a:lnTo>
                  <a:lnTo>
                    <a:pt x="66" y="501"/>
                  </a:lnTo>
                  <a:lnTo>
                    <a:pt x="84" y="523"/>
                  </a:lnTo>
                  <a:lnTo>
                    <a:pt x="106" y="541"/>
                  </a:lnTo>
                  <a:lnTo>
                    <a:pt x="128" y="558"/>
                  </a:lnTo>
                  <a:lnTo>
                    <a:pt x="153" y="572"/>
                  </a:lnTo>
                  <a:lnTo>
                    <a:pt x="178" y="585"/>
                  </a:lnTo>
                  <a:lnTo>
                    <a:pt x="193" y="589"/>
                  </a:lnTo>
                  <a:lnTo>
                    <a:pt x="206" y="594"/>
                  </a:lnTo>
                  <a:lnTo>
                    <a:pt x="220" y="599"/>
                  </a:lnTo>
                  <a:lnTo>
                    <a:pt x="235" y="601"/>
                  </a:lnTo>
                  <a:lnTo>
                    <a:pt x="249" y="604"/>
                  </a:lnTo>
                  <a:lnTo>
                    <a:pt x="264" y="606"/>
                  </a:lnTo>
                  <a:lnTo>
                    <a:pt x="280" y="607"/>
                  </a:lnTo>
                  <a:lnTo>
                    <a:pt x="295" y="607"/>
                  </a:lnTo>
                  <a:lnTo>
                    <a:pt x="295" y="607"/>
                  </a:lnTo>
                  <a:lnTo>
                    <a:pt x="310" y="607"/>
                  </a:lnTo>
                  <a:lnTo>
                    <a:pt x="326" y="606"/>
                  </a:lnTo>
                  <a:lnTo>
                    <a:pt x="341" y="604"/>
                  </a:lnTo>
                  <a:lnTo>
                    <a:pt x="356" y="601"/>
                  </a:lnTo>
                  <a:lnTo>
                    <a:pt x="371" y="598"/>
                  </a:lnTo>
                  <a:lnTo>
                    <a:pt x="386" y="594"/>
                  </a:lnTo>
                  <a:lnTo>
                    <a:pt x="401" y="588"/>
                  </a:lnTo>
                  <a:lnTo>
                    <a:pt x="414" y="584"/>
                  </a:lnTo>
                  <a:lnTo>
                    <a:pt x="428" y="577"/>
                  </a:lnTo>
                  <a:lnTo>
                    <a:pt x="442" y="570"/>
                  </a:lnTo>
                  <a:lnTo>
                    <a:pt x="455" y="562"/>
                  </a:lnTo>
                  <a:lnTo>
                    <a:pt x="467" y="554"/>
                  </a:lnTo>
                  <a:lnTo>
                    <a:pt x="480" y="545"/>
                  </a:lnTo>
                  <a:lnTo>
                    <a:pt x="491" y="535"/>
                  </a:lnTo>
                  <a:lnTo>
                    <a:pt x="502" y="525"/>
                  </a:lnTo>
                  <a:lnTo>
                    <a:pt x="513" y="514"/>
                  </a:lnTo>
                  <a:lnTo>
                    <a:pt x="541" y="541"/>
                  </a:lnTo>
                  <a:lnTo>
                    <a:pt x="541" y="541"/>
                  </a:lnTo>
                  <a:lnTo>
                    <a:pt x="543" y="544"/>
                  </a:lnTo>
                  <a:lnTo>
                    <a:pt x="546" y="544"/>
                  </a:lnTo>
                  <a:lnTo>
                    <a:pt x="549" y="544"/>
                  </a:lnTo>
                  <a:lnTo>
                    <a:pt x="551" y="544"/>
                  </a:lnTo>
                  <a:lnTo>
                    <a:pt x="551" y="544"/>
                  </a:lnTo>
                  <a:lnTo>
                    <a:pt x="555" y="543"/>
                  </a:lnTo>
                  <a:lnTo>
                    <a:pt x="556" y="540"/>
                  </a:lnTo>
                  <a:lnTo>
                    <a:pt x="557" y="538"/>
                  </a:lnTo>
                  <a:lnTo>
                    <a:pt x="558" y="534"/>
                  </a:lnTo>
                  <a:lnTo>
                    <a:pt x="557" y="411"/>
                  </a:lnTo>
                  <a:lnTo>
                    <a:pt x="557" y="4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92" name="Freeform 85">
            <a:extLst>
              <a:ext uri="{FF2B5EF4-FFF2-40B4-BE49-F238E27FC236}">
                <a16:creationId xmlns:a16="http://schemas.microsoft.com/office/drawing/2014/main" id="{9BF97355-64D8-44E5-AA62-C36E507F3C17}"/>
              </a:ext>
            </a:extLst>
          </p:cNvPr>
          <p:cNvSpPr>
            <a:spLocks noEditPoints="1"/>
          </p:cNvSpPr>
          <p:nvPr/>
        </p:nvSpPr>
        <p:spPr bwMode="auto">
          <a:xfrm>
            <a:off x="3987886" y="2608033"/>
            <a:ext cx="258088" cy="317953"/>
          </a:xfrm>
          <a:custGeom>
            <a:avLst/>
            <a:gdLst>
              <a:gd name="T0" fmla="*/ 564 w 584"/>
              <a:gd name="T1" fmla="*/ 65 h 717"/>
              <a:gd name="T2" fmla="*/ 581 w 584"/>
              <a:gd name="T3" fmla="*/ 85 h 717"/>
              <a:gd name="T4" fmla="*/ 582 w 584"/>
              <a:gd name="T5" fmla="*/ 110 h 717"/>
              <a:gd name="T6" fmla="*/ 534 w 584"/>
              <a:gd name="T7" fmla="*/ 200 h 717"/>
              <a:gd name="T8" fmla="*/ 472 w 584"/>
              <a:gd name="T9" fmla="*/ 262 h 717"/>
              <a:gd name="T10" fmla="*/ 360 w 584"/>
              <a:gd name="T11" fmla="*/ 326 h 717"/>
              <a:gd name="T12" fmla="*/ 346 w 584"/>
              <a:gd name="T13" fmla="*/ 356 h 717"/>
              <a:gd name="T14" fmla="*/ 338 w 584"/>
              <a:gd name="T15" fmla="*/ 376 h 717"/>
              <a:gd name="T16" fmla="*/ 314 w 584"/>
              <a:gd name="T17" fmla="*/ 390 h 717"/>
              <a:gd name="T18" fmla="*/ 330 w 584"/>
              <a:gd name="T19" fmla="*/ 473 h 717"/>
              <a:gd name="T20" fmla="*/ 371 w 584"/>
              <a:gd name="T21" fmla="*/ 540 h 717"/>
              <a:gd name="T22" fmla="*/ 417 w 584"/>
              <a:gd name="T23" fmla="*/ 566 h 717"/>
              <a:gd name="T24" fmla="*/ 437 w 584"/>
              <a:gd name="T25" fmla="*/ 575 h 717"/>
              <a:gd name="T26" fmla="*/ 439 w 584"/>
              <a:gd name="T27" fmla="*/ 593 h 717"/>
              <a:gd name="T28" fmla="*/ 324 w 584"/>
              <a:gd name="T29" fmla="*/ 603 h 717"/>
              <a:gd name="T30" fmla="*/ 146 w 584"/>
              <a:gd name="T31" fmla="*/ 600 h 717"/>
              <a:gd name="T32" fmla="*/ 139 w 584"/>
              <a:gd name="T33" fmla="*/ 584 h 717"/>
              <a:gd name="T34" fmla="*/ 153 w 584"/>
              <a:gd name="T35" fmla="*/ 569 h 717"/>
              <a:gd name="T36" fmla="*/ 201 w 584"/>
              <a:gd name="T37" fmla="*/ 546 h 717"/>
              <a:gd name="T38" fmla="*/ 242 w 584"/>
              <a:gd name="T39" fmla="*/ 492 h 717"/>
              <a:gd name="T40" fmla="*/ 262 w 584"/>
              <a:gd name="T41" fmla="*/ 421 h 717"/>
              <a:gd name="T42" fmla="*/ 247 w 584"/>
              <a:gd name="T43" fmla="*/ 380 h 717"/>
              <a:gd name="T44" fmla="*/ 233 w 584"/>
              <a:gd name="T45" fmla="*/ 356 h 717"/>
              <a:gd name="T46" fmla="*/ 241 w 584"/>
              <a:gd name="T47" fmla="*/ 337 h 717"/>
              <a:gd name="T48" fmla="*/ 150 w 584"/>
              <a:gd name="T49" fmla="*/ 285 h 717"/>
              <a:gd name="T50" fmla="*/ 78 w 584"/>
              <a:gd name="T51" fmla="*/ 231 h 717"/>
              <a:gd name="T52" fmla="*/ 17 w 584"/>
              <a:gd name="T53" fmla="*/ 148 h 717"/>
              <a:gd name="T54" fmla="*/ 0 w 584"/>
              <a:gd name="T55" fmla="*/ 93 h 717"/>
              <a:gd name="T56" fmla="*/ 13 w 584"/>
              <a:gd name="T57" fmla="*/ 69 h 717"/>
              <a:gd name="T58" fmla="*/ 132 w 584"/>
              <a:gd name="T59" fmla="*/ 61 h 717"/>
              <a:gd name="T60" fmla="*/ 131 w 584"/>
              <a:gd name="T61" fmla="*/ 26 h 717"/>
              <a:gd name="T62" fmla="*/ 138 w 584"/>
              <a:gd name="T63" fmla="*/ 7 h 717"/>
              <a:gd name="T64" fmla="*/ 292 w 584"/>
              <a:gd name="T65" fmla="*/ 0 h 717"/>
              <a:gd name="T66" fmla="*/ 428 w 584"/>
              <a:gd name="T67" fmla="*/ 0 h 717"/>
              <a:gd name="T68" fmla="*/ 447 w 584"/>
              <a:gd name="T69" fmla="*/ 8 h 717"/>
              <a:gd name="T70" fmla="*/ 454 w 584"/>
              <a:gd name="T71" fmla="*/ 26 h 717"/>
              <a:gd name="T72" fmla="*/ 422 w 584"/>
              <a:gd name="T73" fmla="*/ 254 h 717"/>
              <a:gd name="T74" fmla="*/ 481 w 584"/>
              <a:gd name="T75" fmla="*/ 207 h 717"/>
              <a:gd name="T76" fmla="*/ 535 w 584"/>
              <a:gd name="T77" fmla="*/ 133 h 717"/>
              <a:gd name="T78" fmla="*/ 550 w 584"/>
              <a:gd name="T79" fmla="*/ 99 h 717"/>
              <a:gd name="T80" fmla="*/ 546 w 584"/>
              <a:gd name="T81" fmla="*/ 96 h 717"/>
              <a:gd name="T82" fmla="*/ 435 w 584"/>
              <a:gd name="T83" fmla="*/ 184 h 717"/>
              <a:gd name="T84" fmla="*/ 406 w 584"/>
              <a:gd name="T85" fmla="*/ 263 h 717"/>
              <a:gd name="T86" fmla="*/ 37 w 584"/>
              <a:gd name="T87" fmla="*/ 96 h 717"/>
              <a:gd name="T88" fmla="*/ 35 w 584"/>
              <a:gd name="T89" fmla="*/ 100 h 717"/>
              <a:gd name="T90" fmla="*/ 67 w 584"/>
              <a:gd name="T91" fmla="*/ 164 h 717"/>
              <a:gd name="T92" fmla="*/ 115 w 584"/>
              <a:gd name="T93" fmla="*/ 220 h 717"/>
              <a:gd name="T94" fmla="*/ 178 w 584"/>
              <a:gd name="T95" fmla="*/ 263 h 717"/>
              <a:gd name="T96" fmla="*/ 141 w 584"/>
              <a:gd name="T97" fmla="*/ 155 h 717"/>
              <a:gd name="T98" fmla="*/ 278 w 584"/>
              <a:gd name="T99" fmla="*/ 201 h 717"/>
              <a:gd name="T100" fmla="*/ 248 w 584"/>
              <a:gd name="T101" fmla="*/ 207 h 717"/>
              <a:gd name="T102" fmla="*/ 310 w 584"/>
              <a:gd name="T103" fmla="*/ 73 h 717"/>
              <a:gd name="T104" fmla="*/ 278 w 584"/>
              <a:gd name="T105" fmla="*/ 201 h 717"/>
              <a:gd name="T106" fmla="*/ 474 w 584"/>
              <a:gd name="T107" fmla="*/ 636 h 717"/>
              <a:gd name="T108" fmla="*/ 498 w 584"/>
              <a:gd name="T109" fmla="*/ 696 h 717"/>
              <a:gd name="T110" fmla="*/ 492 w 584"/>
              <a:gd name="T111" fmla="*/ 714 h 717"/>
              <a:gd name="T112" fmla="*/ 99 w 584"/>
              <a:gd name="T113" fmla="*/ 717 h 717"/>
              <a:gd name="T114" fmla="*/ 84 w 584"/>
              <a:gd name="T115" fmla="*/ 708 h 717"/>
              <a:gd name="T116" fmla="*/ 94 w 584"/>
              <a:gd name="T117" fmla="*/ 649 h 717"/>
              <a:gd name="T118" fmla="*/ 112 w 584"/>
              <a:gd name="T119" fmla="*/ 636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84" h="717">
                <a:moveTo>
                  <a:pt x="453" y="61"/>
                </a:moveTo>
                <a:lnTo>
                  <a:pt x="546" y="61"/>
                </a:lnTo>
                <a:lnTo>
                  <a:pt x="546" y="61"/>
                </a:lnTo>
                <a:lnTo>
                  <a:pt x="555" y="62"/>
                </a:lnTo>
                <a:lnTo>
                  <a:pt x="564" y="65"/>
                </a:lnTo>
                <a:lnTo>
                  <a:pt x="564" y="65"/>
                </a:lnTo>
                <a:lnTo>
                  <a:pt x="571" y="69"/>
                </a:lnTo>
                <a:lnTo>
                  <a:pt x="577" y="76"/>
                </a:lnTo>
                <a:lnTo>
                  <a:pt x="577" y="76"/>
                </a:lnTo>
                <a:lnTo>
                  <a:pt x="581" y="85"/>
                </a:lnTo>
                <a:lnTo>
                  <a:pt x="584" y="93"/>
                </a:lnTo>
                <a:lnTo>
                  <a:pt x="584" y="93"/>
                </a:lnTo>
                <a:lnTo>
                  <a:pt x="584" y="101"/>
                </a:lnTo>
                <a:lnTo>
                  <a:pt x="582" y="110"/>
                </a:lnTo>
                <a:lnTo>
                  <a:pt x="582" y="110"/>
                </a:lnTo>
                <a:lnTo>
                  <a:pt x="575" y="129"/>
                </a:lnTo>
                <a:lnTo>
                  <a:pt x="567" y="148"/>
                </a:lnTo>
                <a:lnTo>
                  <a:pt x="558" y="166"/>
                </a:lnTo>
                <a:lnTo>
                  <a:pt x="547" y="183"/>
                </a:lnTo>
                <a:lnTo>
                  <a:pt x="534" y="200"/>
                </a:lnTo>
                <a:lnTo>
                  <a:pt x="521" y="216"/>
                </a:lnTo>
                <a:lnTo>
                  <a:pt x="507" y="231"/>
                </a:lnTo>
                <a:lnTo>
                  <a:pt x="492" y="245"/>
                </a:lnTo>
                <a:lnTo>
                  <a:pt x="492" y="245"/>
                </a:lnTo>
                <a:lnTo>
                  <a:pt x="472" y="262"/>
                </a:lnTo>
                <a:lnTo>
                  <a:pt x="453" y="275"/>
                </a:lnTo>
                <a:lnTo>
                  <a:pt x="434" y="285"/>
                </a:lnTo>
                <a:lnTo>
                  <a:pt x="415" y="296"/>
                </a:lnTo>
                <a:lnTo>
                  <a:pt x="379" y="315"/>
                </a:lnTo>
                <a:lnTo>
                  <a:pt x="360" y="326"/>
                </a:lnTo>
                <a:lnTo>
                  <a:pt x="340" y="339"/>
                </a:lnTo>
                <a:lnTo>
                  <a:pt x="340" y="339"/>
                </a:lnTo>
                <a:lnTo>
                  <a:pt x="345" y="348"/>
                </a:lnTo>
                <a:lnTo>
                  <a:pt x="346" y="351"/>
                </a:lnTo>
                <a:lnTo>
                  <a:pt x="346" y="356"/>
                </a:lnTo>
                <a:lnTo>
                  <a:pt x="346" y="356"/>
                </a:lnTo>
                <a:lnTo>
                  <a:pt x="346" y="362"/>
                </a:lnTo>
                <a:lnTo>
                  <a:pt x="344" y="366"/>
                </a:lnTo>
                <a:lnTo>
                  <a:pt x="341" y="371"/>
                </a:lnTo>
                <a:lnTo>
                  <a:pt x="338" y="376"/>
                </a:lnTo>
                <a:lnTo>
                  <a:pt x="333" y="380"/>
                </a:lnTo>
                <a:lnTo>
                  <a:pt x="327" y="384"/>
                </a:lnTo>
                <a:lnTo>
                  <a:pt x="321" y="387"/>
                </a:lnTo>
                <a:lnTo>
                  <a:pt x="314" y="390"/>
                </a:lnTo>
                <a:lnTo>
                  <a:pt x="314" y="390"/>
                </a:lnTo>
                <a:lnTo>
                  <a:pt x="318" y="421"/>
                </a:lnTo>
                <a:lnTo>
                  <a:pt x="320" y="438"/>
                </a:lnTo>
                <a:lnTo>
                  <a:pt x="324" y="454"/>
                </a:lnTo>
                <a:lnTo>
                  <a:pt x="324" y="454"/>
                </a:lnTo>
                <a:lnTo>
                  <a:pt x="330" y="473"/>
                </a:lnTo>
                <a:lnTo>
                  <a:pt x="337" y="492"/>
                </a:lnTo>
                <a:lnTo>
                  <a:pt x="346" y="510"/>
                </a:lnTo>
                <a:lnTo>
                  <a:pt x="358" y="526"/>
                </a:lnTo>
                <a:lnTo>
                  <a:pt x="364" y="533"/>
                </a:lnTo>
                <a:lnTo>
                  <a:pt x="371" y="540"/>
                </a:lnTo>
                <a:lnTo>
                  <a:pt x="379" y="546"/>
                </a:lnTo>
                <a:lnTo>
                  <a:pt x="387" y="552"/>
                </a:lnTo>
                <a:lnTo>
                  <a:pt x="395" y="558"/>
                </a:lnTo>
                <a:lnTo>
                  <a:pt x="406" y="562"/>
                </a:lnTo>
                <a:lnTo>
                  <a:pt x="417" y="566"/>
                </a:lnTo>
                <a:lnTo>
                  <a:pt x="427" y="569"/>
                </a:lnTo>
                <a:lnTo>
                  <a:pt x="427" y="569"/>
                </a:lnTo>
                <a:lnTo>
                  <a:pt x="427" y="569"/>
                </a:lnTo>
                <a:lnTo>
                  <a:pt x="433" y="572"/>
                </a:lnTo>
                <a:lnTo>
                  <a:pt x="437" y="575"/>
                </a:lnTo>
                <a:lnTo>
                  <a:pt x="440" y="580"/>
                </a:lnTo>
                <a:lnTo>
                  <a:pt x="440" y="586"/>
                </a:lnTo>
                <a:lnTo>
                  <a:pt x="440" y="586"/>
                </a:lnTo>
                <a:lnTo>
                  <a:pt x="440" y="589"/>
                </a:lnTo>
                <a:lnTo>
                  <a:pt x="439" y="593"/>
                </a:lnTo>
                <a:lnTo>
                  <a:pt x="435" y="599"/>
                </a:lnTo>
                <a:lnTo>
                  <a:pt x="430" y="602"/>
                </a:lnTo>
                <a:lnTo>
                  <a:pt x="426" y="603"/>
                </a:lnTo>
                <a:lnTo>
                  <a:pt x="424" y="603"/>
                </a:lnTo>
                <a:lnTo>
                  <a:pt x="324" y="603"/>
                </a:lnTo>
                <a:lnTo>
                  <a:pt x="324" y="603"/>
                </a:lnTo>
                <a:lnTo>
                  <a:pt x="158" y="603"/>
                </a:lnTo>
                <a:lnTo>
                  <a:pt x="158" y="603"/>
                </a:lnTo>
                <a:lnTo>
                  <a:pt x="152" y="602"/>
                </a:lnTo>
                <a:lnTo>
                  <a:pt x="146" y="600"/>
                </a:lnTo>
                <a:lnTo>
                  <a:pt x="142" y="595"/>
                </a:lnTo>
                <a:lnTo>
                  <a:pt x="140" y="591"/>
                </a:lnTo>
                <a:lnTo>
                  <a:pt x="140" y="591"/>
                </a:lnTo>
                <a:lnTo>
                  <a:pt x="139" y="587"/>
                </a:lnTo>
                <a:lnTo>
                  <a:pt x="139" y="584"/>
                </a:lnTo>
                <a:lnTo>
                  <a:pt x="141" y="576"/>
                </a:lnTo>
                <a:lnTo>
                  <a:pt x="146" y="572"/>
                </a:lnTo>
                <a:lnTo>
                  <a:pt x="150" y="571"/>
                </a:lnTo>
                <a:lnTo>
                  <a:pt x="153" y="569"/>
                </a:lnTo>
                <a:lnTo>
                  <a:pt x="153" y="569"/>
                </a:lnTo>
                <a:lnTo>
                  <a:pt x="164" y="566"/>
                </a:lnTo>
                <a:lnTo>
                  <a:pt x="174" y="562"/>
                </a:lnTo>
                <a:lnTo>
                  <a:pt x="184" y="558"/>
                </a:lnTo>
                <a:lnTo>
                  <a:pt x="193" y="552"/>
                </a:lnTo>
                <a:lnTo>
                  <a:pt x="201" y="546"/>
                </a:lnTo>
                <a:lnTo>
                  <a:pt x="208" y="540"/>
                </a:lnTo>
                <a:lnTo>
                  <a:pt x="215" y="533"/>
                </a:lnTo>
                <a:lnTo>
                  <a:pt x="222" y="526"/>
                </a:lnTo>
                <a:lnTo>
                  <a:pt x="234" y="510"/>
                </a:lnTo>
                <a:lnTo>
                  <a:pt x="242" y="492"/>
                </a:lnTo>
                <a:lnTo>
                  <a:pt x="251" y="473"/>
                </a:lnTo>
                <a:lnTo>
                  <a:pt x="255" y="454"/>
                </a:lnTo>
                <a:lnTo>
                  <a:pt x="255" y="454"/>
                </a:lnTo>
                <a:lnTo>
                  <a:pt x="259" y="438"/>
                </a:lnTo>
                <a:lnTo>
                  <a:pt x="262" y="421"/>
                </a:lnTo>
                <a:lnTo>
                  <a:pt x="265" y="390"/>
                </a:lnTo>
                <a:lnTo>
                  <a:pt x="265" y="390"/>
                </a:lnTo>
                <a:lnTo>
                  <a:pt x="258" y="387"/>
                </a:lnTo>
                <a:lnTo>
                  <a:pt x="252" y="384"/>
                </a:lnTo>
                <a:lnTo>
                  <a:pt x="247" y="380"/>
                </a:lnTo>
                <a:lnTo>
                  <a:pt x="242" y="376"/>
                </a:lnTo>
                <a:lnTo>
                  <a:pt x="239" y="371"/>
                </a:lnTo>
                <a:lnTo>
                  <a:pt x="235" y="366"/>
                </a:lnTo>
                <a:lnTo>
                  <a:pt x="234" y="362"/>
                </a:lnTo>
                <a:lnTo>
                  <a:pt x="233" y="356"/>
                </a:lnTo>
                <a:lnTo>
                  <a:pt x="233" y="356"/>
                </a:lnTo>
                <a:lnTo>
                  <a:pt x="234" y="351"/>
                </a:lnTo>
                <a:lnTo>
                  <a:pt x="235" y="346"/>
                </a:lnTo>
                <a:lnTo>
                  <a:pt x="238" y="342"/>
                </a:lnTo>
                <a:lnTo>
                  <a:pt x="241" y="337"/>
                </a:lnTo>
                <a:lnTo>
                  <a:pt x="241" y="337"/>
                </a:lnTo>
                <a:lnTo>
                  <a:pt x="222" y="324"/>
                </a:lnTo>
                <a:lnTo>
                  <a:pt x="205" y="313"/>
                </a:lnTo>
                <a:lnTo>
                  <a:pt x="168" y="295"/>
                </a:lnTo>
                <a:lnTo>
                  <a:pt x="150" y="285"/>
                </a:lnTo>
                <a:lnTo>
                  <a:pt x="131" y="275"/>
                </a:lnTo>
                <a:lnTo>
                  <a:pt x="112" y="262"/>
                </a:lnTo>
                <a:lnTo>
                  <a:pt x="93" y="245"/>
                </a:lnTo>
                <a:lnTo>
                  <a:pt x="93" y="245"/>
                </a:lnTo>
                <a:lnTo>
                  <a:pt x="78" y="231"/>
                </a:lnTo>
                <a:lnTo>
                  <a:pt x="63" y="216"/>
                </a:lnTo>
                <a:lnTo>
                  <a:pt x="50" y="200"/>
                </a:lnTo>
                <a:lnTo>
                  <a:pt x="38" y="183"/>
                </a:lnTo>
                <a:lnTo>
                  <a:pt x="26" y="166"/>
                </a:lnTo>
                <a:lnTo>
                  <a:pt x="17" y="148"/>
                </a:lnTo>
                <a:lnTo>
                  <a:pt x="8" y="129"/>
                </a:lnTo>
                <a:lnTo>
                  <a:pt x="1" y="110"/>
                </a:lnTo>
                <a:lnTo>
                  <a:pt x="1" y="110"/>
                </a:lnTo>
                <a:lnTo>
                  <a:pt x="0" y="101"/>
                </a:lnTo>
                <a:lnTo>
                  <a:pt x="0" y="93"/>
                </a:lnTo>
                <a:lnTo>
                  <a:pt x="0" y="93"/>
                </a:lnTo>
                <a:lnTo>
                  <a:pt x="3" y="85"/>
                </a:lnTo>
                <a:lnTo>
                  <a:pt x="7" y="76"/>
                </a:lnTo>
                <a:lnTo>
                  <a:pt x="7" y="76"/>
                </a:lnTo>
                <a:lnTo>
                  <a:pt x="13" y="69"/>
                </a:lnTo>
                <a:lnTo>
                  <a:pt x="21" y="65"/>
                </a:lnTo>
                <a:lnTo>
                  <a:pt x="21" y="65"/>
                </a:lnTo>
                <a:lnTo>
                  <a:pt x="30" y="62"/>
                </a:lnTo>
                <a:lnTo>
                  <a:pt x="38" y="61"/>
                </a:lnTo>
                <a:lnTo>
                  <a:pt x="132" y="61"/>
                </a:lnTo>
                <a:lnTo>
                  <a:pt x="132" y="61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0"/>
                </a:lnTo>
                <a:lnTo>
                  <a:pt x="132" y="15"/>
                </a:lnTo>
                <a:lnTo>
                  <a:pt x="134" y="11"/>
                </a:lnTo>
                <a:lnTo>
                  <a:pt x="138" y="7"/>
                </a:lnTo>
                <a:lnTo>
                  <a:pt x="141" y="4"/>
                </a:lnTo>
                <a:lnTo>
                  <a:pt x="146" y="1"/>
                </a:lnTo>
                <a:lnTo>
                  <a:pt x="151" y="0"/>
                </a:lnTo>
                <a:lnTo>
                  <a:pt x="157" y="0"/>
                </a:lnTo>
                <a:lnTo>
                  <a:pt x="292" y="0"/>
                </a:lnTo>
                <a:lnTo>
                  <a:pt x="292" y="0"/>
                </a:lnTo>
                <a:lnTo>
                  <a:pt x="427" y="0"/>
                </a:lnTo>
                <a:lnTo>
                  <a:pt x="427" y="0"/>
                </a:lnTo>
                <a:lnTo>
                  <a:pt x="427" y="0"/>
                </a:lnTo>
                <a:lnTo>
                  <a:pt x="428" y="0"/>
                </a:lnTo>
                <a:lnTo>
                  <a:pt x="428" y="0"/>
                </a:lnTo>
                <a:lnTo>
                  <a:pt x="433" y="0"/>
                </a:lnTo>
                <a:lnTo>
                  <a:pt x="439" y="2"/>
                </a:lnTo>
                <a:lnTo>
                  <a:pt x="442" y="5"/>
                </a:lnTo>
                <a:lnTo>
                  <a:pt x="447" y="8"/>
                </a:lnTo>
                <a:lnTo>
                  <a:pt x="450" y="12"/>
                </a:lnTo>
                <a:lnTo>
                  <a:pt x="452" y="16"/>
                </a:lnTo>
                <a:lnTo>
                  <a:pt x="453" y="21"/>
                </a:lnTo>
                <a:lnTo>
                  <a:pt x="454" y="26"/>
                </a:lnTo>
                <a:lnTo>
                  <a:pt x="454" y="26"/>
                </a:lnTo>
                <a:lnTo>
                  <a:pt x="453" y="61"/>
                </a:lnTo>
                <a:lnTo>
                  <a:pt x="453" y="61"/>
                </a:lnTo>
                <a:close/>
                <a:moveTo>
                  <a:pt x="406" y="263"/>
                </a:moveTo>
                <a:lnTo>
                  <a:pt x="406" y="263"/>
                </a:lnTo>
                <a:lnTo>
                  <a:pt x="422" y="254"/>
                </a:lnTo>
                <a:lnTo>
                  <a:pt x="439" y="243"/>
                </a:lnTo>
                <a:lnTo>
                  <a:pt x="453" y="231"/>
                </a:lnTo>
                <a:lnTo>
                  <a:pt x="468" y="220"/>
                </a:lnTo>
                <a:lnTo>
                  <a:pt x="468" y="220"/>
                </a:lnTo>
                <a:lnTo>
                  <a:pt x="481" y="207"/>
                </a:lnTo>
                <a:lnTo>
                  <a:pt x="494" y="193"/>
                </a:lnTo>
                <a:lnTo>
                  <a:pt x="506" y="178"/>
                </a:lnTo>
                <a:lnTo>
                  <a:pt x="518" y="164"/>
                </a:lnTo>
                <a:lnTo>
                  <a:pt x="527" y="148"/>
                </a:lnTo>
                <a:lnTo>
                  <a:pt x="535" y="133"/>
                </a:lnTo>
                <a:lnTo>
                  <a:pt x="542" y="116"/>
                </a:lnTo>
                <a:lnTo>
                  <a:pt x="548" y="100"/>
                </a:lnTo>
                <a:lnTo>
                  <a:pt x="548" y="100"/>
                </a:lnTo>
                <a:lnTo>
                  <a:pt x="550" y="99"/>
                </a:lnTo>
                <a:lnTo>
                  <a:pt x="550" y="99"/>
                </a:lnTo>
                <a:lnTo>
                  <a:pt x="548" y="97"/>
                </a:lnTo>
                <a:lnTo>
                  <a:pt x="548" y="97"/>
                </a:lnTo>
                <a:lnTo>
                  <a:pt x="547" y="96"/>
                </a:lnTo>
                <a:lnTo>
                  <a:pt x="547" y="96"/>
                </a:lnTo>
                <a:lnTo>
                  <a:pt x="546" y="96"/>
                </a:lnTo>
                <a:lnTo>
                  <a:pt x="450" y="96"/>
                </a:lnTo>
                <a:lnTo>
                  <a:pt x="450" y="96"/>
                </a:lnTo>
                <a:lnTo>
                  <a:pt x="447" y="126"/>
                </a:lnTo>
                <a:lnTo>
                  <a:pt x="442" y="155"/>
                </a:lnTo>
                <a:lnTo>
                  <a:pt x="435" y="184"/>
                </a:lnTo>
                <a:lnTo>
                  <a:pt x="427" y="212"/>
                </a:lnTo>
                <a:lnTo>
                  <a:pt x="427" y="212"/>
                </a:lnTo>
                <a:lnTo>
                  <a:pt x="418" y="238"/>
                </a:lnTo>
                <a:lnTo>
                  <a:pt x="406" y="263"/>
                </a:lnTo>
                <a:lnTo>
                  <a:pt x="406" y="263"/>
                </a:lnTo>
                <a:close/>
                <a:moveTo>
                  <a:pt x="134" y="96"/>
                </a:moveTo>
                <a:lnTo>
                  <a:pt x="38" y="96"/>
                </a:lnTo>
                <a:lnTo>
                  <a:pt x="38" y="96"/>
                </a:lnTo>
                <a:lnTo>
                  <a:pt x="37" y="96"/>
                </a:lnTo>
                <a:lnTo>
                  <a:pt x="37" y="96"/>
                </a:lnTo>
                <a:lnTo>
                  <a:pt x="35" y="97"/>
                </a:lnTo>
                <a:lnTo>
                  <a:pt x="35" y="97"/>
                </a:lnTo>
                <a:lnTo>
                  <a:pt x="35" y="99"/>
                </a:lnTo>
                <a:lnTo>
                  <a:pt x="35" y="99"/>
                </a:lnTo>
                <a:lnTo>
                  <a:pt x="35" y="100"/>
                </a:lnTo>
                <a:lnTo>
                  <a:pt x="35" y="100"/>
                </a:lnTo>
                <a:lnTo>
                  <a:pt x="41" y="116"/>
                </a:lnTo>
                <a:lnTo>
                  <a:pt x="48" y="133"/>
                </a:lnTo>
                <a:lnTo>
                  <a:pt x="57" y="148"/>
                </a:lnTo>
                <a:lnTo>
                  <a:pt x="67" y="164"/>
                </a:lnTo>
                <a:lnTo>
                  <a:pt x="78" y="178"/>
                </a:lnTo>
                <a:lnTo>
                  <a:pt x="90" y="193"/>
                </a:lnTo>
                <a:lnTo>
                  <a:pt x="102" y="207"/>
                </a:lnTo>
                <a:lnTo>
                  <a:pt x="115" y="220"/>
                </a:lnTo>
                <a:lnTo>
                  <a:pt x="115" y="220"/>
                </a:lnTo>
                <a:lnTo>
                  <a:pt x="131" y="231"/>
                </a:lnTo>
                <a:lnTo>
                  <a:pt x="146" y="243"/>
                </a:lnTo>
                <a:lnTo>
                  <a:pt x="161" y="254"/>
                </a:lnTo>
                <a:lnTo>
                  <a:pt x="178" y="263"/>
                </a:lnTo>
                <a:lnTo>
                  <a:pt x="178" y="263"/>
                </a:lnTo>
                <a:lnTo>
                  <a:pt x="166" y="238"/>
                </a:lnTo>
                <a:lnTo>
                  <a:pt x="157" y="212"/>
                </a:lnTo>
                <a:lnTo>
                  <a:pt x="157" y="212"/>
                </a:lnTo>
                <a:lnTo>
                  <a:pt x="148" y="184"/>
                </a:lnTo>
                <a:lnTo>
                  <a:pt x="141" y="155"/>
                </a:lnTo>
                <a:lnTo>
                  <a:pt x="138" y="126"/>
                </a:lnTo>
                <a:lnTo>
                  <a:pt x="134" y="96"/>
                </a:lnTo>
                <a:lnTo>
                  <a:pt x="134" y="96"/>
                </a:lnTo>
                <a:close/>
                <a:moveTo>
                  <a:pt x="278" y="201"/>
                </a:moveTo>
                <a:lnTo>
                  <a:pt x="278" y="201"/>
                </a:lnTo>
                <a:lnTo>
                  <a:pt x="277" y="203"/>
                </a:lnTo>
                <a:lnTo>
                  <a:pt x="277" y="205"/>
                </a:lnTo>
                <a:lnTo>
                  <a:pt x="274" y="207"/>
                </a:lnTo>
                <a:lnTo>
                  <a:pt x="272" y="207"/>
                </a:lnTo>
                <a:lnTo>
                  <a:pt x="248" y="207"/>
                </a:lnTo>
                <a:lnTo>
                  <a:pt x="248" y="230"/>
                </a:lnTo>
                <a:lnTo>
                  <a:pt x="333" y="230"/>
                </a:lnTo>
                <a:lnTo>
                  <a:pt x="333" y="207"/>
                </a:lnTo>
                <a:lnTo>
                  <a:pt x="310" y="207"/>
                </a:lnTo>
                <a:lnTo>
                  <a:pt x="310" y="73"/>
                </a:lnTo>
                <a:lnTo>
                  <a:pt x="282" y="73"/>
                </a:lnTo>
                <a:lnTo>
                  <a:pt x="238" y="101"/>
                </a:lnTo>
                <a:lnTo>
                  <a:pt x="248" y="120"/>
                </a:lnTo>
                <a:lnTo>
                  <a:pt x="278" y="104"/>
                </a:lnTo>
                <a:lnTo>
                  <a:pt x="278" y="201"/>
                </a:lnTo>
                <a:lnTo>
                  <a:pt x="278" y="201"/>
                </a:lnTo>
                <a:close/>
                <a:moveTo>
                  <a:pt x="112" y="636"/>
                </a:moveTo>
                <a:lnTo>
                  <a:pt x="468" y="636"/>
                </a:lnTo>
                <a:lnTo>
                  <a:pt x="468" y="636"/>
                </a:lnTo>
                <a:lnTo>
                  <a:pt x="474" y="636"/>
                </a:lnTo>
                <a:lnTo>
                  <a:pt x="479" y="640"/>
                </a:lnTo>
                <a:lnTo>
                  <a:pt x="482" y="643"/>
                </a:lnTo>
                <a:lnTo>
                  <a:pt x="485" y="649"/>
                </a:lnTo>
                <a:lnTo>
                  <a:pt x="498" y="696"/>
                </a:lnTo>
                <a:lnTo>
                  <a:pt x="498" y="696"/>
                </a:lnTo>
                <a:lnTo>
                  <a:pt x="498" y="700"/>
                </a:lnTo>
                <a:lnTo>
                  <a:pt x="498" y="703"/>
                </a:lnTo>
                <a:lnTo>
                  <a:pt x="497" y="708"/>
                </a:lnTo>
                <a:lnTo>
                  <a:pt x="494" y="710"/>
                </a:lnTo>
                <a:lnTo>
                  <a:pt x="492" y="714"/>
                </a:lnTo>
                <a:lnTo>
                  <a:pt x="488" y="716"/>
                </a:lnTo>
                <a:lnTo>
                  <a:pt x="485" y="717"/>
                </a:lnTo>
                <a:lnTo>
                  <a:pt x="480" y="717"/>
                </a:lnTo>
                <a:lnTo>
                  <a:pt x="99" y="717"/>
                </a:lnTo>
                <a:lnTo>
                  <a:pt x="99" y="717"/>
                </a:lnTo>
                <a:lnTo>
                  <a:pt x="95" y="717"/>
                </a:lnTo>
                <a:lnTo>
                  <a:pt x="92" y="716"/>
                </a:lnTo>
                <a:lnTo>
                  <a:pt x="88" y="714"/>
                </a:lnTo>
                <a:lnTo>
                  <a:pt x="86" y="710"/>
                </a:lnTo>
                <a:lnTo>
                  <a:pt x="84" y="708"/>
                </a:lnTo>
                <a:lnTo>
                  <a:pt x="82" y="703"/>
                </a:lnTo>
                <a:lnTo>
                  <a:pt x="82" y="700"/>
                </a:lnTo>
                <a:lnTo>
                  <a:pt x="82" y="696"/>
                </a:lnTo>
                <a:lnTo>
                  <a:pt x="94" y="649"/>
                </a:lnTo>
                <a:lnTo>
                  <a:pt x="94" y="649"/>
                </a:lnTo>
                <a:lnTo>
                  <a:pt x="97" y="643"/>
                </a:lnTo>
                <a:lnTo>
                  <a:pt x="101" y="640"/>
                </a:lnTo>
                <a:lnTo>
                  <a:pt x="106" y="636"/>
                </a:lnTo>
                <a:lnTo>
                  <a:pt x="112" y="636"/>
                </a:lnTo>
                <a:lnTo>
                  <a:pt x="112" y="63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3" name="Freeform 88">
            <a:extLst>
              <a:ext uri="{FF2B5EF4-FFF2-40B4-BE49-F238E27FC236}">
                <a16:creationId xmlns:a16="http://schemas.microsoft.com/office/drawing/2014/main" id="{487EE2BF-F8B3-44CD-8771-5BA816173618}"/>
              </a:ext>
            </a:extLst>
          </p:cNvPr>
          <p:cNvSpPr>
            <a:spLocks noEditPoints="1"/>
          </p:cNvSpPr>
          <p:nvPr/>
        </p:nvSpPr>
        <p:spPr bwMode="auto">
          <a:xfrm>
            <a:off x="3427811" y="3939774"/>
            <a:ext cx="286026" cy="303319"/>
          </a:xfrm>
          <a:custGeom>
            <a:avLst/>
            <a:gdLst>
              <a:gd name="T0" fmla="*/ 8 w 644"/>
              <a:gd name="T1" fmla="*/ 434 h 684"/>
              <a:gd name="T2" fmla="*/ 14 w 644"/>
              <a:gd name="T3" fmla="*/ 222 h 684"/>
              <a:gd name="T4" fmla="*/ 73 w 644"/>
              <a:gd name="T5" fmla="*/ 103 h 684"/>
              <a:gd name="T6" fmla="*/ 132 w 644"/>
              <a:gd name="T7" fmla="*/ 77 h 684"/>
              <a:gd name="T8" fmla="*/ 185 w 644"/>
              <a:gd name="T9" fmla="*/ 98 h 684"/>
              <a:gd name="T10" fmla="*/ 173 w 644"/>
              <a:gd name="T11" fmla="*/ 212 h 684"/>
              <a:gd name="T12" fmla="*/ 148 w 644"/>
              <a:gd name="T13" fmla="*/ 235 h 684"/>
              <a:gd name="T14" fmla="*/ 87 w 644"/>
              <a:gd name="T15" fmla="*/ 231 h 684"/>
              <a:gd name="T16" fmla="*/ 74 w 644"/>
              <a:gd name="T17" fmla="*/ 316 h 684"/>
              <a:gd name="T18" fmla="*/ 84 w 644"/>
              <a:gd name="T19" fmla="*/ 451 h 684"/>
              <a:gd name="T20" fmla="*/ 130 w 644"/>
              <a:gd name="T21" fmla="*/ 449 h 684"/>
              <a:gd name="T22" fmla="*/ 170 w 644"/>
              <a:gd name="T23" fmla="*/ 464 h 684"/>
              <a:gd name="T24" fmla="*/ 188 w 644"/>
              <a:gd name="T25" fmla="*/ 580 h 684"/>
              <a:gd name="T26" fmla="*/ 138 w 644"/>
              <a:gd name="T27" fmla="*/ 606 h 684"/>
              <a:gd name="T28" fmla="*/ 91 w 644"/>
              <a:gd name="T29" fmla="*/ 597 h 684"/>
              <a:gd name="T30" fmla="*/ 219 w 644"/>
              <a:gd name="T31" fmla="*/ 459 h 684"/>
              <a:gd name="T32" fmla="*/ 201 w 644"/>
              <a:gd name="T33" fmla="*/ 442 h 684"/>
              <a:gd name="T34" fmla="*/ 290 w 644"/>
              <a:gd name="T35" fmla="*/ 424 h 684"/>
              <a:gd name="T36" fmla="*/ 202 w 644"/>
              <a:gd name="T37" fmla="*/ 265 h 684"/>
              <a:gd name="T38" fmla="*/ 212 w 644"/>
              <a:gd name="T39" fmla="*/ 242 h 684"/>
              <a:gd name="T40" fmla="*/ 262 w 644"/>
              <a:gd name="T41" fmla="*/ 56 h 684"/>
              <a:gd name="T42" fmla="*/ 206 w 644"/>
              <a:gd name="T43" fmla="*/ 60 h 684"/>
              <a:gd name="T44" fmla="*/ 193 w 644"/>
              <a:gd name="T45" fmla="*/ 34 h 684"/>
              <a:gd name="T46" fmla="*/ 212 w 644"/>
              <a:gd name="T47" fmla="*/ 12 h 684"/>
              <a:gd name="T48" fmla="*/ 319 w 644"/>
              <a:gd name="T49" fmla="*/ 2 h 684"/>
              <a:gd name="T50" fmla="*/ 434 w 644"/>
              <a:gd name="T51" fmla="*/ 27 h 684"/>
              <a:gd name="T52" fmla="*/ 531 w 644"/>
              <a:gd name="T53" fmla="*/ 90 h 684"/>
              <a:gd name="T54" fmla="*/ 593 w 644"/>
              <a:gd name="T55" fmla="*/ 166 h 684"/>
              <a:gd name="T56" fmla="*/ 637 w 644"/>
              <a:gd name="T57" fmla="*/ 274 h 684"/>
              <a:gd name="T58" fmla="*/ 641 w 644"/>
              <a:gd name="T59" fmla="*/ 377 h 684"/>
              <a:gd name="T60" fmla="*/ 609 w 644"/>
              <a:gd name="T61" fmla="*/ 491 h 684"/>
              <a:gd name="T62" fmla="*/ 542 w 644"/>
              <a:gd name="T63" fmla="*/ 584 h 684"/>
              <a:gd name="T64" fmla="*/ 464 w 644"/>
              <a:gd name="T65" fmla="*/ 643 h 684"/>
              <a:gd name="T66" fmla="*/ 353 w 644"/>
              <a:gd name="T67" fmla="*/ 680 h 684"/>
              <a:gd name="T68" fmla="*/ 257 w 644"/>
              <a:gd name="T69" fmla="*/ 681 h 684"/>
              <a:gd name="T70" fmla="*/ 197 w 644"/>
              <a:gd name="T71" fmla="*/ 660 h 684"/>
              <a:gd name="T72" fmla="*/ 198 w 644"/>
              <a:gd name="T73" fmla="*/ 631 h 684"/>
              <a:gd name="T74" fmla="*/ 226 w 644"/>
              <a:gd name="T75" fmla="*/ 622 h 684"/>
              <a:gd name="T76" fmla="*/ 219 w 644"/>
              <a:gd name="T77" fmla="*/ 459 h 684"/>
              <a:gd name="T78" fmla="*/ 448 w 644"/>
              <a:gd name="T79" fmla="*/ 157 h 684"/>
              <a:gd name="T80" fmla="*/ 566 w 644"/>
              <a:gd name="T81" fmla="*/ 226 h 684"/>
              <a:gd name="T82" fmla="*/ 506 w 644"/>
              <a:gd name="T83" fmla="*/ 138 h 684"/>
              <a:gd name="T84" fmla="*/ 411 w 644"/>
              <a:gd name="T85" fmla="*/ 74 h 684"/>
              <a:gd name="T86" fmla="*/ 493 w 644"/>
              <a:gd name="T87" fmla="*/ 293 h 684"/>
              <a:gd name="T88" fmla="*/ 492 w 644"/>
              <a:gd name="T89" fmla="*/ 404 h 684"/>
              <a:gd name="T90" fmla="*/ 591 w 644"/>
              <a:gd name="T91" fmla="*/ 342 h 684"/>
              <a:gd name="T92" fmla="*/ 566 w 644"/>
              <a:gd name="T93" fmla="*/ 459 h 684"/>
              <a:gd name="T94" fmla="*/ 450 w 644"/>
              <a:gd name="T95" fmla="*/ 529 h 684"/>
              <a:gd name="T96" fmla="*/ 413 w 644"/>
              <a:gd name="T97" fmla="*/ 609 h 684"/>
              <a:gd name="T98" fmla="*/ 506 w 644"/>
              <a:gd name="T99" fmla="*/ 548 h 684"/>
              <a:gd name="T100" fmla="*/ 452 w 644"/>
              <a:gd name="T101" fmla="*/ 424 h 684"/>
              <a:gd name="T102" fmla="*/ 460 w 644"/>
              <a:gd name="T103" fmla="*/ 327 h 684"/>
              <a:gd name="T104" fmla="*/ 324 w 644"/>
              <a:gd name="T105" fmla="*/ 240 h 684"/>
              <a:gd name="T106" fmla="*/ 418 w 644"/>
              <a:gd name="T107" fmla="*/ 174 h 684"/>
              <a:gd name="T108" fmla="*/ 338 w 644"/>
              <a:gd name="T109" fmla="*/ 78 h 684"/>
              <a:gd name="T110" fmla="*/ 352 w 644"/>
              <a:gd name="T111" fmla="*/ 597 h 684"/>
              <a:gd name="T112" fmla="*/ 419 w 644"/>
              <a:gd name="T113" fmla="*/ 512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44" h="684">
                <a:moveTo>
                  <a:pt x="60" y="566"/>
                </a:moveTo>
                <a:lnTo>
                  <a:pt x="60" y="566"/>
                </a:lnTo>
                <a:lnTo>
                  <a:pt x="46" y="544"/>
                </a:lnTo>
                <a:lnTo>
                  <a:pt x="33" y="518"/>
                </a:lnTo>
                <a:lnTo>
                  <a:pt x="24" y="491"/>
                </a:lnTo>
                <a:lnTo>
                  <a:pt x="14" y="463"/>
                </a:lnTo>
                <a:lnTo>
                  <a:pt x="8" y="434"/>
                </a:lnTo>
                <a:lnTo>
                  <a:pt x="4" y="404"/>
                </a:lnTo>
                <a:lnTo>
                  <a:pt x="0" y="374"/>
                </a:lnTo>
                <a:lnTo>
                  <a:pt x="0" y="342"/>
                </a:lnTo>
                <a:lnTo>
                  <a:pt x="0" y="312"/>
                </a:lnTo>
                <a:lnTo>
                  <a:pt x="4" y="281"/>
                </a:lnTo>
                <a:lnTo>
                  <a:pt x="8" y="251"/>
                </a:lnTo>
                <a:lnTo>
                  <a:pt x="14" y="222"/>
                </a:lnTo>
                <a:lnTo>
                  <a:pt x="24" y="194"/>
                </a:lnTo>
                <a:lnTo>
                  <a:pt x="33" y="167"/>
                </a:lnTo>
                <a:lnTo>
                  <a:pt x="46" y="141"/>
                </a:lnTo>
                <a:lnTo>
                  <a:pt x="60" y="118"/>
                </a:lnTo>
                <a:lnTo>
                  <a:pt x="60" y="118"/>
                </a:lnTo>
                <a:lnTo>
                  <a:pt x="66" y="111"/>
                </a:lnTo>
                <a:lnTo>
                  <a:pt x="73" y="103"/>
                </a:lnTo>
                <a:lnTo>
                  <a:pt x="81" y="94"/>
                </a:lnTo>
                <a:lnTo>
                  <a:pt x="91" y="87"/>
                </a:lnTo>
                <a:lnTo>
                  <a:pt x="101" y="81"/>
                </a:lnTo>
                <a:lnTo>
                  <a:pt x="113" y="78"/>
                </a:lnTo>
                <a:lnTo>
                  <a:pt x="119" y="77"/>
                </a:lnTo>
                <a:lnTo>
                  <a:pt x="125" y="77"/>
                </a:lnTo>
                <a:lnTo>
                  <a:pt x="132" y="77"/>
                </a:lnTo>
                <a:lnTo>
                  <a:pt x="138" y="78"/>
                </a:lnTo>
                <a:lnTo>
                  <a:pt x="138" y="78"/>
                </a:lnTo>
                <a:lnTo>
                  <a:pt x="157" y="83"/>
                </a:lnTo>
                <a:lnTo>
                  <a:pt x="166" y="86"/>
                </a:lnTo>
                <a:lnTo>
                  <a:pt x="174" y="90"/>
                </a:lnTo>
                <a:lnTo>
                  <a:pt x="181" y="94"/>
                </a:lnTo>
                <a:lnTo>
                  <a:pt x="185" y="98"/>
                </a:lnTo>
                <a:lnTo>
                  <a:pt x="187" y="101"/>
                </a:lnTo>
                <a:lnTo>
                  <a:pt x="188" y="105"/>
                </a:lnTo>
                <a:lnTo>
                  <a:pt x="190" y="110"/>
                </a:lnTo>
                <a:lnTo>
                  <a:pt x="190" y="114"/>
                </a:lnTo>
                <a:lnTo>
                  <a:pt x="190" y="120"/>
                </a:lnTo>
                <a:lnTo>
                  <a:pt x="173" y="212"/>
                </a:lnTo>
                <a:lnTo>
                  <a:pt x="173" y="212"/>
                </a:lnTo>
                <a:lnTo>
                  <a:pt x="171" y="216"/>
                </a:lnTo>
                <a:lnTo>
                  <a:pt x="170" y="221"/>
                </a:lnTo>
                <a:lnTo>
                  <a:pt x="167" y="226"/>
                </a:lnTo>
                <a:lnTo>
                  <a:pt x="164" y="228"/>
                </a:lnTo>
                <a:lnTo>
                  <a:pt x="160" y="231"/>
                </a:lnTo>
                <a:lnTo>
                  <a:pt x="157" y="233"/>
                </a:lnTo>
                <a:lnTo>
                  <a:pt x="148" y="235"/>
                </a:lnTo>
                <a:lnTo>
                  <a:pt x="139" y="236"/>
                </a:lnTo>
                <a:lnTo>
                  <a:pt x="130" y="235"/>
                </a:lnTo>
                <a:lnTo>
                  <a:pt x="111" y="234"/>
                </a:lnTo>
                <a:lnTo>
                  <a:pt x="111" y="234"/>
                </a:lnTo>
                <a:lnTo>
                  <a:pt x="101" y="233"/>
                </a:lnTo>
                <a:lnTo>
                  <a:pt x="95" y="232"/>
                </a:lnTo>
                <a:lnTo>
                  <a:pt x="87" y="231"/>
                </a:lnTo>
                <a:lnTo>
                  <a:pt x="85" y="231"/>
                </a:lnTo>
                <a:lnTo>
                  <a:pt x="84" y="234"/>
                </a:lnTo>
                <a:lnTo>
                  <a:pt x="81" y="247"/>
                </a:lnTo>
                <a:lnTo>
                  <a:pt x="81" y="247"/>
                </a:lnTo>
                <a:lnTo>
                  <a:pt x="78" y="268"/>
                </a:lnTo>
                <a:lnTo>
                  <a:pt x="75" y="292"/>
                </a:lnTo>
                <a:lnTo>
                  <a:pt x="74" y="316"/>
                </a:lnTo>
                <a:lnTo>
                  <a:pt x="74" y="342"/>
                </a:lnTo>
                <a:lnTo>
                  <a:pt x="74" y="368"/>
                </a:lnTo>
                <a:lnTo>
                  <a:pt x="75" y="394"/>
                </a:lnTo>
                <a:lnTo>
                  <a:pt x="78" y="417"/>
                </a:lnTo>
                <a:lnTo>
                  <a:pt x="81" y="438"/>
                </a:lnTo>
                <a:lnTo>
                  <a:pt x="81" y="438"/>
                </a:lnTo>
                <a:lnTo>
                  <a:pt x="84" y="451"/>
                </a:lnTo>
                <a:lnTo>
                  <a:pt x="85" y="454"/>
                </a:lnTo>
                <a:lnTo>
                  <a:pt x="87" y="455"/>
                </a:lnTo>
                <a:lnTo>
                  <a:pt x="95" y="454"/>
                </a:lnTo>
                <a:lnTo>
                  <a:pt x="101" y="452"/>
                </a:lnTo>
                <a:lnTo>
                  <a:pt x="111" y="451"/>
                </a:lnTo>
                <a:lnTo>
                  <a:pt x="111" y="451"/>
                </a:lnTo>
                <a:lnTo>
                  <a:pt x="130" y="449"/>
                </a:lnTo>
                <a:lnTo>
                  <a:pt x="139" y="449"/>
                </a:lnTo>
                <a:lnTo>
                  <a:pt x="148" y="450"/>
                </a:lnTo>
                <a:lnTo>
                  <a:pt x="157" y="452"/>
                </a:lnTo>
                <a:lnTo>
                  <a:pt x="160" y="454"/>
                </a:lnTo>
                <a:lnTo>
                  <a:pt x="164" y="457"/>
                </a:lnTo>
                <a:lnTo>
                  <a:pt x="167" y="459"/>
                </a:lnTo>
                <a:lnTo>
                  <a:pt x="170" y="464"/>
                </a:lnTo>
                <a:lnTo>
                  <a:pt x="171" y="469"/>
                </a:lnTo>
                <a:lnTo>
                  <a:pt x="173" y="474"/>
                </a:lnTo>
                <a:lnTo>
                  <a:pt x="190" y="565"/>
                </a:lnTo>
                <a:lnTo>
                  <a:pt x="190" y="565"/>
                </a:lnTo>
                <a:lnTo>
                  <a:pt x="190" y="571"/>
                </a:lnTo>
                <a:lnTo>
                  <a:pt x="190" y="576"/>
                </a:lnTo>
                <a:lnTo>
                  <a:pt x="188" y="580"/>
                </a:lnTo>
                <a:lnTo>
                  <a:pt x="187" y="584"/>
                </a:lnTo>
                <a:lnTo>
                  <a:pt x="185" y="587"/>
                </a:lnTo>
                <a:lnTo>
                  <a:pt x="181" y="591"/>
                </a:lnTo>
                <a:lnTo>
                  <a:pt x="174" y="596"/>
                </a:lnTo>
                <a:lnTo>
                  <a:pt x="166" y="599"/>
                </a:lnTo>
                <a:lnTo>
                  <a:pt x="157" y="603"/>
                </a:lnTo>
                <a:lnTo>
                  <a:pt x="138" y="606"/>
                </a:lnTo>
                <a:lnTo>
                  <a:pt x="138" y="606"/>
                </a:lnTo>
                <a:lnTo>
                  <a:pt x="132" y="607"/>
                </a:lnTo>
                <a:lnTo>
                  <a:pt x="125" y="609"/>
                </a:lnTo>
                <a:lnTo>
                  <a:pt x="119" y="609"/>
                </a:lnTo>
                <a:lnTo>
                  <a:pt x="113" y="607"/>
                </a:lnTo>
                <a:lnTo>
                  <a:pt x="101" y="603"/>
                </a:lnTo>
                <a:lnTo>
                  <a:pt x="91" y="597"/>
                </a:lnTo>
                <a:lnTo>
                  <a:pt x="81" y="590"/>
                </a:lnTo>
                <a:lnTo>
                  <a:pt x="73" y="583"/>
                </a:lnTo>
                <a:lnTo>
                  <a:pt x="66" y="575"/>
                </a:lnTo>
                <a:lnTo>
                  <a:pt x="60" y="566"/>
                </a:lnTo>
                <a:lnTo>
                  <a:pt x="60" y="566"/>
                </a:lnTo>
                <a:close/>
                <a:moveTo>
                  <a:pt x="219" y="459"/>
                </a:moveTo>
                <a:lnTo>
                  <a:pt x="219" y="459"/>
                </a:lnTo>
                <a:lnTo>
                  <a:pt x="215" y="459"/>
                </a:lnTo>
                <a:lnTo>
                  <a:pt x="212" y="458"/>
                </a:lnTo>
                <a:lnTo>
                  <a:pt x="206" y="454"/>
                </a:lnTo>
                <a:lnTo>
                  <a:pt x="202" y="449"/>
                </a:lnTo>
                <a:lnTo>
                  <a:pt x="201" y="445"/>
                </a:lnTo>
                <a:lnTo>
                  <a:pt x="201" y="442"/>
                </a:lnTo>
                <a:lnTo>
                  <a:pt x="201" y="442"/>
                </a:lnTo>
                <a:lnTo>
                  <a:pt x="201" y="438"/>
                </a:lnTo>
                <a:lnTo>
                  <a:pt x="202" y="435"/>
                </a:lnTo>
                <a:lnTo>
                  <a:pt x="206" y="429"/>
                </a:lnTo>
                <a:lnTo>
                  <a:pt x="212" y="425"/>
                </a:lnTo>
                <a:lnTo>
                  <a:pt x="215" y="424"/>
                </a:lnTo>
                <a:lnTo>
                  <a:pt x="219" y="424"/>
                </a:lnTo>
                <a:lnTo>
                  <a:pt x="290" y="424"/>
                </a:lnTo>
                <a:lnTo>
                  <a:pt x="290" y="275"/>
                </a:lnTo>
                <a:lnTo>
                  <a:pt x="219" y="275"/>
                </a:lnTo>
                <a:lnTo>
                  <a:pt x="219" y="275"/>
                </a:lnTo>
                <a:lnTo>
                  <a:pt x="215" y="275"/>
                </a:lnTo>
                <a:lnTo>
                  <a:pt x="212" y="274"/>
                </a:lnTo>
                <a:lnTo>
                  <a:pt x="206" y="270"/>
                </a:lnTo>
                <a:lnTo>
                  <a:pt x="202" y="265"/>
                </a:lnTo>
                <a:lnTo>
                  <a:pt x="201" y="261"/>
                </a:lnTo>
                <a:lnTo>
                  <a:pt x="201" y="258"/>
                </a:lnTo>
                <a:lnTo>
                  <a:pt x="201" y="258"/>
                </a:lnTo>
                <a:lnTo>
                  <a:pt x="201" y="254"/>
                </a:lnTo>
                <a:lnTo>
                  <a:pt x="202" y="251"/>
                </a:lnTo>
                <a:lnTo>
                  <a:pt x="206" y="246"/>
                </a:lnTo>
                <a:lnTo>
                  <a:pt x="212" y="242"/>
                </a:lnTo>
                <a:lnTo>
                  <a:pt x="215" y="241"/>
                </a:lnTo>
                <a:lnTo>
                  <a:pt x="219" y="240"/>
                </a:lnTo>
                <a:lnTo>
                  <a:pt x="290" y="240"/>
                </a:lnTo>
                <a:lnTo>
                  <a:pt x="290" y="53"/>
                </a:lnTo>
                <a:lnTo>
                  <a:pt x="290" y="53"/>
                </a:lnTo>
                <a:lnTo>
                  <a:pt x="262" y="56"/>
                </a:lnTo>
                <a:lnTo>
                  <a:pt x="262" y="56"/>
                </a:lnTo>
                <a:lnTo>
                  <a:pt x="245" y="59"/>
                </a:lnTo>
                <a:lnTo>
                  <a:pt x="226" y="64"/>
                </a:lnTo>
                <a:lnTo>
                  <a:pt x="226" y="64"/>
                </a:lnTo>
                <a:lnTo>
                  <a:pt x="220" y="64"/>
                </a:lnTo>
                <a:lnTo>
                  <a:pt x="215" y="64"/>
                </a:lnTo>
                <a:lnTo>
                  <a:pt x="211" y="63"/>
                </a:lnTo>
                <a:lnTo>
                  <a:pt x="206" y="60"/>
                </a:lnTo>
                <a:lnTo>
                  <a:pt x="201" y="58"/>
                </a:lnTo>
                <a:lnTo>
                  <a:pt x="198" y="54"/>
                </a:lnTo>
                <a:lnTo>
                  <a:pt x="195" y="50"/>
                </a:lnTo>
                <a:lnTo>
                  <a:pt x="193" y="45"/>
                </a:lnTo>
                <a:lnTo>
                  <a:pt x="193" y="45"/>
                </a:lnTo>
                <a:lnTo>
                  <a:pt x="193" y="39"/>
                </a:lnTo>
                <a:lnTo>
                  <a:pt x="193" y="34"/>
                </a:lnTo>
                <a:lnTo>
                  <a:pt x="194" y="30"/>
                </a:lnTo>
                <a:lnTo>
                  <a:pt x="197" y="25"/>
                </a:lnTo>
                <a:lnTo>
                  <a:pt x="199" y="20"/>
                </a:lnTo>
                <a:lnTo>
                  <a:pt x="202" y="17"/>
                </a:lnTo>
                <a:lnTo>
                  <a:pt x="207" y="15"/>
                </a:lnTo>
                <a:lnTo>
                  <a:pt x="212" y="12"/>
                </a:lnTo>
                <a:lnTo>
                  <a:pt x="212" y="12"/>
                </a:lnTo>
                <a:lnTo>
                  <a:pt x="234" y="7"/>
                </a:lnTo>
                <a:lnTo>
                  <a:pt x="257" y="4"/>
                </a:lnTo>
                <a:lnTo>
                  <a:pt x="257" y="4"/>
                </a:lnTo>
                <a:lnTo>
                  <a:pt x="279" y="2"/>
                </a:lnTo>
                <a:lnTo>
                  <a:pt x="301" y="0"/>
                </a:lnTo>
                <a:lnTo>
                  <a:pt x="301" y="0"/>
                </a:lnTo>
                <a:lnTo>
                  <a:pt x="319" y="2"/>
                </a:lnTo>
                <a:lnTo>
                  <a:pt x="335" y="3"/>
                </a:lnTo>
                <a:lnTo>
                  <a:pt x="353" y="5"/>
                </a:lnTo>
                <a:lnTo>
                  <a:pt x="370" y="7"/>
                </a:lnTo>
                <a:lnTo>
                  <a:pt x="386" y="12"/>
                </a:lnTo>
                <a:lnTo>
                  <a:pt x="402" y="16"/>
                </a:lnTo>
                <a:lnTo>
                  <a:pt x="419" y="22"/>
                </a:lnTo>
                <a:lnTo>
                  <a:pt x="434" y="27"/>
                </a:lnTo>
                <a:lnTo>
                  <a:pt x="450" y="34"/>
                </a:lnTo>
                <a:lnTo>
                  <a:pt x="464" y="43"/>
                </a:lnTo>
                <a:lnTo>
                  <a:pt x="478" y="51"/>
                </a:lnTo>
                <a:lnTo>
                  <a:pt x="492" y="59"/>
                </a:lnTo>
                <a:lnTo>
                  <a:pt x="506" y="69"/>
                </a:lnTo>
                <a:lnTo>
                  <a:pt x="519" y="79"/>
                </a:lnTo>
                <a:lnTo>
                  <a:pt x="531" y="90"/>
                </a:lnTo>
                <a:lnTo>
                  <a:pt x="542" y="101"/>
                </a:lnTo>
                <a:lnTo>
                  <a:pt x="542" y="101"/>
                </a:lnTo>
                <a:lnTo>
                  <a:pt x="554" y="113"/>
                </a:lnTo>
                <a:lnTo>
                  <a:pt x="565" y="125"/>
                </a:lnTo>
                <a:lnTo>
                  <a:pt x="575" y="138"/>
                </a:lnTo>
                <a:lnTo>
                  <a:pt x="585" y="152"/>
                </a:lnTo>
                <a:lnTo>
                  <a:pt x="593" y="166"/>
                </a:lnTo>
                <a:lnTo>
                  <a:pt x="601" y="180"/>
                </a:lnTo>
                <a:lnTo>
                  <a:pt x="609" y="194"/>
                </a:lnTo>
                <a:lnTo>
                  <a:pt x="617" y="209"/>
                </a:lnTo>
                <a:lnTo>
                  <a:pt x="622" y="225"/>
                </a:lnTo>
                <a:lnTo>
                  <a:pt x="627" y="241"/>
                </a:lnTo>
                <a:lnTo>
                  <a:pt x="632" y="258"/>
                </a:lnTo>
                <a:lnTo>
                  <a:pt x="637" y="274"/>
                </a:lnTo>
                <a:lnTo>
                  <a:pt x="639" y="290"/>
                </a:lnTo>
                <a:lnTo>
                  <a:pt x="641" y="308"/>
                </a:lnTo>
                <a:lnTo>
                  <a:pt x="642" y="324"/>
                </a:lnTo>
                <a:lnTo>
                  <a:pt x="644" y="342"/>
                </a:lnTo>
                <a:lnTo>
                  <a:pt x="644" y="342"/>
                </a:lnTo>
                <a:lnTo>
                  <a:pt x="642" y="360"/>
                </a:lnTo>
                <a:lnTo>
                  <a:pt x="641" y="377"/>
                </a:lnTo>
                <a:lnTo>
                  <a:pt x="639" y="395"/>
                </a:lnTo>
                <a:lnTo>
                  <a:pt x="637" y="411"/>
                </a:lnTo>
                <a:lnTo>
                  <a:pt x="632" y="428"/>
                </a:lnTo>
                <a:lnTo>
                  <a:pt x="627" y="444"/>
                </a:lnTo>
                <a:lnTo>
                  <a:pt x="622" y="459"/>
                </a:lnTo>
                <a:lnTo>
                  <a:pt x="617" y="476"/>
                </a:lnTo>
                <a:lnTo>
                  <a:pt x="609" y="491"/>
                </a:lnTo>
                <a:lnTo>
                  <a:pt x="601" y="505"/>
                </a:lnTo>
                <a:lnTo>
                  <a:pt x="593" y="519"/>
                </a:lnTo>
                <a:lnTo>
                  <a:pt x="585" y="533"/>
                </a:lnTo>
                <a:lnTo>
                  <a:pt x="575" y="546"/>
                </a:lnTo>
                <a:lnTo>
                  <a:pt x="565" y="559"/>
                </a:lnTo>
                <a:lnTo>
                  <a:pt x="554" y="572"/>
                </a:lnTo>
                <a:lnTo>
                  <a:pt x="542" y="584"/>
                </a:lnTo>
                <a:lnTo>
                  <a:pt x="542" y="584"/>
                </a:lnTo>
                <a:lnTo>
                  <a:pt x="531" y="596"/>
                </a:lnTo>
                <a:lnTo>
                  <a:pt x="519" y="606"/>
                </a:lnTo>
                <a:lnTo>
                  <a:pt x="506" y="617"/>
                </a:lnTo>
                <a:lnTo>
                  <a:pt x="492" y="626"/>
                </a:lnTo>
                <a:lnTo>
                  <a:pt x="478" y="634"/>
                </a:lnTo>
                <a:lnTo>
                  <a:pt x="464" y="643"/>
                </a:lnTo>
                <a:lnTo>
                  <a:pt x="450" y="651"/>
                </a:lnTo>
                <a:lnTo>
                  <a:pt x="434" y="658"/>
                </a:lnTo>
                <a:lnTo>
                  <a:pt x="419" y="664"/>
                </a:lnTo>
                <a:lnTo>
                  <a:pt x="402" y="668"/>
                </a:lnTo>
                <a:lnTo>
                  <a:pt x="386" y="673"/>
                </a:lnTo>
                <a:lnTo>
                  <a:pt x="370" y="677"/>
                </a:lnTo>
                <a:lnTo>
                  <a:pt x="353" y="680"/>
                </a:lnTo>
                <a:lnTo>
                  <a:pt x="335" y="683"/>
                </a:lnTo>
                <a:lnTo>
                  <a:pt x="319" y="684"/>
                </a:lnTo>
                <a:lnTo>
                  <a:pt x="301" y="684"/>
                </a:lnTo>
                <a:lnTo>
                  <a:pt x="301" y="684"/>
                </a:lnTo>
                <a:lnTo>
                  <a:pt x="279" y="684"/>
                </a:lnTo>
                <a:lnTo>
                  <a:pt x="257" y="681"/>
                </a:lnTo>
                <a:lnTo>
                  <a:pt x="257" y="681"/>
                </a:lnTo>
                <a:lnTo>
                  <a:pt x="234" y="678"/>
                </a:lnTo>
                <a:lnTo>
                  <a:pt x="212" y="672"/>
                </a:lnTo>
                <a:lnTo>
                  <a:pt x="212" y="672"/>
                </a:lnTo>
                <a:lnTo>
                  <a:pt x="207" y="671"/>
                </a:lnTo>
                <a:lnTo>
                  <a:pt x="202" y="668"/>
                </a:lnTo>
                <a:lnTo>
                  <a:pt x="199" y="665"/>
                </a:lnTo>
                <a:lnTo>
                  <a:pt x="197" y="660"/>
                </a:lnTo>
                <a:lnTo>
                  <a:pt x="194" y="656"/>
                </a:lnTo>
                <a:lnTo>
                  <a:pt x="193" y="651"/>
                </a:lnTo>
                <a:lnTo>
                  <a:pt x="193" y="646"/>
                </a:lnTo>
                <a:lnTo>
                  <a:pt x="193" y="640"/>
                </a:lnTo>
                <a:lnTo>
                  <a:pt x="193" y="640"/>
                </a:lnTo>
                <a:lnTo>
                  <a:pt x="195" y="636"/>
                </a:lnTo>
                <a:lnTo>
                  <a:pt x="198" y="631"/>
                </a:lnTo>
                <a:lnTo>
                  <a:pt x="201" y="627"/>
                </a:lnTo>
                <a:lnTo>
                  <a:pt x="206" y="625"/>
                </a:lnTo>
                <a:lnTo>
                  <a:pt x="211" y="623"/>
                </a:lnTo>
                <a:lnTo>
                  <a:pt x="215" y="622"/>
                </a:lnTo>
                <a:lnTo>
                  <a:pt x="220" y="622"/>
                </a:lnTo>
                <a:lnTo>
                  <a:pt x="226" y="622"/>
                </a:lnTo>
                <a:lnTo>
                  <a:pt x="226" y="622"/>
                </a:lnTo>
                <a:lnTo>
                  <a:pt x="245" y="626"/>
                </a:lnTo>
                <a:lnTo>
                  <a:pt x="262" y="630"/>
                </a:lnTo>
                <a:lnTo>
                  <a:pt x="262" y="630"/>
                </a:lnTo>
                <a:lnTo>
                  <a:pt x="290" y="631"/>
                </a:lnTo>
                <a:lnTo>
                  <a:pt x="290" y="459"/>
                </a:lnTo>
                <a:lnTo>
                  <a:pt x="219" y="459"/>
                </a:lnTo>
                <a:lnTo>
                  <a:pt x="219" y="459"/>
                </a:lnTo>
                <a:close/>
                <a:moveTo>
                  <a:pt x="374" y="63"/>
                </a:moveTo>
                <a:lnTo>
                  <a:pt x="374" y="63"/>
                </a:lnTo>
                <a:lnTo>
                  <a:pt x="395" y="84"/>
                </a:lnTo>
                <a:lnTo>
                  <a:pt x="414" y="106"/>
                </a:lnTo>
                <a:lnTo>
                  <a:pt x="432" y="131"/>
                </a:lnTo>
                <a:lnTo>
                  <a:pt x="448" y="157"/>
                </a:lnTo>
                <a:lnTo>
                  <a:pt x="448" y="157"/>
                </a:lnTo>
                <a:lnTo>
                  <a:pt x="459" y="177"/>
                </a:lnTo>
                <a:lnTo>
                  <a:pt x="467" y="198"/>
                </a:lnTo>
                <a:lnTo>
                  <a:pt x="475" y="219"/>
                </a:lnTo>
                <a:lnTo>
                  <a:pt x="482" y="240"/>
                </a:lnTo>
                <a:lnTo>
                  <a:pt x="572" y="240"/>
                </a:lnTo>
                <a:lnTo>
                  <a:pt x="572" y="240"/>
                </a:lnTo>
                <a:lnTo>
                  <a:pt x="566" y="226"/>
                </a:lnTo>
                <a:lnTo>
                  <a:pt x="559" y="212"/>
                </a:lnTo>
                <a:lnTo>
                  <a:pt x="552" y="199"/>
                </a:lnTo>
                <a:lnTo>
                  <a:pt x="544" y="186"/>
                </a:lnTo>
                <a:lnTo>
                  <a:pt x="535" y="173"/>
                </a:lnTo>
                <a:lnTo>
                  <a:pt x="526" y="161"/>
                </a:lnTo>
                <a:lnTo>
                  <a:pt x="517" y="150"/>
                </a:lnTo>
                <a:lnTo>
                  <a:pt x="506" y="138"/>
                </a:lnTo>
                <a:lnTo>
                  <a:pt x="506" y="138"/>
                </a:lnTo>
                <a:lnTo>
                  <a:pt x="492" y="125"/>
                </a:lnTo>
                <a:lnTo>
                  <a:pt x="477" y="113"/>
                </a:lnTo>
                <a:lnTo>
                  <a:pt x="461" y="101"/>
                </a:lnTo>
                <a:lnTo>
                  <a:pt x="445" y="92"/>
                </a:lnTo>
                <a:lnTo>
                  <a:pt x="428" y="83"/>
                </a:lnTo>
                <a:lnTo>
                  <a:pt x="411" y="74"/>
                </a:lnTo>
                <a:lnTo>
                  <a:pt x="392" y="69"/>
                </a:lnTo>
                <a:lnTo>
                  <a:pt x="374" y="63"/>
                </a:lnTo>
                <a:lnTo>
                  <a:pt x="374" y="63"/>
                </a:lnTo>
                <a:close/>
                <a:moveTo>
                  <a:pt x="582" y="275"/>
                </a:moveTo>
                <a:lnTo>
                  <a:pt x="490" y="275"/>
                </a:lnTo>
                <a:lnTo>
                  <a:pt x="490" y="275"/>
                </a:lnTo>
                <a:lnTo>
                  <a:pt x="493" y="293"/>
                </a:lnTo>
                <a:lnTo>
                  <a:pt x="494" y="309"/>
                </a:lnTo>
                <a:lnTo>
                  <a:pt x="495" y="327"/>
                </a:lnTo>
                <a:lnTo>
                  <a:pt x="497" y="343"/>
                </a:lnTo>
                <a:lnTo>
                  <a:pt x="497" y="343"/>
                </a:lnTo>
                <a:lnTo>
                  <a:pt x="495" y="364"/>
                </a:lnTo>
                <a:lnTo>
                  <a:pt x="494" y="384"/>
                </a:lnTo>
                <a:lnTo>
                  <a:pt x="492" y="404"/>
                </a:lnTo>
                <a:lnTo>
                  <a:pt x="487" y="424"/>
                </a:lnTo>
                <a:lnTo>
                  <a:pt x="579" y="424"/>
                </a:lnTo>
                <a:lnTo>
                  <a:pt x="579" y="424"/>
                </a:lnTo>
                <a:lnTo>
                  <a:pt x="584" y="404"/>
                </a:lnTo>
                <a:lnTo>
                  <a:pt x="587" y="384"/>
                </a:lnTo>
                <a:lnTo>
                  <a:pt x="589" y="363"/>
                </a:lnTo>
                <a:lnTo>
                  <a:pt x="591" y="342"/>
                </a:lnTo>
                <a:lnTo>
                  <a:pt x="591" y="342"/>
                </a:lnTo>
                <a:lnTo>
                  <a:pt x="589" y="326"/>
                </a:lnTo>
                <a:lnTo>
                  <a:pt x="588" y="308"/>
                </a:lnTo>
                <a:lnTo>
                  <a:pt x="586" y="292"/>
                </a:lnTo>
                <a:lnTo>
                  <a:pt x="582" y="275"/>
                </a:lnTo>
                <a:lnTo>
                  <a:pt x="582" y="275"/>
                </a:lnTo>
                <a:close/>
                <a:moveTo>
                  <a:pt x="566" y="459"/>
                </a:moveTo>
                <a:lnTo>
                  <a:pt x="479" y="459"/>
                </a:lnTo>
                <a:lnTo>
                  <a:pt x="479" y="459"/>
                </a:lnTo>
                <a:lnTo>
                  <a:pt x="473" y="477"/>
                </a:lnTo>
                <a:lnTo>
                  <a:pt x="466" y="495"/>
                </a:lnTo>
                <a:lnTo>
                  <a:pt x="458" y="512"/>
                </a:lnTo>
                <a:lnTo>
                  <a:pt x="450" y="529"/>
                </a:lnTo>
                <a:lnTo>
                  <a:pt x="450" y="529"/>
                </a:lnTo>
                <a:lnTo>
                  <a:pt x="434" y="553"/>
                </a:lnTo>
                <a:lnTo>
                  <a:pt x="417" y="578"/>
                </a:lnTo>
                <a:lnTo>
                  <a:pt x="398" y="600"/>
                </a:lnTo>
                <a:lnTo>
                  <a:pt x="378" y="622"/>
                </a:lnTo>
                <a:lnTo>
                  <a:pt x="378" y="622"/>
                </a:lnTo>
                <a:lnTo>
                  <a:pt x="395" y="616"/>
                </a:lnTo>
                <a:lnTo>
                  <a:pt x="413" y="609"/>
                </a:lnTo>
                <a:lnTo>
                  <a:pt x="431" y="602"/>
                </a:lnTo>
                <a:lnTo>
                  <a:pt x="447" y="592"/>
                </a:lnTo>
                <a:lnTo>
                  <a:pt x="462" y="583"/>
                </a:lnTo>
                <a:lnTo>
                  <a:pt x="478" y="571"/>
                </a:lnTo>
                <a:lnTo>
                  <a:pt x="492" y="559"/>
                </a:lnTo>
                <a:lnTo>
                  <a:pt x="506" y="548"/>
                </a:lnTo>
                <a:lnTo>
                  <a:pt x="506" y="548"/>
                </a:lnTo>
                <a:lnTo>
                  <a:pt x="524" y="528"/>
                </a:lnTo>
                <a:lnTo>
                  <a:pt x="540" y="506"/>
                </a:lnTo>
                <a:lnTo>
                  <a:pt x="554" y="483"/>
                </a:lnTo>
                <a:lnTo>
                  <a:pt x="566" y="459"/>
                </a:lnTo>
                <a:lnTo>
                  <a:pt x="566" y="459"/>
                </a:lnTo>
                <a:close/>
                <a:moveTo>
                  <a:pt x="324" y="424"/>
                </a:moveTo>
                <a:lnTo>
                  <a:pt x="452" y="424"/>
                </a:lnTo>
                <a:lnTo>
                  <a:pt x="452" y="424"/>
                </a:lnTo>
                <a:lnTo>
                  <a:pt x="455" y="404"/>
                </a:lnTo>
                <a:lnTo>
                  <a:pt x="459" y="384"/>
                </a:lnTo>
                <a:lnTo>
                  <a:pt x="460" y="364"/>
                </a:lnTo>
                <a:lnTo>
                  <a:pt x="461" y="343"/>
                </a:lnTo>
                <a:lnTo>
                  <a:pt x="461" y="343"/>
                </a:lnTo>
                <a:lnTo>
                  <a:pt x="460" y="327"/>
                </a:lnTo>
                <a:lnTo>
                  <a:pt x="459" y="309"/>
                </a:lnTo>
                <a:lnTo>
                  <a:pt x="458" y="293"/>
                </a:lnTo>
                <a:lnTo>
                  <a:pt x="454" y="275"/>
                </a:lnTo>
                <a:lnTo>
                  <a:pt x="324" y="275"/>
                </a:lnTo>
                <a:lnTo>
                  <a:pt x="324" y="424"/>
                </a:lnTo>
                <a:lnTo>
                  <a:pt x="324" y="424"/>
                </a:lnTo>
                <a:close/>
                <a:moveTo>
                  <a:pt x="324" y="240"/>
                </a:moveTo>
                <a:lnTo>
                  <a:pt x="446" y="240"/>
                </a:lnTo>
                <a:lnTo>
                  <a:pt x="446" y="240"/>
                </a:lnTo>
                <a:lnTo>
                  <a:pt x="440" y="223"/>
                </a:lnTo>
                <a:lnTo>
                  <a:pt x="433" y="206"/>
                </a:lnTo>
                <a:lnTo>
                  <a:pt x="426" y="189"/>
                </a:lnTo>
                <a:lnTo>
                  <a:pt x="418" y="174"/>
                </a:lnTo>
                <a:lnTo>
                  <a:pt x="418" y="174"/>
                </a:lnTo>
                <a:lnTo>
                  <a:pt x="408" y="158"/>
                </a:lnTo>
                <a:lnTo>
                  <a:pt x="399" y="144"/>
                </a:lnTo>
                <a:lnTo>
                  <a:pt x="388" y="130"/>
                </a:lnTo>
                <a:lnTo>
                  <a:pt x="377" y="115"/>
                </a:lnTo>
                <a:lnTo>
                  <a:pt x="365" y="103"/>
                </a:lnTo>
                <a:lnTo>
                  <a:pt x="352" y="90"/>
                </a:lnTo>
                <a:lnTo>
                  <a:pt x="338" y="78"/>
                </a:lnTo>
                <a:lnTo>
                  <a:pt x="324" y="67"/>
                </a:lnTo>
                <a:lnTo>
                  <a:pt x="324" y="240"/>
                </a:lnTo>
                <a:lnTo>
                  <a:pt x="324" y="240"/>
                </a:lnTo>
                <a:close/>
                <a:moveTo>
                  <a:pt x="324" y="620"/>
                </a:moveTo>
                <a:lnTo>
                  <a:pt x="324" y="620"/>
                </a:lnTo>
                <a:lnTo>
                  <a:pt x="339" y="610"/>
                </a:lnTo>
                <a:lnTo>
                  <a:pt x="352" y="597"/>
                </a:lnTo>
                <a:lnTo>
                  <a:pt x="365" y="585"/>
                </a:lnTo>
                <a:lnTo>
                  <a:pt x="378" y="571"/>
                </a:lnTo>
                <a:lnTo>
                  <a:pt x="388" y="557"/>
                </a:lnTo>
                <a:lnTo>
                  <a:pt x="400" y="543"/>
                </a:lnTo>
                <a:lnTo>
                  <a:pt x="410" y="528"/>
                </a:lnTo>
                <a:lnTo>
                  <a:pt x="419" y="512"/>
                </a:lnTo>
                <a:lnTo>
                  <a:pt x="419" y="512"/>
                </a:lnTo>
                <a:lnTo>
                  <a:pt x="431" y="486"/>
                </a:lnTo>
                <a:lnTo>
                  <a:pt x="441" y="459"/>
                </a:lnTo>
                <a:lnTo>
                  <a:pt x="324" y="459"/>
                </a:lnTo>
                <a:lnTo>
                  <a:pt x="324" y="620"/>
                </a:lnTo>
                <a:lnTo>
                  <a:pt x="324" y="62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488890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33758782-2EAF-4861-85BD-76E1B4CCDDB8}"/>
              </a:ext>
            </a:extLst>
          </p:cNvPr>
          <p:cNvSpPr/>
          <p:nvPr/>
        </p:nvSpPr>
        <p:spPr>
          <a:xfrm flipH="1">
            <a:off x="6771059" y="1953589"/>
            <a:ext cx="2161343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100" b="1" dirty="0">
                <a:solidFill>
                  <a:schemeClr val="accent2"/>
                </a:solidFill>
              </a:rPr>
              <a:t>TEXT PLACEHOLDER</a:t>
            </a:r>
            <a:endParaRPr lang="en-US" sz="1100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264EA3B2-79C7-4BA2-8B12-B02B4B72899A}"/>
              </a:ext>
            </a:extLst>
          </p:cNvPr>
          <p:cNvSpPr/>
          <p:nvPr/>
        </p:nvSpPr>
        <p:spPr>
          <a:xfrm flipH="1">
            <a:off x="6771059" y="3572217"/>
            <a:ext cx="2161343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100" b="1" dirty="0">
                <a:solidFill>
                  <a:schemeClr val="accent4"/>
                </a:solidFill>
              </a:rPr>
              <a:t>TEXT PLACEHOLDER</a:t>
            </a:r>
            <a:endParaRPr lang="en-US" sz="1100" dirty="0">
              <a:solidFill>
                <a:schemeClr val="accent4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87" name="Rectangle 86">
            <a:extLst>
              <a:ext uri="{FF2B5EF4-FFF2-40B4-BE49-F238E27FC236}">
                <a16:creationId xmlns:a16="http://schemas.microsoft.com/office/drawing/2014/main" id="{6E4E4DC9-04B7-438A-9590-426813795EFF}"/>
              </a:ext>
            </a:extLst>
          </p:cNvPr>
          <p:cNvSpPr/>
          <p:nvPr/>
        </p:nvSpPr>
        <p:spPr>
          <a:xfrm flipH="1">
            <a:off x="211597" y="1638922"/>
            <a:ext cx="2161790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1"/>
                </a:solidFill>
              </a:rPr>
              <a:t>TEXT PLACEHOLDER</a:t>
            </a:r>
            <a:endParaRPr lang="en-US" sz="1100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F0AA11D2-D65F-41B1-8E94-06DB6CC99BD3}"/>
              </a:ext>
            </a:extLst>
          </p:cNvPr>
          <p:cNvSpPr/>
          <p:nvPr/>
        </p:nvSpPr>
        <p:spPr>
          <a:xfrm flipH="1">
            <a:off x="211597" y="2762904"/>
            <a:ext cx="2161790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3"/>
                </a:solidFill>
              </a:rPr>
              <a:t>TEXT PLACEHOLDER</a:t>
            </a:r>
            <a:endParaRPr lang="en-US" sz="1100" dirty="0">
              <a:solidFill>
                <a:schemeClr val="accent3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B934AF05-087C-4A77-86CF-E144024B7B0B}"/>
              </a:ext>
            </a:extLst>
          </p:cNvPr>
          <p:cNvSpPr/>
          <p:nvPr/>
        </p:nvSpPr>
        <p:spPr>
          <a:xfrm flipH="1">
            <a:off x="211597" y="3886885"/>
            <a:ext cx="2161790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5"/>
                </a:solidFill>
              </a:rPr>
              <a:t>TEXT PLACEHOLDER</a:t>
            </a:r>
            <a:endParaRPr lang="en-US" sz="1100" dirty="0">
              <a:solidFill>
                <a:schemeClr val="accent5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77" name="Group 76"/>
          <p:cNvGrpSpPr/>
          <p:nvPr/>
        </p:nvGrpSpPr>
        <p:grpSpPr>
          <a:xfrm>
            <a:off x="2598680" y="1257465"/>
            <a:ext cx="3946643" cy="3659278"/>
            <a:chOff x="3123135" y="1415323"/>
            <a:chExt cx="2897731" cy="3344297"/>
          </a:xfrm>
        </p:grpSpPr>
        <p:sp>
          <p:nvSpPr>
            <p:cNvPr id="78" name="Freeform 5"/>
            <p:cNvSpPr>
              <a:spLocks/>
            </p:cNvSpPr>
            <p:nvPr/>
          </p:nvSpPr>
          <p:spPr bwMode="auto">
            <a:xfrm>
              <a:off x="4125594" y="2106389"/>
              <a:ext cx="890791" cy="309480"/>
            </a:xfrm>
            <a:custGeom>
              <a:avLst/>
              <a:gdLst>
                <a:gd name="T0" fmla="*/ 1396 w 1396"/>
                <a:gd name="T1" fmla="*/ 80 h 485"/>
                <a:gd name="T2" fmla="*/ 1299 w 1396"/>
                <a:gd name="T3" fmla="*/ 0 h 485"/>
                <a:gd name="T4" fmla="*/ 698 w 1396"/>
                <a:gd name="T5" fmla="*/ 374 h 485"/>
                <a:gd name="T6" fmla="*/ 97 w 1396"/>
                <a:gd name="T7" fmla="*/ 0 h 485"/>
                <a:gd name="T8" fmla="*/ 0 w 1396"/>
                <a:gd name="T9" fmla="*/ 80 h 485"/>
                <a:gd name="T10" fmla="*/ 698 w 1396"/>
                <a:gd name="T11" fmla="*/ 485 h 485"/>
                <a:gd name="T12" fmla="*/ 1396 w 1396"/>
                <a:gd name="T13" fmla="*/ 80 h 4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96" h="485">
                  <a:moveTo>
                    <a:pt x="1396" y="80"/>
                  </a:moveTo>
                  <a:lnTo>
                    <a:pt x="1299" y="0"/>
                  </a:lnTo>
                  <a:lnTo>
                    <a:pt x="698" y="374"/>
                  </a:lnTo>
                  <a:lnTo>
                    <a:pt x="97" y="0"/>
                  </a:lnTo>
                  <a:lnTo>
                    <a:pt x="0" y="80"/>
                  </a:lnTo>
                  <a:lnTo>
                    <a:pt x="698" y="485"/>
                  </a:lnTo>
                  <a:lnTo>
                    <a:pt x="1396" y="80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6"/>
            <p:cNvSpPr>
              <a:spLocks/>
            </p:cNvSpPr>
            <p:nvPr/>
          </p:nvSpPr>
          <p:spPr bwMode="auto">
            <a:xfrm>
              <a:off x="3864610" y="2559441"/>
              <a:ext cx="1414035" cy="460072"/>
            </a:xfrm>
            <a:custGeom>
              <a:avLst/>
              <a:gdLst>
                <a:gd name="T0" fmla="*/ 2216 w 2216"/>
                <a:gd name="T1" fmla="*/ 80 h 721"/>
                <a:gd name="T2" fmla="*/ 2088 w 2216"/>
                <a:gd name="T3" fmla="*/ 0 h 721"/>
                <a:gd name="T4" fmla="*/ 1107 w 2216"/>
                <a:gd name="T5" fmla="*/ 610 h 721"/>
                <a:gd name="T6" fmla="*/ 127 w 2216"/>
                <a:gd name="T7" fmla="*/ 0 h 721"/>
                <a:gd name="T8" fmla="*/ 0 w 2216"/>
                <a:gd name="T9" fmla="*/ 80 h 721"/>
                <a:gd name="T10" fmla="*/ 1107 w 2216"/>
                <a:gd name="T11" fmla="*/ 721 h 721"/>
                <a:gd name="T12" fmla="*/ 2216 w 2216"/>
                <a:gd name="T13" fmla="*/ 80 h 7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16" h="721">
                  <a:moveTo>
                    <a:pt x="2216" y="80"/>
                  </a:moveTo>
                  <a:lnTo>
                    <a:pt x="2088" y="0"/>
                  </a:lnTo>
                  <a:lnTo>
                    <a:pt x="1107" y="610"/>
                  </a:lnTo>
                  <a:lnTo>
                    <a:pt x="127" y="0"/>
                  </a:lnTo>
                  <a:lnTo>
                    <a:pt x="0" y="80"/>
                  </a:lnTo>
                  <a:lnTo>
                    <a:pt x="1107" y="721"/>
                  </a:lnTo>
                  <a:lnTo>
                    <a:pt x="2216" y="80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7"/>
            <p:cNvSpPr>
              <a:spLocks/>
            </p:cNvSpPr>
            <p:nvPr/>
          </p:nvSpPr>
          <p:spPr bwMode="auto">
            <a:xfrm>
              <a:off x="3602988" y="3011856"/>
              <a:ext cx="1936641" cy="611303"/>
            </a:xfrm>
            <a:custGeom>
              <a:avLst/>
              <a:gdLst>
                <a:gd name="T0" fmla="*/ 3035 w 3035"/>
                <a:gd name="T1" fmla="*/ 81 h 958"/>
                <a:gd name="T2" fmla="*/ 2877 w 3035"/>
                <a:gd name="T3" fmla="*/ 0 h 958"/>
                <a:gd name="T4" fmla="*/ 1517 w 3035"/>
                <a:gd name="T5" fmla="*/ 847 h 958"/>
                <a:gd name="T6" fmla="*/ 159 w 3035"/>
                <a:gd name="T7" fmla="*/ 0 h 958"/>
                <a:gd name="T8" fmla="*/ 0 w 3035"/>
                <a:gd name="T9" fmla="*/ 81 h 958"/>
                <a:gd name="T10" fmla="*/ 1517 w 3035"/>
                <a:gd name="T11" fmla="*/ 958 h 958"/>
                <a:gd name="T12" fmla="*/ 3035 w 3035"/>
                <a:gd name="T13" fmla="*/ 81 h 9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035" h="958">
                  <a:moveTo>
                    <a:pt x="3035" y="81"/>
                  </a:moveTo>
                  <a:lnTo>
                    <a:pt x="2877" y="0"/>
                  </a:lnTo>
                  <a:lnTo>
                    <a:pt x="1517" y="847"/>
                  </a:lnTo>
                  <a:lnTo>
                    <a:pt x="159" y="0"/>
                  </a:lnTo>
                  <a:lnTo>
                    <a:pt x="0" y="81"/>
                  </a:lnTo>
                  <a:lnTo>
                    <a:pt x="1517" y="958"/>
                  </a:lnTo>
                  <a:lnTo>
                    <a:pt x="3035" y="81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8"/>
            <p:cNvSpPr>
              <a:spLocks/>
            </p:cNvSpPr>
            <p:nvPr/>
          </p:nvSpPr>
          <p:spPr bwMode="auto">
            <a:xfrm>
              <a:off x="3342004" y="3464909"/>
              <a:ext cx="2459248" cy="761895"/>
            </a:xfrm>
            <a:custGeom>
              <a:avLst/>
              <a:gdLst>
                <a:gd name="T0" fmla="*/ 1926 w 3854"/>
                <a:gd name="T1" fmla="*/ 1083 h 1194"/>
                <a:gd name="T2" fmla="*/ 189 w 3854"/>
                <a:gd name="T3" fmla="*/ 0 h 1194"/>
                <a:gd name="T4" fmla="*/ 0 w 3854"/>
                <a:gd name="T5" fmla="*/ 80 h 1194"/>
                <a:gd name="T6" fmla="*/ 1926 w 3854"/>
                <a:gd name="T7" fmla="*/ 1194 h 1194"/>
                <a:gd name="T8" fmla="*/ 3854 w 3854"/>
                <a:gd name="T9" fmla="*/ 80 h 1194"/>
                <a:gd name="T10" fmla="*/ 3664 w 3854"/>
                <a:gd name="T11" fmla="*/ 0 h 1194"/>
                <a:gd name="T12" fmla="*/ 1926 w 3854"/>
                <a:gd name="T13" fmla="*/ 1083 h 1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854" h="1194">
                  <a:moveTo>
                    <a:pt x="1926" y="1083"/>
                  </a:moveTo>
                  <a:lnTo>
                    <a:pt x="189" y="0"/>
                  </a:lnTo>
                  <a:lnTo>
                    <a:pt x="0" y="80"/>
                  </a:lnTo>
                  <a:lnTo>
                    <a:pt x="1926" y="1194"/>
                  </a:lnTo>
                  <a:lnTo>
                    <a:pt x="3854" y="80"/>
                  </a:lnTo>
                  <a:lnTo>
                    <a:pt x="3664" y="0"/>
                  </a:lnTo>
                  <a:lnTo>
                    <a:pt x="1926" y="1083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9"/>
            <p:cNvSpPr>
              <a:spLocks/>
            </p:cNvSpPr>
            <p:nvPr/>
          </p:nvSpPr>
          <p:spPr bwMode="auto">
            <a:xfrm>
              <a:off x="3123135" y="3515957"/>
              <a:ext cx="1447855" cy="1243663"/>
            </a:xfrm>
            <a:custGeom>
              <a:avLst/>
              <a:gdLst>
                <a:gd name="T0" fmla="*/ 343 w 2269"/>
                <a:gd name="T1" fmla="*/ 0 h 1949"/>
                <a:gd name="T2" fmla="*/ 0 w 2269"/>
                <a:gd name="T3" fmla="*/ 594 h 1949"/>
                <a:gd name="T4" fmla="*/ 0 w 2269"/>
                <a:gd name="T5" fmla="*/ 639 h 1949"/>
                <a:gd name="T6" fmla="*/ 2269 w 2269"/>
                <a:gd name="T7" fmla="*/ 1949 h 1949"/>
                <a:gd name="T8" fmla="*/ 2269 w 2269"/>
                <a:gd name="T9" fmla="*/ 1114 h 1949"/>
                <a:gd name="T10" fmla="*/ 343 w 2269"/>
                <a:gd name="T11" fmla="*/ 0 h 19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69" h="1949">
                  <a:moveTo>
                    <a:pt x="343" y="0"/>
                  </a:moveTo>
                  <a:lnTo>
                    <a:pt x="0" y="594"/>
                  </a:lnTo>
                  <a:lnTo>
                    <a:pt x="0" y="639"/>
                  </a:lnTo>
                  <a:lnTo>
                    <a:pt x="2269" y="1949"/>
                  </a:lnTo>
                  <a:lnTo>
                    <a:pt x="2269" y="1114"/>
                  </a:lnTo>
                  <a:lnTo>
                    <a:pt x="343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10"/>
            <p:cNvSpPr>
              <a:spLocks/>
            </p:cNvSpPr>
            <p:nvPr/>
          </p:nvSpPr>
          <p:spPr bwMode="auto">
            <a:xfrm>
              <a:off x="4570990" y="3515957"/>
              <a:ext cx="1449131" cy="1243663"/>
            </a:xfrm>
            <a:custGeom>
              <a:avLst/>
              <a:gdLst>
                <a:gd name="T0" fmla="*/ 1928 w 2271"/>
                <a:gd name="T1" fmla="*/ 0 h 1949"/>
                <a:gd name="T2" fmla="*/ 0 w 2271"/>
                <a:gd name="T3" fmla="*/ 1114 h 1949"/>
                <a:gd name="T4" fmla="*/ 0 w 2271"/>
                <a:gd name="T5" fmla="*/ 1949 h 1949"/>
                <a:gd name="T6" fmla="*/ 2271 w 2271"/>
                <a:gd name="T7" fmla="*/ 639 h 1949"/>
                <a:gd name="T8" fmla="*/ 2271 w 2271"/>
                <a:gd name="T9" fmla="*/ 594 h 1949"/>
                <a:gd name="T10" fmla="*/ 1928 w 2271"/>
                <a:gd name="T11" fmla="*/ 0 h 19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1" h="1949">
                  <a:moveTo>
                    <a:pt x="1928" y="0"/>
                  </a:moveTo>
                  <a:lnTo>
                    <a:pt x="0" y="1114"/>
                  </a:lnTo>
                  <a:lnTo>
                    <a:pt x="0" y="1949"/>
                  </a:lnTo>
                  <a:lnTo>
                    <a:pt x="2271" y="639"/>
                  </a:lnTo>
                  <a:lnTo>
                    <a:pt x="2271" y="594"/>
                  </a:lnTo>
                  <a:lnTo>
                    <a:pt x="1928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Freeform 11"/>
            <p:cNvSpPr>
              <a:spLocks/>
            </p:cNvSpPr>
            <p:nvPr/>
          </p:nvSpPr>
          <p:spPr bwMode="auto">
            <a:xfrm>
              <a:off x="4570990" y="1415323"/>
              <a:ext cx="414767" cy="929716"/>
            </a:xfrm>
            <a:custGeom>
              <a:avLst/>
              <a:gdLst>
                <a:gd name="T0" fmla="*/ 40 w 650"/>
                <a:gd name="T1" fmla="*/ 23 h 1457"/>
                <a:gd name="T2" fmla="*/ 0 w 650"/>
                <a:gd name="T3" fmla="*/ 0 h 1457"/>
                <a:gd name="T4" fmla="*/ 0 w 650"/>
                <a:gd name="T5" fmla="*/ 1457 h 1457"/>
                <a:gd name="T6" fmla="*/ 650 w 650"/>
                <a:gd name="T7" fmla="*/ 1083 h 1457"/>
                <a:gd name="T8" fmla="*/ 40 w 650"/>
                <a:gd name="T9" fmla="*/ 23 h 1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50" h="1457">
                  <a:moveTo>
                    <a:pt x="40" y="23"/>
                  </a:moveTo>
                  <a:lnTo>
                    <a:pt x="0" y="0"/>
                  </a:lnTo>
                  <a:lnTo>
                    <a:pt x="0" y="1457"/>
                  </a:lnTo>
                  <a:lnTo>
                    <a:pt x="650" y="1083"/>
                  </a:lnTo>
                  <a:lnTo>
                    <a:pt x="40" y="2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Freeform 12"/>
            <p:cNvSpPr>
              <a:spLocks/>
            </p:cNvSpPr>
            <p:nvPr/>
          </p:nvSpPr>
          <p:spPr bwMode="auto">
            <a:xfrm>
              <a:off x="4155585" y="1415323"/>
              <a:ext cx="415405" cy="929716"/>
            </a:xfrm>
            <a:custGeom>
              <a:avLst/>
              <a:gdLst>
                <a:gd name="T0" fmla="*/ 613 w 651"/>
                <a:gd name="T1" fmla="*/ 23 h 1457"/>
                <a:gd name="T2" fmla="*/ 0 w 651"/>
                <a:gd name="T3" fmla="*/ 1083 h 1457"/>
                <a:gd name="T4" fmla="*/ 651 w 651"/>
                <a:gd name="T5" fmla="*/ 1457 h 1457"/>
                <a:gd name="T6" fmla="*/ 651 w 651"/>
                <a:gd name="T7" fmla="*/ 0 h 1457"/>
                <a:gd name="T8" fmla="*/ 613 w 651"/>
                <a:gd name="T9" fmla="*/ 23 h 1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51" h="1457">
                  <a:moveTo>
                    <a:pt x="613" y="23"/>
                  </a:moveTo>
                  <a:lnTo>
                    <a:pt x="0" y="1083"/>
                  </a:lnTo>
                  <a:lnTo>
                    <a:pt x="651" y="1457"/>
                  </a:lnTo>
                  <a:lnTo>
                    <a:pt x="651" y="0"/>
                  </a:lnTo>
                  <a:lnTo>
                    <a:pt x="613" y="2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" name="Freeform 13"/>
            <p:cNvSpPr>
              <a:spLocks/>
            </p:cNvSpPr>
            <p:nvPr/>
          </p:nvSpPr>
          <p:spPr bwMode="auto">
            <a:xfrm>
              <a:off x="4570990" y="3063542"/>
              <a:ext cx="1199633" cy="1092432"/>
            </a:xfrm>
            <a:custGeom>
              <a:avLst/>
              <a:gdLst>
                <a:gd name="T0" fmla="*/ 1518 w 1880"/>
                <a:gd name="T1" fmla="*/ 0 h 1712"/>
                <a:gd name="T2" fmla="*/ 0 w 1880"/>
                <a:gd name="T3" fmla="*/ 877 h 1712"/>
                <a:gd name="T4" fmla="*/ 0 w 1880"/>
                <a:gd name="T5" fmla="*/ 1712 h 1712"/>
                <a:gd name="T6" fmla="*/ 1880 w 1880"/>
                <a:gd name="T7" fmla="*/ 629 h 1712"/>
                <a:gd name="T8" fmla="*/ 1518 w 1880"/>
                <a:gd name="T9" fmla="*/ 0 h 1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80" h="1712">
                  <a:moveTo>
                    <a:pt x="1518" y="0"/>
                  </a:moveTo>
                  <a:lnTo>
                    <a:pt x="0" y="877"/>
                  </a:lnTo>
                  <a:lnTo>
                    <a:pt x="0" y="1712"/>
                  </a:lnTo>
                  <a:lnTo>
                    <a:pt x="1880" y="629"/>
                  </a:lnTo>
                  <a:lnTo>
                    <a:pt x="1518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" name="Freeform 14"/>
            <p:cNvSpPr>
              <a:spLocks/>
            </p:cNvSpPr>
            <p:nvPr/>
          </p:nvSpPr>
          <p:spPr bwMode="auto">
            <a:xfrm>
              <a:off x="3371995" y="3063542"/>
              <a:ext cx="1198995" cy="1092432"/>
            </a:xfrm>
            <a:custGeom>
              <a:avLst/>
              <a:gdLst>
                <a:gd name="T0" fmla="*/ 362 w 1879"/>
                <a:gd name="T1" fmla="*/ 0 h 1712"/>
                <a:gd name="T2" fmla="*/ 0 w 1879"/>
                <a:gd name="T3" fmla="*/ 629 h 1712"/>
                <a:gd name="T4" fmla="*/ 1879 w 1879"/>
                <a:gd name="T5" fmla="*/ 1712 h 1712"/>
                <a:gd name="T6" fmla="*/ 1879 w 1879"/>
                <a:gd name="T7" fmla="*/ 877 h 1712"/>
                <a:gd name="T8" fmla="*/ 362 w 1879"/>
                <a:gd name="T9" fmla="*/ 0 h 1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79" h="1712">
                  <a:moveTo>
                    <a:pt x="362" y="0"/>
                  </a:moveTo>
                  <a:lnTo>
                    <a:pt x="0" y="629"/>
                  </a:lnTo>
                  <a:lnTo>
                    <a:pt x="1879" y="1712"/>
                  </a:lnTo>
                  <a:lnTo>
                    <a:pt x="1879" y="877"/>
                  </a:lnTo>
                  <a:lnTo>
                    <a:pt x="362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Freeform 15"/>
            <p:cNvSpPr>
              <a:spLocks/>
            </p:cNvSpPr>
            <p:nvPr/>
          </p:nvSpPr>
          <p:spPr bwMode="auto">
            <a:xfrm>
              <a:off x="3633617" y="2610490"/>
              <a:ext cx="937372" cy="941840"/>
            </a:xfrm>
            <a:custGeom>
              <a:avLst/>
              <a:gdLst>
                <a:gd name="T0" fmla="*/ 362 w 1469"/>
                <a:gd name="T1" fmla="*/ 0 h 1476"/>
                <a:gd name="T2" fmla="*/ 0 w 1469"/>
                <a:gd name="T3" fmla="*/ 629 h 1476"/>
                <a:gd name="T4" fmla="*/ 1469 w 1469"/>
                <a:gd name="T5" fmla="*/ 1476 h 1476"/>
                <a:gd name="T6" fmla="*/ 1469 w 1469"/>
                <a:gd name="T7" fmla="*/ 641 h 1476"/>
                <a:gd name="T8" fmla="*/ 362 w 1469"/>
                <a:gd name="T9" fmla="*/ 0 h 1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69" h="1476">
                  <a:moveTo>
                    <a:pt x="362" y="0"/>
                  </a:moveTo>
                  <a:lnTo>
                    <a:pt x="0" y="629"/>
                  </a:lnTo>
                  <a:lnTo>
                    <a:pt x="1469" y="1476"/>
                  </a:lnTo>
                  <a:lnTo>
                    <a:pt x="1469" y="641"/>
                  </a:lnTo>
                  <a:lnTo>
                    <a:pt x="36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" name="Freeform 16"/>
            <p:cNvSpPr>
              <a:spLocks/>
            </p:cNvSpPr>
            <p:nvPr/>
          </p:nvSpPr>
          <p:spPr bwMode="auto">
            <a:xfrm>
              <a:off x="4570990" y="2610490"/>
              <a:ext cx="938649" cy="941840"/>
            </a:xfrm>
            <a:custGeom>
              <a:avLst/>
              <a:gdLst>
                <a:gd name="T0" fmla="*/ 1109 w 1471"/>
                <a:gd name="T1" fmla="*/ 0 h 1476"/>
                <a:gd name="T2" fmla="*/ 0 w 1471"/>
                <a:gd name="T3" fmla="*/ 641 h 1476"/>
                <a:gd name="T4" fmla="*/ 0 w 1471"/>
                <a:gd name="T5" fmla="*/ 1476 h 1476"/>
                <a:gd name="T6" fmla="*/ 1471 w 1471"/>
                <a:gd name="T7" fmla="*/ 629 h 1476"/>
                <a:gd name="T8" fmla="*/ 1109 w 1471"/>
                <a:gd name="T9" fmla="*/ 0 h 1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71" h="1476">
                  <a:moveTo>
                    <a:pt x="1109" y="0"/>
                  </a:moveTo>
                  <a:lnTo>
                    <a:pt x="0" y="641"/>
                  </a:lnTo>
                  <a:lnTo>
                    <a:pt x="0" y="1476"/>
                  </a:lnTo>
                  <a:lnTo>
                    <a:pt x="1471" y="629"/>
                  </a:lnTo>
                  <a:lnTo>
                    <a:pt x="1109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" name="Freeform 17"/>
            <p:cNvSpPr>
              <a:spLocks/>
            </p:cNvSpPr>
            <p:nvPr/>
          </p:nvSpPr>
          <p:spPr bwMode="auto">
            <a:xfrm>
              <a:off x="4570990" y="2157437"/>
              <a:ext cx="677665" cy="791248"/>
            </a:xfrm>
            <a:custGeom>
              <a:avLst/>
              <a:gdLst>
                <a:gd name="T0" fmla="*/ 698 w 1062"/>
                <a:gd name="T1" fmla="*/ 0 h 1240"/>
                <a:gd name="T2" fmla="*/ 0 w 1062"/>
                <a:gd name="T3" fmla="*/ 405 h 1240"/>
                <a:gd name="T4" fmla="*/ 0 w 1062"/>
                <a:gd name="T5" fmla="*/ 1240 h 1240"/>
                <a:gd name="T6" fmla="*/ 1062 w 1062"/>
                <a:gd name="T7" fmla="*/ 630 h 1240"/>
                <a:gd name="T8" fmla="*/ 698 w 1062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2" h="1240">
                  <a:moveTo>
                    <a:pt x="698" y="0"/>
                  </a:moveTo>
                  <a:lnTo>
                    <a:pt x="0" y="405"/>
                  </a:lnTo>
                  <a:lnTo>
                    <a:pt x="0" y="1240"/>
                  </a:lnTo>
                  <a:lnTo>
                    <a:pt x="1062" y="630"/>
                  </a:lnTo>
                  <a:lnTo>
                    <a:pt x="698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6" name="Freeform 18"/>
            <p:cNvSpPr>
              <a:spLocks/>
            </p:cNvSpPr>
            <p:nvPr/>
          </p:nvSpPr>
          <p:spPr bwMode="auto">
            <a:xfrm>
              <a:off x="3894601" y="2157437"/>
              <a:ext cx="676389" cy="791248"/>
            </a:xfrm>
            <a:custGeom>
              <a:avLst/>
              <a:gdLst>
                <a:gd name="T0" fmla="*/ 362 w 1060"/>
                <a:gd name="T1" fmla="*/ 0 h 1240"/>
                <a:gd name="T2" fmla="*/ 0 w 1060"/>
                <a:gd name="T3" fmla="*/ 630 h 1240"/>
                <a:gd name="T4" fmla="*/ 1060 w 1060"/>
                <a:gd name="T5" fmla="*/ 1240 h 1240"/>
                <a:gd name="T6" fmla="*/ 1060 w 1060"/>
                <a:gd name="T7" fmla="*/ 405 h 1240"/>
                <a:gd name="T8" fmla="*/ 362 w 1060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0" h="1240">
                  <a:moveTo>
                    <a:pt x="362" y="0"/>
                  </a:moveTo>
                  <a:lnTo>
                    <a:pt x="0" y="630"/>
                  </a:lnTo>
                  <a:lnTo>
                    <a:pt x="1060" y="1240"/>
                  </a:lnTo>
                  <a:lnTo>
                    <a:pt x="1060" y="405"/>
                  </a:lnTo>
                  <a:lnTo>
                    <a:pt x="362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7" name="Freeform 10"/>
            <p:cNvSpPr>
              <a:spLocks/>
            </p:cNvSpPr>
            <p:nvPr/>
          </p:nvSpPr>
          <p:spPr bwMode="auto">
            <a:xfrm>
              <a:off x="4571735" y="3515957"/>
              <a:ext cx="1449131" cy="1243663"/>
            </a:xfrm>
            <a:custGeom>
              <a:avLst/>
              <a:gdLst>
                <a:gd name="T0" fmla="*/ 1928 w 2271"/>
                <a:gd name="T1" fmla="*/ 0 h 1949"/>
                <a:gd name="T2" fmla="*/ 0 w 2271"/>
                <a:gd name="T3" fmla="*/ 1114 h 1949"/>
                <a:gd name="T4" fmla="*/ 0 w 2271"/>
                <a:gd name="T5" fmla="*/ 1949 h 1949"/>
                <a:gd name="T6" fmla="*/ 2271 w 2271"/>
                <a:gd name="T7" fmla="*/ 639 h 1949"/>
                <a:gd name="T8" fmla="*/ 2271 w 2271"/>
                <a:gd name="T9" fmla="*/ 594 h 1949"/>
                <a:gd name="T10" fmla="*/ 1928 w 2271"/>
                <a:gd name="T11" fmla="*/ 0 h 19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1" h="1949">
                  <a:moveTo>
                    <a:pt x="1928" y="0"/>
                  </a:moveTo>
                  <a:lnTo>
                    <a:pt x="0" y="1114"/>
                  </a:lnTo>
                  <a:lnTo>
                    <a:pt x="0" y="1949"/>
                  </a:lnTo>
                  <a:lnTo>
                    <a:pt x="2271" y="639"/>
                  </a:lnTo>
                  <a:lnTo>
                    <a:pt x="2271" y="594"/>
                  </a:lnTo>
                  <a:lnTo>
                    <a:pt x="1928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8" name="Freeform 11"/>
            <p:cNvSpPr>
              <a:spLocks/>
            </p:cNvSpPr>
            <p:nvPr/>
          </p:nvSpPr>
          <p:spPr bwMode="auto">
            <a:xfrm>
              <a:off x="4571735" y="1415323"/>
              <a:ext cx="414767" cy="929716"/>
            </a:xfrm>
            <a:custGeom>
              <a:avLst/>
              <a:gdLst>
                <a:gd name="T0" fmla="*/ 40 w 650"/>
                <a:gd name="T1" fmla="*/ 23 h 1457"/>
                <a:gd name="T2" fmla="*/ 0 w 650"/>
                <a:gd name="T3" fmla="*/ 0 h 1457"/>
                <a:gd name="T4" fmla="*/ 0 w 650"/>
                <a:gd name="T5" fmla="*/ 1457 h 1457"/>
                <a:gd name="T6" fmla="*/ 650 w 650"/>
                <a:gd name="T7" fmla="*/ 1083 h 1457"/>
                <a:gd name="T8" fmla="*/ 40 w 650"/>
                <a:gd name="T9" fmla="*/ 23 h 14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50" h="1457">
                  <a:moveTo>
                    <a:pt x="40" y="23"/>
                  </a:moveTo>
                  <a:lnTo>
                    <a:pt x="0" y="0"/>
                  </a:lnTo>
                  <a:lnTo>
                    <a:pt x="0" y="1457"/>
                  </a:lnTo>
                  <a:lnTo>
                    <a:pt x="650" y="1083"/>
                  </a:lnTo>
                  <a:lnTo>
                    <a:pt x="40" y="23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9" name="Freeform 13"/>
            <p:cNvSpPr>
              <a:spLocks/>
            </p:cNvSpPr>
            <p:nvPr/>
          </p:nvSpPr>
          <p:spPr bwMode="auto">
            <a:xfrm>
              <a:off x="4571735" y="3063542"/>
              <a:ext cx="1199633" cy="1092432"/>
            </a:xfrm>
            <a:custGeom>
              <a:avLst/>
              <a:gdLst>
                <a:gd name="T0" fmla="*/ 1518 w 1880"/>
                <a:gd name="T1" fmla="*/ 0 h 1712"/>
                <a:gd name="T2" fmla="*/ 0 w 1880"/>
                <a:gd name="T3" fmla="*/ 877 h 1712"/>
                <a:gd name="T4" fmla="*/ 0 w 1880"/>
                <a:gd name="T5" fmla="*/ 1712 h 1712"/>
                <a:gd name="T6" fmla="*/ 1880 w 1880"/>
                <a:gd name="T7" fmla="*/ 629 h 1712"/>
                <a:gd name="T8" fmla="*/ 1518 w 1880"/>
                <a:gd name="T9" fmla="*/ 0 h 17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80" h="1712">
                  <a:moveTo>
                    <a:pt x="1518" y="0"/>
                  </a:moveTo>
                  <a:lnTo>
                    <a:pt x="0" y="877"/>
                  </a:lnTo>
                  <a:lnTo>
                    <a:pt x="0" y="1712"/>
                  </a:lnTo>
                  <a:lnTo>
                    <a:pt x="1880" y="629"/>
                  </a:lnTo>
                  <a:lnTo>
                    <a:pt x="1518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0" name="Freeform 16"/>
            <p:cNvSpPr>
              <a:spLocks/>
            </p:cNvSpPr>
            <p:nvPr/>
          </p:nvSpPr>
          <p:spPr bwMode="auto">
            <a:xfrm>
              <a:off x="4571735" y="2610490"/>
              <a:ext cx="938649" cy="941840"/>
            </a:xfrm>
            <a:custGeom>
              <a:avLst/>
              <a:gdLst>
                <a:gd name="T0" fmla="*/ 1109 w 1471"/>
                <a:gd name="T1" fmla="*/ 0 h 1476"/>
                <a:gd name="T2" fmla="*/ 0 w 1471"/>
                <a:gd name="T3" fmla="*/ 641 h 1476"/>
                <a:gd name="T4" fmla="*/ 0 w 1471"/>
                <a:gd name="T5" fmla="*/ 1476 h 1476"/>
                <a:gd name="T6" fmla="*/ 1471 w 1471"/>
                <a:gd name="T7" fmla="*/ 629 h 1476"/>
                <a:gd name="T8" fmla="*/ 1109 w 1471"/>
                <a:gd name="T9" fmla="*/ 0 h 14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71" h="1476">
                  <a:moveTo>
                    <a:pt x="1109" y="0"/>
                  </a:moveTo>
                  <a:lnTo>
                    <a:pt x="0" y="641"/>
                  </a:lnTo>
                  <a:lnTo>
                    <a:pt x="0" y="1476"/>
                  </a:lnTo>
                  <a:lnTo>
                    <a:pt x="1471" y="629"/>
                  </a:lnTo>
                  <a:lnTo>
                    <a:pt x="1109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" name="Freeform 17"/>
            <p:cNvSpPr>
              <a:spLocks/>
            </p:cNvSpPr>
            <p:nvPr/>
          </p:nvSpPr>
          <p:spPr bwMode="auto">
            <a:xfrm>
              <a:off x="4571735" y="2157437"/>
              <a:ext cx="677665" cy="791248"/>
            </a:xfrm>
            <a:custGeom>
              <a:avLst/>
              <a:gdLst>
                <a:gd name="T0" fmla="*/ 698 w 1062"/>
                <a:gd name="T1" fmla="*/ 0 h 1240"/>
                <a:gd name="T2" fmla="*/ 0 w 1062"/>
                <a:gd name="T3" fmla="*/ 405 h 1240"/>
                <a:gd name="T4" fmla="*/ 0 w 1062"/>
                <a:gd name="T5" fmla="*/ 1240 h 1240"/>
                <a:gd name="T6" fmla="*/ 1062 w 1062"/>
                <a:gd name="T7" fmla="*/ 630 h 1240"/>
                <a:gd name="T8" fmla="*/ 698 w 1062"/>
                <a:gd name="T9" fmla="*/ 0 h 12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062" h="1240">
                  <a:moveTo>
                    <a:pt x="698" y="0"/>
                  </a:moveTo>
                  <a:lnTo>
                    <a:pt x="0" y="405"/>
                  </a:lnTo>
                  <a:lnTo>
                    <a:pt x="0" y="1240"/>
                  </a:lnTo>
                  <a:lnTo>
                    <a:pt x="1062" y="630"/>
                  </a:lnTo>
                  <a:lnTo>
                    <a:pt x="698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2" name="TextBox 101"/>
          <p:cNvSpPr txBox="1"/>
          <p:nvPr/>
        </p:nvSpPr>
        <p:spPr>
          <a:xfrm flipH="1">
            <a:off x="4473736" y="1691446"/>
            <a:ext cx="5802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2000" b="1" dirty="0">
                <a:solidFill>
                  <a:schemeClr val="bg1"/>
                </a:solidFill>
              </a:rPr>
              <a:t>1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03" name="TextBox 102"/>
          <p:cNvSpPr txBox="1"/>
          <p:nvPr/>
        </p:nvSpPr>
        <p:spPr>
          <a:xfrm flipH="1">
            <a:off x="4672495" y="2275079"/>
            <a:ext cx="5802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04" name="TextBox 103"/>
          <p:cNvSpPr txBox="1"/>
          <p:nvPr/>
        </p:nvSpPr>
        <p:spPr>
          <a:xfrm flipH="1">
            <a:off x="4871254" y="2826635"/>
            <a:ext cx="5802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3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26" name="TextBox 125"/>
          <p:cNvSpPr txBox="1"/>
          <p:nvPr/>
        </p:nvSpPr>
        <p:spPr>
          <a:xfrm flipH="1">
            <a:off x="5070013" y="3376553"/>
            <a:ext cx="5802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4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27" name="TextBox 126"/>
          <p:cNvSpPr txBox="1"/>
          <p:nvPr/>
        </p:nvSpPr>
        <p:spPr>
          <a:xfrm flipH="1">
            <a:off x="5268771" y="3947577"/>
            <a:ext cx="58027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5</a:t>
            </a:r>
            <a:endParaRPr lang="en-US" sz="2000" b="1" dirty="0">
              <a:solidFill>
                <a:schemeClr val="bg1"/>
              </a:solidFill>
            </a:endParaRPr>
          </a:p>
        </p:txBody>
      </p:sp>
      <p:grpSp>
        <p:nvGrpSpPr>
          <p:cNvPr id="128" name="Group 127">
            <a:extLst>
              <a:ext uri="{FF2B5EF4-FFF2-40B4-BE49-F238E27FC236}">
                <a16:creationId xmlns:a16="http://schemas.microsoft.com/office/drawing/2014/main" id="{D52A8E34-E3B9-43CA-A3EA-CF76D4589D0D}"/>
              </a:ext>
            </a:extLst>
          </p:cNvPr>
          <p:cNvGrpSpPr/>
          <p:nvPr/>
        </p:nvGrpSpPr>
        <p:grpSpPr>
          <a:xfrm>
            <a:off x="3897016" y="2917112"/>
            <a:ext cx="276714" cy="276712"/>
            <a:chOff x="7416800" y="4024396"/>
            <a:chExt cx="330201" cy="330200"/>
          </a:xfrm>
          <a:solidFill>
            <a:schemeClr val="bg1"/>
          </a:solidFill>
        </p:grpSpPr>
        <p:sp>
          <p:nvSpPr>
            <p:cNvPr id="129" name="Freeform 19">
              <a:extLst>
                <a:ext uri="{FF2B5EF4-FFF2-40B4-BE49-F238E27FC236}">
                  <a16:creationId xmlns:a16="http://schemas.microsoft.com/office/drawing/2014/main" id="{F3C74E1F-CF3B-4098-A53D-0B157C2961D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62838" y="4057733"/>
              <a:ext cx="284163" cy="171450"/>
            </a:xfrm>
            <a:custGeom>
              <a:avLst/>
              <a:gdLst>
                <a:gd name="T0" fmla="*/ 0 w 536"/>
                <a:gd name="T1" fmla="*/ 40 h 324"/>
                <a:gd name="T2" fmla="*/ 74 w 536"/>
                <a:gd name="T3" fmla="*/ 3 h 324"/>
                <a:gd name="T4" fmla="*/ 74 w 536"/>
                <a:gd name="T5" fmla="*/ 3 h 324"/>
                <a:gd name="T6" fmla="*/ 80 w 536"/>
                <a:gd name="T7" fmla="*/ 0 h 324"/>
                <a:gd name="T8" fmla="*/ 84 w 536"/>
                <a:gd name="T9" fmla="*/ 1 h 324"/>
                <a:gd name="T10" fmla="*/ 90 w 536"/>
                <a:gd name="T11" fmla="*/ 4 h 324"/>
                <a:gd name="T12" fmla="*/ 94 w 536"/>
                <a:gd name="T13" fmla="*/ 8 h 324"/>
                <a:gd name="T14" fmla="*/ 94 w 536"/>
                <a:gd name="T15" fmla="*/ 8 h 324"/>
                <a:gd name="T16" fmla="*/ 152 w 536"/>
                <a:gd name="T17" fmla="*/ 129 h 324"/>
                <a:gd name="T18" fmla="*/ 217 w 536"/>
                <a:gd name="T19" fmla="*/ 79 h 324"/>
                <a:gd name="T20" fmla="*/ 217 w 536"/>
                <a:gd name="T21" fmla="*/ 79 h 324"/>
                <a:gd name="T22" fmla="*/ 223 w 536"/>
                <a:gd name="T23" fmla="*/ 77 h 324"/>
                <a:gd name="T24" fmla="*/ 228 w 536"/>
                <a:gd name="T25" fmla="*/ 77 h 324"/>
                <a:gd name="T26" fmla="*/ 233 w 536"/>
                <a:gd name="T27" fmla="*/ 78 h 324"/>
                <a:gd name="T28" fmla="*/ 237 w 536"/>
                <a:gd name="T29" fmla="*/ 80 h 324"/>
                <a:gd name="T30" fmla="*/ 313 w 536"/>
                <a:gd name="T31" fmla="*/ 147 h 324"/>
                <a:gd name="T32" fmla="*/ 364 w 536"/>
                <a:gd name="T33" fmla="*/ 133 h 324"/>
                <a:gd name="T34" fmla="*/ 364 w 536"/>
                <a:gd name="T35" fmla="*/ 133 h 324"/>
                <a:gd name="T36" fmla="*/ 368 w 536"/>
                <a:gd name="T37" fmla="*/ 132 h 324"/>
                <a:gd name="T38" fmla="*/ 371 w 536"/>
                <a:gd name="T39" fmla="*/ 132 h 324"/>
                <a:gd name="T40" fmla="*/ 375 w 536"/>
                <a:gd name="T41" fmla="*/ 134 h 324"/>
                <a:gd name="T42" fmla="*/ 377 w 536"/>
                <a:gd name="T43" fmla="*/ 135 h 324"/>
                <a:gd name="T44" fmla="*/ 379 w 536"/>
                <a:gd name="T45" fmla="*/ 135 h 324"/>
                <a:gd name="T46" fmla="*/ 404 w 536"/>
                <a:gd name="T47" fmla="*/ 161 h 324"/>
                <a:gd name="T48" fmla="*/ 388 w 536"/>
                <a:gd name="T49" fmla="*/ 185 h 324"/>
                <a:gd name="T50" fmla="*/ 364 w 536"/>
                <a:gd name="T51" fmla="*/ 162 h 324"/>
                <a:gd name="T52" fmla="*/ 314 w 536"/>
                <a:gd name="T53" fmla="*/ 178 h 324"/>
                <a:gd name="T54" fmla="*/ 314 w 536"/>
                <a:gd name="T55" fmla="*/ 178 h 324"/>
                <a:gd name="T56" fmla="*/ 314 w 536"/>
                <a:gd name="T57" fmla="*/ 178 h 324"/>
                <a:gd name="T58" fmla="*/ 310 w 536"/>
                <a:gd name="T59" fmla="*/ 178 h 324"/>
                <a:gd name="T60" fmla="*/ 307 w 536"/>
                <a:gd name="T61" fmla="*/ 178 h 324"/>
                <a:gd name="T62" fmla="*/ 303 w 536"/>
                <a:gd name="T63" fmla="*/ 176 h 324"/>
                <a:gd name="T64" fmla="*/ 300 w 536"/>
                <a:gd name="T65" fmla="*/ 174 h 324"/>
                <a:gd name="T66" fmla="*/ 226 w 536"/>
                <a:gd name="T67" fmla="*/ 109 h 324"/>
                <a:gd name="T68" fmla="*/ 155 w 536"/>
                <a:gd name="T69" fmla="*/ 163 h 324"/>
                <a:gd name="T70" fmla="*/ 155 w 536"/>
                <a:gd name="T71" fmla="*/ 163 h 324"/>
                <a:gd name="T72" fmla="*/ 155 w 536"/>
                <a:gd name="T73" fmla="*/ 163 h 324"/>
                <a:gd name="T74" fmla="*/ 153 w 536"/>
                <a:gd name="T75" fmla="*/ 165 h 324"/>
                <a:gd name="T76" fmla="*/ 153 w 536"/>
                <a:gd name="T77" fmla="*/ 165 h 324"/>
                <a:gd name="T78" fmla="*/ 147 w 536"/>
                <a:gd name="T79" fmla="*/ 166 h 324"/>
                <a:gd name="T80" fmla="*/ 142 w 536"/>
                <a:gd name="T81" fmla="*/ 165 h 324"/>
                <a:gd name="T82" fmla="*/ 136 w 536"/>
                <a:gd name="T83" fmla="*/ 162 h 324"/>
                <a:gd name="T84" fmla="*/ 133 w 536"/>
                <a:gd name="T85" fmla="*/ 158 h 324"/>
                <a:gd name="T86" fmla="*/ 74 w 536"/>
                <a:gd name="T87" fmla="*/ 35 h 324"/>
                <a:gd name="T88" fmla="*/ 0 w 536"/>
                <a:gd name="T89" fmla="*/ 73 h 324"/>
                <a:gd name="T90" fmla="*/ 0 w 536"/>
                <a:gd name="T91" fmla="*/ 40 h 324"/>
                <a:gd name="T92" fmla="*/ 0 w 536"/>
                <a:gd name="T93" fmla="*/ 40 h 324"/>
                <a:gd name="T94" fmla="*/ 476 w 536"/>
                <a:gd name="T95" fmla="*/ 228 h 324"/>
                <a:gd name="T96" fmla="*/ 536 w 536"/>
                <a:gd name="T97" fmla="*/ 284 h 324"/>
                <a:gd name="T98" fmla="*/ 536 w 536"/>
                <a:gd name="T99" fmla="*/ 324 h 324"/>
                <a:gd name="T100" fmla="*/ 459 w 536"/>
                <a:gd name="T101" fmla="*/ 253 h 324"/>
                <a:gd name="T102" fmla="*/ 476 w 536"/>
                <a:gd name="T103" fmla="*/ 228 h 324"/>
                <a:gd name="T104" fmla="*/ 476 w 536"/>
                <a:gd name="T105" fmla="*/ 228 h 3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6" h="324">
                  <a:moveTo>
                    <a:pt x="0" y="40"/>
                  </a:moveTo>
                  <a:lnTo>
                    <a:pt x="74" y="3"/>
                  </a:lnTo>
                  <a:lnTo>
                    <a:pt x="74" y="3"/>
                  </a:lnTo>
                  <a:lnTo>
                    <a:pt x="80" y="0"/>
                  </a:lnTo>
                  <a:lnTo>
                    <a:pt x="84" y="1"/>
                  </a:lnTo>
                  <a:lnTo>
                    <a:pt x="90" y="4"/>
                  </a:lnTo>
                  <a:lnTo>
                    <a:pt x="94" y="8"/>
                  </a:lnTo>
                  <a:lnTo>
                    <a:pt x="94" y="8"/>
                  </a:lnTo>
                  <a:lnTo>
                    <a:pt x="152" y="129"/>
                  </a:lnTo>
                  <a:lnTo>
                    <a:pt x="217" y="79"/>
                  </a:lnTo>
                  <a:lnTo>
                    <a:pt x="217" y="79"/>
                  </a:lnTo>
                  <a:lnTo>
                    <a:pt x="223" y="77"/>
                  </a:lnTo>
                  <a:lnTo>
                    <a:pt x="228" y="77"/>
                  </a:lnTo>
                  <a:lnTo>
                    <a:pt x="233" y="78"/>
                  </a:lnTo>
                  <a:lnTo>
                    <a:pt x="237" y="80"/>
                  </a:lnTo>
                  <a:lnTo>
                    <a:pt x="313" y="147"/>
                  </a:lnTo>
                  <a:lnTo>
                    <a:pt x="364" y="133"/>
                  </a:lnTo>
                  <a:lnTo>
                    <a:pt x="364" y="133"/>
                  </a:lnTo>
                  <a:lnTo>
                    <a:pt x="368" y="132"/>
                  </a:lnTo>
                  <a:lnTo>
                    <a:pt x="371" y="132"/>
                  </a:lnTo>
                  <a:lnTo>
                    <a:pt x="375" y="134"/>
                  </a:lnTo>
                  <a:lnTo>
                    <a:pt x="377" y="135"/>
                  </a:lnTo>
                  <a:lnTo>
                    <a:pt x="379" y="135"/>
                  </a:lnTo>
                  <a:lnTo>
                    <a:pt x="404" y="161"/>
                  </a:lnTo>
                  <a:lnTo>
                    <a:pt x="388" y="185"/>
                  </a:lnTo>
                  <a:lnTo>
                    <a:pt x="364" y="162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0" y="178"/>
                  </a:lnTo>
                  <a:lnTo>
                    <a:pt x="307" y="178"/>
                  </a:lnTo>
                  <a:lnTo>
                    <a:pt x="303" y="176"/>
                  </a:lnTo>
                  <a:lnTo>
                    <a:pt x="300" y="174"/>
                  </a:lnTo>
                  <a:lnTo>
                    <a:pt x="226" y="109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3" y="165"/>
                  </a:lnTo>
                  <a:lnTo>
                    <a:pt x="153" y="165"/>
                  </a:lnTo>
                  <a:lnTo>
                    <a:pt x="147" y="166"/>
                  </a:lnTo>
                  <a:lnTo>
                    <a:pt x="142" y="165"/>
                  </a:lnTo>
                  <a:lnTo>
                    <a:pt x="136" y="162"/>
                  </a:lnTo>
                  <a:lnTo>
                    <a:pt x="133" y="158"/>
                  </a:lnTo>
                  <a:lnTo>
                    <a:pt x="74" y="35"/>
                  </a:lnTo>
                  <a:lnTo>
                    <a:pt x="0" y="73"/>
                  </a:lnTo>
                  <a:lnTo>
                    <a:pt x="0" y="40"/>
                  </a:lnTo>
                  <a:lnTo>
                    <a:pt x="0" y="40"/>
                  </a:lnTo>
                  <a:close/>
                  <a:moveTo>
                    <a:pt x="476" y="228"/>
                  </a:moveTo>
                  <a:lnTo>
                    <a:pt x="536" y="284"/>
                  </a:lnTo>
                  <a:lnTo>
                    <a:pt x="536" y="324"/>
                  </a:lnTo>
                  <a:lnTo>
                    <a:pt x="459" y="253"/>
                  </a:lnTo>
                  <a:lnTo>
                    <a:pt x="476" y="228"/>
                  </a:lnTo>
                  <a:lnTo>
                    <a:pt x="476" y="2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20">
              <a:extLst>
                <a:ext uri="{FF2B5EF4-FFF2-40B4-BE49-F238E27FC236}">
                  <a16:creationId xmlns:a16="http://schemas.microsoft.com/office/drawing/2014/main" id="{13AAEF67-4CB8-4E8E-B23E-60F3381FE1A6}"/>
                </a:ext>
              </a:extLst>
            </p:cNvPr>
            <p:cNvSpPr>
              <a:spLocks/>
            </p:cNvSpPr>
            <p:nvPr/>
          </p:nvSpPr>
          <p:spPr bwMode="auto">
            <a:xfrm>
              <a:off x="7462838" y="4068846"/>
              <a:ext cx="284163" cy="239713"/>
            </a:xfrm>
            <a:custGeom>
              <a:avLst/>
              <a:gdLst>
                <a:gd name="T0" fmla="*/ 0 w 536"/>
                <a:gd name="T1" fmla="*/ 408 h 451"/>
                <a:gd name="T2" fmla="*/ 84 w 536"/>
                <a:gd name="T3" fmla="*/ 309 h 451"/>
                <a:gd name="T4" fmla="*/ 84 w 536"/>
                <a:gd name="T5" fmla="*/ 309 h 451"/>
                <a:gd name="T6" fmla="*/ 90 w 536"/>
                <a:gd name="T7" fmla="*/ 305 h 451"/>
                <a:gd name="T8" fmla="*/ 97 w 536"/>
                <a:gd name="T9" fmla="*/ 301 h 451"/>
                <a:gd name="T10" fmla="*/ 106 w 536"/>
                <a:gd name="T11" fmla="*/ 301 h 451"/>
                <a:gd name="T12" fmla="*/ 113 w 536"/>
                <a:gd name="T13" fmla="*/ 303 h 451"/>
                <a:gd name="T14" fmla="*/ 159 w 536"/>
                <a:gd name="T15" fmla="*/ 323 h 451"/>
                <a:gd name="T16" fmla="*/ 231 w 536"/>
                <a:gd name="T17" fmla="*/ 226 h 451"/>
                <a:gd name="T18" fmla="*/ 231 w 536"/>
                <a:gd name="T19" fmla="*/ 226 h 451"/>
                <a:gd name="T20" fmla="*/ 235 w 536"/>
                <a:gd name="T21" fmla="*/ 221 h 451"/>
                <a:gd name="T22" fmla="*/ 239 w 536"/>
                <a:gd name="T23" fmla="*/ 219 h 451"/>
                <a:gd name="T24" fmla="*/ 243 w 536"/>
                <a:gd name="T25" fmla="*/ 216 h 451"/>
                <a:gd name="T26" fmla="*/ 248 w 536"/>
                <a:gd name="T27" fmla="*/ 215 h 451"/>
                <a:gd name="T28" fmla="*/ 253 w 536"/>
                <a:gd name="T29" fmla="*/ 215 h 451"/>
                <a:gd name="T30" fmla="*/ 257 w 536"/>
                <a:gd name="T31" fmla="*/ 216 h 451"/>
                <a:gd name="T32" fmla="*/ 262 w 536"/>
                <a:gd name="T33" fmla="*/ 219 h 451"/>
                <a:gd name="T34" fmla="*/ 267 w 536"/>
                <a:gd name="T35" fmla="*/ 221 h 451"/>
                <a:gd name="T36" fmla="*/ 336 w 536"/>
                <a:gd name="T37" fmla="*/ 275 h 451"/>
                <a:gd name="T38" fmla="*/ 536 w 536"/>
                <a:gd name="T39" fmla="*/ 0 h 451"/>
                <a:gd name="T40" fmla="*/ 536 w 536"/>
                <a:gd name="T41" fmla="*/ 84 h 451"/>
                <a:gd name="T42" fmla="*/ 361 w 536"/>
                <a:gd name="T43" fmla="*/ 324 h 451"/>
                <a:gd name="T44" fmla="*/ 361 w 536"/>
                <a:gd name="T45" fmla="*/ 324 h 451"/>
                <a:gd name="T46" fmla="*/ 360 w 536"/>
                <a:gd name="T47" fmla="*/ 326 h 451"/>
                <a:gd name="T48" fmla="*/ 360 w 536"/>
                <a:gd name="T49" fmla="*/ 326 h 451"/>
                <a:gd name="T50" fmla="*/ 357 w 536"/>
                <a:gd name="T51" fmla="*/ 329 h 451"/>
                <a:gd name="T52" fmla="*/ 353 w 536"/>
                <a:gd name="T53" fmla="*/ 332 h 451"/>
                <a:gd name="T54" fmla="*/ 349 w 536"/>
                <a:gd name="T55" fmla="*/ 333 h 451"/>
                <a:gd name="T56" fmla="*/ 344 w 536"/>
                <a:gd name="T57" fmla="*/ 334 h 451"/>
                <a:gd name="T58" fmla="*/ 340 w 536"/>
                <a:gd name="T59" fmla="*/ 334 h 451"/>
                <a:gd name="T60" fmla="*/ 335 w 536"/>
                <a:gd name="T61" fmla="*/ 334 h 451"/>
                <a:gd name="T62" fmla="*/ 330 w 536"/>
                <a:gd name="T63" fmla="*/ 332 h 451"/>
                <a:gd name="T64" fmla="*/ 327 w 536"/>
                <a:gd name="T65" fmla="*/ 329 h 451"/>
                <a:gd name="T66" fmla="*/ 255 w 536"/>
                <a:gd name="T67" fmla="*/ 274 h 451"/>
                <a:gd name="T68" fmla="*/ 186 w 536"/>
                <a:gd name="T69" fmla="*/ 368 h 451"/>
                <a:gd name="T70" fmla="*/ 186 w 536"/>
                <a:gd name="T71" fmla="*/ 368 h 451"/>
                <a:gd name="T72" fmla="*/ 183 w 536"/>
                <a:gd name="T73" fmla="*/ 371 h 451"/>
                <a:gd name="T74" fmla="*/ 180 w 536"/>
                <a:gd name="T75" fmla="*/ 374 h 451"/>
                <a:gd name="T76" fmla="*/ 176 w 536"/>
                <a:gd name="T77" fmla="*/ 376 h 451"/>
                <a:gd name="T78" fmla="*/ 173 w 536"/>
                <a:gd name="T79" fmla="*/ 377 h 451"/>
                <a:gd name="T80" fmla="*/ 168 w 536"/>
                <a:gd name="T81" fmla="*/ 378 h 451"/>
                <a:gd name="T82" fmla="*/ 164 w 536"/>
                <a:gd name="T83" fmla="*/ 378 h 451"/>
                <a:gd name="T84" fmla="*/ 160 w 536"/>
                <a:gd name="T85" fmla="*/ 377 h 451"/>
                <a:gd name="T86" fmla="*/ 155 w 536"/>
                <a:gd name="T87" fmla="*/ 376 h 451"/>
                <a:gd name="T88" fmla="*/ 109 w 536"/>
                <a:gd name="T89" fmla="*/ 355 h 451"/>
                <a:gd name="T90" fmla="*/ 27 w 536"/>
                <a:gd name="T91" fmla="*/ 451 h 451"/>
                <a:gd name="T92" fmla="*/ 0 w 536"/>
                <a:gd name="T93" fmla="*/ 451 h 451"/>
                <a:gd name="T94" fmla="*/ 0 w 536"/>
                <a:gd name="T95" fmla="*/ 408 h 451"/>
                <a:gd name="T96" fmla="*/ 0 w 536"/>
                <a:gd name="T97" fmla="*/ 408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36" h="451">
                  <a:moveTo>
                    <a:pt x="0" y="408"/>
                  </a:moveTo>
                  <a:lnTo>
                    <a:pt x="84" y="309"/>
                  </a:lnTo>
                  <a:lnTo>
                    <a:pt x="84" y="309"/>
                  </a:lnTo>
                  <a:lnTo>
                    <a:pt x="90" y="305"/>
                  </a:lnTo>
                  <a:lnTo>
                    <a:pt x="97" y="301"/>
                  </a:lnTo>
                  <a:lnTo>
                    <a:pt x="106" y="301"/>
                  </a:lnTo>
                  <a:lnTo>
                    <a:pt x="113" y="303"/>
                  </a:lnTo>
                  <a:lnTo>
                    <a:pt x="159" y="323"/>
                  </a:lnTo>
                  <a:lnTo>
                    <a:pt x="231" y="226"/>
                  </a:lnTo>
                  <a:lnTo>
                    <a:pt x="231" y="226"/>
                  </a:lnTo>
                  <a:lnTo>
                    <a:pt x="235" y="221"/>
                  </a:lnTo>
                  <a:lnTo>
                    <a:pt x="239" y="219"/>
                  </a:lnTo>
                  <a:lnTo>
                    <a:pt x="243" y="216"/>
                  </a:lnTo>
                  <a:lnTo>
                    <a:pt x="248" y="215"/>
                  </a:lnTo>
                  <a:lnTo>
                    <a:pt x="253" y="215"/>
                  </a:lnTo>
                  <a:lnTo>
                    <a:pt x="257" y="216"/>
                  </a:lnTo>
                  <a:lnTo>
                    <a:pt x="262" y="219"/>
                  </a:lnTo>
                  <a:lnTo>
                    <a:pt x="267" y="221"/>
                  </a:lnTo>
                  <a:lnTo>
                    <a:pt x="336" y="275"/>
                  </a:lnTo>
                  <a:lnTo>
                    <a:pt x="536" y="0"/>
                  </a:lnTo>
                  <a:lnTo>
                    <a:pt x="536" y="84"/>
                  </a:lnTo>
                  <a:lnTo>
                    <a:pt x="361" y="324"/>
                  </a:lnTo>
                  <a:lnTo>
                    <a:pt x="361" y="324"/>
                  </a:lnTo>
                  <a:lnTo>
                    <a:pt x="360" y="326"/>
                  </a:lnTo>
                  <a:lnTo>
                    <a:pt x="360" y="326"/>
                  </a:lnTo>
                  <a:lnTo>
                    <a:pt x="357" y="329"/>
                  </a:lnTo>
                  <a:lnTo>
                    <a:pt x="353" y="332"/>
                  </a:lnTo>
                  <a:lnTo>
                    <a:pt x="349" y="333"/>
                  </a:lnTo>
                  <a:lnTo>
                    <a:pt x="344" y="334"/>
                  </a:lnTo>
                  <a:lnTo>
                    <a:pt x="340" y="334"/>
                  </a:lnTo>
                  <a:lnTo>
                    <a:pt x="335" y="334"/>
                  </a:lnTo>
                  <a:lnTo>
                    <a:pt x="330" y="332"/>
                  </a:lnTo>
                  <a:lnTo>
                    <a:pt x="327" y="329"/>
                  </a:lnTo>
                  <a:lnTo>
                    <a:pt x="255" y="274"/>
                  </a:lnTo>
                  <a:lnTo>
                    <a:pt x="186" y="368"/>
                  </a:lnTo>
                  <a:lnTo>
                    <a:pt x="186" y="368"/>
                  </a:lnTo>
                  <a:lnTo>
                    <a:pt x="183" y="371"/>
                  </a:lnTo>
                  <a:lnTo>
                    <a:pt x="180" y="374"/>
                  </a:lnTo>
                  <a:lnTo>
                    <a:pt x="176" y="376"/>
                  </a:lnTo>
                  <a:lnTo>
                    <a:pt x="173" y="377"/>
                  </a:lnTo>
                  <a:lnTo>
                    <a:pt x="168" y="378"/>
                  </a:lnTo>
                  <a:lnTo>
                    <a:pt x="164" y="378"/>
                  </a:lnTo>
                  <a:lnTo>
                    <a:pt x="160" y="377"/>
                  </a:lnTo>
                  <a:lnTo>
                    <a:pt x="155" y="376"/>
                  </a:lnTo>
                  <a:lnTo>
                    <a:pt x="109" y="355"/>
                  </a:lnTo>
                  <a:lnTo>
                    <a:pt x="27" y="451"/>
                  </a:lnTo>
                  <a:lnTo>
                    <a:pt x="0" y="451"/>
                  </a:lnTo>
                  <a:lnTo>
                    <a:pt x="0" y="408"/>
                  </a:lnTo>
                  <a:lnTo>
                    <a:pt x="0" y="40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Freeform 21">
              <a:extLst>
                <a:ext uri="{FF2B5EF4-FFF2-40B4-BE49-F238E27FC236}">
                  <a16:creationId xmlns:a16="http://schemas.microsoft.com/office/drawing/2014/main" id="{539B5174-3233-4A0D-8C29-634E9F434A73}"/>
                </a:ext>
              </a:extLst>
            </p:cNvPr>
            <p:cNvSpPr>
              <a:spLocks/>
            </p:cNvSpPr>
            <p:nvPr/>
          </p:nvSpPr>
          <p:spPr bwMode="auto">
            <a:xfrm>
              <a:off x="7416800" y="4024396"/>
              <a:ext cx="330200" cy="330200"/>
            </a:xfrm>
            <a:custGeom>
              <a:avLst/>
              <a:gdLst>
                <a:gd name="T0" fmla="*/ 43 w 623"/>
                <a:gd name="T1" fmla="*/ 0 h 623"/>
                <a:gd name="T2" fmla="*/ 87 w 623"/>
                <a:gd name="T3" fmla="*/ 59 h 623"/>
                <a:gd name="T4" fmla="*/ 57 w 623"/>
                <a:gd name="T5" fmla="*/ 59 h 623"/>
                <a:gd name="T6" fmla="*/ 57 w 623"/>
                <a:gd name="T7" fmla="*/ 565 h 623"/>
                <a:gd name="T8" fmla="*/ 564 w 623"/>
                <a:gd name="T9" fmla="*/ 565 h 623"/>
                <a:gd name="T10" fmla="*/ 564 w 623"/>
                <a:gd name="T11" fmla="*/ 535 h 623"/>
                <a:gd name="T12" fmla="*/ 623 w 623"/>
                <a:gd name="T13" fmla="*/ 579 h 623"/>
                <a:gd name="T14" fmla="*/ 564 w 623"/>
                <a:gd name="T15" fmla="*/ 623 h 623"/>
                <a:gd name="T16" fmla="*/ 564 w 623"/>
                <a:gd name="T17" fmla="*/ 594 h 623"/>
                <a:gd name="T18" fmla="*/ 57 w 623"/>
                <a:gd name="T19" fmla="*/ 594 h 623"/>
                <a:gd name="T20" fmla="*/ 57 w 623"/>
                <a:gd name="T21" fmla="*/ 623 h 623"/>
                <a:gd name="T22" fmla="*/ 29 w 623"/>
                <a:gd name="T23" fmla="*/ 623 h 623"/>
                <a:gd name="T24" fmla="*/ 29 w 623"/>
                <a:gd name="T25" fmla="*/ 594 h 623"/>
                <a:gd name="T26" fmla="*/ 0 w 623"/>
                <a:gd name="T27" fmla="*/ 594 h 623"/>
                <a:gd name="T28" fmla="*/ 0 w 623"/>
                <a:gd name="T29" fmla="*/ 565 h 623"/>
                <a:gd name="T30" fmla="*/ 29 w 623"/>
                <a:gd name="T31" fmla="*/ 565 h 623"/>
                <a:gd name="T32" fmla="*/ 29 w 623"/>
                <a:gd name="T33" fmla="*/ 59 h 623"/>
                <a:gd name="T34" fmla="*/ 0 w 623"/>
                <a:gd name="T35" fmla="*/ 59 h 623"/>
                <a:gd name="T36" fmla="*/ 43 w 623"/>
                <a:gd name="T37" fmla="*/ 0 h 623"/>
                <a:gd name="T38" fmla="*/ 43 w 623"/>
                <a:gd name="T3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3" h="623">
                  <a:moveTo>
                    <a:pt x="43" y="0"/>
                  </a:moveTo>
                  <a:lnTo>
                    <a:pt x="87" y="59"/>
                  </a:lnTo>
                  <a:lnTo>
                    <a:pt x="57" y="59"/>
                  </a:lnTo>
                  <a:lnTo>
                    <a:pt x="57" y="565"/>
                  </a:lnTo>
                  <a:lnTo>
                    <a:pt x="564" y="565"/>
                  </a:lnTo>
                  <a:lnTo>
                    <a:pt x="564" y="535"/>
                  </a:lnTo>
                  <a:lnTo>
                    <a:pt x="623" y="579"/>
                  </a:lnTo>
                  <a:lnTo>
                    <a:pt x="564" y="623"/>
                  </a:lnTo>
                  <a:lnTo>
                    <a:pt x="564" y="594"/>
                  </a:lnTo>
                  <a:lnTo>
                    <a:pt x="57" y="594"/>
                  </a:lnTo>
                  <a:lnTo>
                    <a:pt x="57" y="623"/>
                  </a:lnTo>
                  <a:lnTo>
                    <a:pt x="29" y="623"/>
                  </a:lnTo>
                  <a:lnTo>
                    <a:pt x="29" y="594"/>
                  </a:lnTo>
                  <a:lnTo>
                    <a:pt x="0" y="594"/>
                  </a:lnTo>
                  <a:lnTo>
                    <a:pt x="0" y="565"/>
                  </a:lnTo>
                  <a:lnTo>
                    <a:pt x="29" y="565"/>
                  </a:lnTo>
                  <a:lnTo>
                    <a:pt x="29" y="59"/>
                  </a:lnTo>
                  <a:lnTo>
                    <a:pt x="0" y="59"/>
                  </a:lnTo>
                  <a:lnTo>
                    <a:pt x="43" y="0"/>
                  </a:lnTo>
                  <a:lnTo>
                    <a:pt x="4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35" name="Group 134">
            <a:extLst>
              <a:ext uri="{FF2B5EF4-FFF2-40B4-BE49-F238E27FC236}">
                <a16:creationId xmlns:a16="http://schemas.microsoft.com/office/drawing/2014/main" id="{9ED64D04-6354-43F7-8741-8D64D4F964F0}"/>
              </a:ext>
            </a:extLst>
          </p:cNvPr>
          <p:cNvGrpSpPr/>
          <p:nvPr/>
        </p:nvGrpSpPr>
        <p:grpSpPr>
          <a:xfrm>
            <a:off x="3694923" y="3482465"/>
            <a:ext cx="252767" cy="268730"/>
            <a:chOff x="6732588" y="4029158"/>
            <a:chExt cx="301625" cy="320675"/>
          </a:xfrm>
          <a:solidFill>
            <a:schemeClr val="bg1"/>
          </a:solidFill>
        </p:grpSpPr>
        <p:sp>
          <p:nvSpPr>
            <p:cNvPr id="136" name="Freeform 24">
              <a:extLst>
                <a:ext uri="{FF2B5EF4-FFF2-40B4-BE49-F238E27FC236}">
                  <a16:creationId xmlns:a16="http://schemas.microsoft.com/office/drawing/2014/main" id="{24B0B0C9-6A51-4C78-BE5A-0D6B6795C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838950" y="4106946"/>
              <a:ext cx="88900" cy="166688"/>
            </a:xfrm>
            <a:custGeom>
              <a:avLst/>
              <a:gdLst>
                <a:gd name="T0" fmla="*/ 102 w 170"/>
                <a:gd name="T1" fmla="*/ 284 h 316"/>
                <a:gd name="T2" fmla="*/ 107 w 170"/>
                <a:gd name="T3" fmla="*/ 276 h 316"/>
                <a:gd name="T4" fmla="*/ 123 w 170"/>
                <a:gd name="T5" fmla="*/ 270 h 316"/>
                <a:gd name="T6" fmla="*/ 155 w 170"/>
                <a:gd name="T7" fmla="*/ 249 h 316"/>
                <a:gd name="T8" fmla="*/ 170 w 170"/>
                <a:gd name="T9" fmla="*/ 217 h 316"/>
                <a:gd name="T10" fmla="*/ 170 w 170"/>
                <a:gd name="T11" fmla="*/ 192 h 316"/>
                <a:gd name="T12" fmla="*/ 156 w 170"/>
                <a:gd name="T13" fmla="*/ 161 h 316"/>
                <a:gd name="T14" fmla="*/ 122 w 170"/>
                <a:gd name="T15" fmla="*/ 138 h 316"/>
                <a:gd name="T16" fmla="*/ 84 w 170"/>
                <a:gd name="T17" fmla="*/ 123 h 316"/>
                <a:gd name="T18" fmla="*/ 66 w 170"/>
                <a:gd name="T19" fmla="*/ 111 h 316"/>
                <a:gd name="T20" fmla="*/ 60 w 170"/>
                <a:gd name="T21" fmla="*/ 98 h 316"/>
                <a:gd name="T22" fmla="*/ 61 w 170"/>
                <a:gd name="T23" fmla="*/ 90 h 316"/>
                <a:gd name="T24" fmla="*/ 71 w 170"/>
                <a:gd name="T25" fmla="*/ 81 h 316"/>
                <a:gd name="T26" fmla="*/ 93 w 170"/>
                <a:gd name="T27" fmla="*/ 77 h 316"/>
                <a:gd name="T28" fmla="*/ 120 w 170"/>
                <a:gd name="T29" fmla="*/ 80 h 316"/>
                <a:gd name="T30" fmla="*/ 138 w 170"/>
                <a:gd name="T31" fmla="*/ 85 h 316"/>
                <a:gd name="T32" fmla="*/ 147 w 170"/>
                <a:gd name="T33" fmla="*/ 85 h 316"/>
                <a:gd name="T34" fmla="*/ 158 w 170"/>
                <a:gd name="T35" fmla="*/ 55 h 316"/>
                <a:gd name="T36" fmla="*/ 157 w 170"/>
                <a:gd name="T37" fmla="*/ 48 h 316"/>
                <a:gd name="T38" fmla="*/ 153 w 170"/>
                <a:gd name="T39" fmla="*/ 43 h 316"/>
                <a:gd name="T40" fmla="*/ 113 w 170"/>
                <a:gd name="T41" fmla="*/ 34 h 316"/>
                <a:gd name="T42" fmla="*/ 107 w 170"/>
                <a:gd name="T43" fmla="*/ 31 h 316"/>
                <a:gd name="T44" fmla="*/ 103 w 170"/>
                <a:gd name="T45" fmla="*/ 9 h 316"/>
                <a:gd name="T46" fmla="*/ 101 w 170"/>
                <a:gd name="T47" fmla="*/ 2 h 316"/>
                <a:gd name="T48" fmla="*/ 75 w 170"/>
                <a:gd name="T49" fmla="*/ 0 h 316"/>
                <a:gd name="T50" fmla="*/ 68 w 170"/>
                <a:gd name="T51" fmla="*/ 2 h 316"/>
                <a:gd name="T52" fmla="*/ 66 w 170"/>
                <a:gd name="T53" fmla="*/ 29 h 316"/>
                <a:gd name="T54" fmla="*/ 63 w 170"/>
                <a:gd name="T55" fmla="*/ 35 h 316"/>
                <a:gd name="T56" fmla="*/ 58 w 170"/>
                <a:gd name="T57" fmla="*/ 38 h 316"/>
                <a:gd name="T58" fmla="*/ 23 w 170"/>
                <a:gd name="T59" fmla="*/ 55 h 316"/>
                <a:gd name="T60" fmla="*/ 4 w 170"/>
                <a:gd name="T61" fmla="*/ 82 h 316"/>
                <a:gd name="T62" fmla="*/ 0 w 170"/>
                <a:gd name="T63" fmla="*/ 105 h 316"/>
                <a:gd name="T64" fmla="*/ 11 w 170"/>
                <a:gd name="T65" fmla="*/ 141 h 316"/>
                <a:gd name="T66" fmla="*/ 41 w 170"/>
                <a:gd name="T67" fmla="*/ 164 h 316"/>
                <a:gd name="T68" fmla="*/ 70 w 170"/>
                <a:gd name="T69" fmla="*/ 176 h 316"/>
                <a:gd name="T70" fmla="*/ 102 w 170"/>
                <a:gd name="T71" fmla="*/ 191 h 316"/>
                <a:gd name="T72" fmla="*/ 110 w 170"/>
                <a:gd name="T73" fmla="*/ 205 h 316"/>
                <a:gd name="T74" fmla="*/ 110 w 170"/>
                <a:gd name="T75" fmla="*/ 216 h 316"/>
                <a:gd name="T76" fmla="*/ 101 w 170"/>
                <a:gd name="T77" fmla="*/ 227 h 316"/>
                <a:gd name="T78" fmla="*/ 82 w 170"/>
                <a:gd name="T79" fmla="*/ 233 h 316"/>
                <a:gd name="T80" fmla="*/ 58 w 170"/>
                <a:gd name="T81" fmla="*/ 233 h 316"/>
                <a:gd name="T82" fmla="*/ 20 w 170"/>
                <a:gd name="T83" fmla="*/ 222 h 316"/>
                <a:gd name="T84" fmla="*/ 11 w 170"/>
                <a:gd name="T85" fmla="*/ 222 h 316"/>
                <a:gd name="T86" fmla="*/ 7 w 170"/>
                <a:gd name="T87" fmla="*/ 229 h 316"/>
                <a:gd name="T88" fmla="*/ 0 w 170"/>
                <a:gd name="T89" fmla="*/ 258 h 316"/>
                <a:gd name="T90" fmla="*/ 6 w 170"/>
                <a:gd name="T91" fmla="*/ 266 h 316"/>
                <a:gd name="T92" fmla="*/ 28 w 170"/>
                <a:gd name="T93" fmla="*/ 273 h 316"/>
                <a:gd name="T94" fmla="*/ 55 w 170"/>
                <a:gd name="T95" fmla="*/ 278 h 316"/>
                <a:gd name="T96" fmla="*/ 63 w 170"/>
                <a:gd name="T97" fmla="*/ 284 h 316"/>
                <a:gd name="T98" fmla="*/ 63 w 170"/>
                <a:gd name="T99" fmla="*/ 306 h 316"/>
                <a:gd name="T100" fmla="*/ 69 w 170"/>
                <a:gd name="T101" fmla="*/ 314 h 316"/>
                <a:gd name="T102" fmla="*/ 93 w 170"/>
                <a:gd name="T103" fmla="*/ 316 h 316"/>
                <a:gd name="T104" fmla="*/ 101 w 170"/>
                <a:gd name="T105" fmla="*/ 310 h 3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70" h="316">
                  <a:moveTo>
                    <a:pt x="102" y="306"/>
                  </a:moveTo>
                  <a:lnTo>
                    <a:pt x="102" y="284"/>
                  </a:lnTo>
                  <a:lnTo>
                    <a:pt x="102" y="284"/>
                  </a:lnTo>
                  <a:lnTo>
                    <a:pt x="102" y="280"/>
                  </a:lnTo>
                  <a:lnTo>
                    <a:pt x="104" y="278"/>
                  </a:lnTo>
                  <a:lnTo>
                    <a:pt x="107" y="276"/>
                  </a:lnTo>
                  <a:lnTo>
                    <a:pt x="109" y="274"/>
                  </a:lnTo>
                  <a:lnTo>
                    <a:pt x="109" y="274"/>
                  </a:lnTo>
                  <a:lnTo>
                    <a:pt x="123" y="270"/>
                  </a:lnTo>
                  <a:lnTo>
                    <a:pt x="136" y="264"/>
                  </a:lnTo>
                  <a:lnTo>
                    <a:pt x="147" y="257"/>
                  </a:lnTo>
                  <a:lnTo>
                    <a:pt x="155" y="249"/>
                  </a:lnTo>
                  <a:lnTo>
                    <a:pt x="162" y="238"/>
                  </a:lnTo>
                  <a:lnTo>
                    <a:pt x="167" y="227"/>
                  </a:lnTo>
                  <a:lnTo>
                    <a:pt x="170" y="217"/>
                  </a:lnTo>
                  <a:lnTo>
                    <a:pt x="170" y="204"/>
                  </a:lnTo>
                  <a:lnTo>
                    <a:pt x="170" y="204"/>
                  </a:lnTo>
                  <a:lnTo>
                    <a:pt x="170" y="192"/>
                  </a:lnTo>
                  <a:lnTo>
                    <a:pt x="167" y="180"/>
                  </a:lnTo>
                  <a:lnTo>
                    <a:pt x="162" y="170"/>
                  </a:lnTo>
                  <a:lnTo>
                    <a:pt x="156" y="161"/>
                  </a:lnTo>
                  <a:lnTo>
                    <a:pt x="147" y="152"/>
                  </a:lnTo>
                  <a:lnTo>
                    <a:pt x="136" y="145"/>
                  </a:lnTo>
                  <a:lnTo>
                    <a:pt x="122" y="138"/>
                  </a:lnTo>
                  <a:lnTo>
                    <a:pt x="107" y="131"/>
                  </a:lnTo>
                  <a:lnTo>
                    <a:pt x="107" y="131"/>
                  </a:lnTo>
                  <a:lnTo>
                    <a:pt x="84" y="123"/>
                  </a:lnTo>
                  <a:lnTo>
                    <a:pt x="77" y="119"/>
                  </a:lnTo>
                  <a:lnTo>
                    <a:pt x="70" y="115"/>
                  </a:lnTo>
                  <a:lnTo>
                    <a:pt x="66" y="111"/>
                  </a:lnTo>
                  <a:lnTo>
                    <a:pt x="62" y="108"/>
                  </a:lnTo>
                  <a:lnTo>
                    <a:pt x="60" y="103"/>
                  </a:lnTo>
                  <a:lnTo>
                    <a:pt x="60" y="98"/>
                  </a:lnTo>
                  <a:lnTo>
                    <a:pt x="60" y="98"/>
                  </a:lnTo>
                  <a:lnTo>
                    <a:pt x="60" y="95"/>
                  </a:lnTo>
                  <a:lnTo>
                    <a:pt x="61" y="90"/>
                  </a:lnTo>
                  <a:lnTo>
                    <a:pt x="63" y="87"/>
                  </a:lnTo>
                  <a:lnTo>
                    <a:pt x="67" y="83"/>
                  </a:lnTo>
                  <a:lnTo>
                    <a:pt x="71" y="81"/>
                  </a:lnTo>
                  <a:lnTo>
                    <a:pt x="77" y="78"/>
                  </a:lnTo>
                  <a:lnTo>
                    <a:pt x="84" y="77"/>
                  </a:lnTo>
                  <a:lnTo>
                    <a:pt x="93" y="77"/>
                  </a:lnTo>
                  <a:lnTo>
                    <a:pt x="93" y="77"/>
                  </a:lnTo>
                  <a:lnTo>
                    <a:pt x="107" y="77"/>
                  </a:lnTo>
                  <a:lnTo>
                    <a:pt x="120" y="80"/>
                  </a:lnTo>
                  <a:lnTo>
                    <a:pt x="130" y="82"/>
                  </a:lnTo>
                  <a:lnTo>
                    <a:pt x="138" y="85"/>
                  </a:lnTo>
                  <a:lnTo>
                    <a:pt x="138" y="85"/>
                  </a:lnTo>
                  <a:lnTo>
                    <a:pt x="142" y="87"/>
                  </a:lnTo>
                  <a:lnTo>
                    <a:pt x="147" y="85"/>
                  </a:lnTo>
                  <a:lnTo>
                    <a:pt x="147" y="85"/>
                  </a:lnTo>
                  <a:lnTo>
                    <a:pt x="150" y="83"/>
                  </a:lnTo>
                  <a:lnTo>
                    <a:pt x="151" y="80"/>
                  </a:lnTo>
                  <a:lnTo>
                    <a:pt x="158" y="55"/>
                  </a:lnTo>
                  <a:lnTo>
                    <a:pt x="158" y="55"/>
                  </a:lnTo>
                  <a:lnTo>
                    <a:pt x="158" y="51"/>
                  </a:lnTo>
                  <a:lnTo>
                    <a:pt x="157" y="48"/>
                  </a:lnTo>
                  <a:lnTo>
                    <a:pt x="155" y="45"/>
                  </a:lnTo>
                  <a:lnTo>
                    <a:pt x="153" y="43"/>
                  </a:lnTo>
                  <a:lnTo>
                    <a:pt x="153" y="43"/>
                  </a:lnTo>
                  <a:lnTo>
                    <a:pt x="135" y="37"/>
                  </a:lnTo>
                  <a:lnTo>
                    <a:pt x="124" y="36"/>
                  </a:lnTo>
                  <a:lnTo>
                    <a:pt x="113" y="34"/>
                  </a:lnTo>
                  <a:lnTo>
                    <a:pt x="113" y="34"/>
                  </a:lnTo>
                  <a:lnTo>
                    <a:pt x="109" y="34"/>
                  </a:lnTo>
                  <a:lnTo>
                    <a:pt x="107" y="31"/>
                  </a:lnTo>
                  <a:lnTo>
                    <a:pt x="104" y="28"/>
                  </a:lnTo>
                  <a:lnTo>
                    <a:pt x="103" y="24"/>
                  </a:lnTo>
                  <a:lnTo>
                    <a:pt x="103" y="9"/>
                  </a:lnTo>
                  <a:lnTo>
                    <a:pt x="103" y="9"/>
                  </a:lnTo>
                  <a:lnTo>
                    <a:pt x="103" y="6"/>
                  </a:lnTo>
                  <a:lnTo>
                    <a:pt x="101" y="2"/>
                  </a:lnTo>
                  <a:lnTo>
                    <a:pt x="97" y="1"/>
                  </a:lnTo>
                  <a:lnTo>
                    <a:pt x="94" y="0"/>
                  </a:lnTo>
                  <a:lnTo>
                    <a:pt x="75" y="0"/>
                  </a:lnTo>
                  <a:lnTo>
                    <a:pt x="75" y="0"/>
                  </a:lnTo>
                  <a:lnTo>
                    <a:pt x="71" y="1"/>
                  </a:lnTo>
                  <a:lnTo>
                    <a:pt x="68" y="2"/>
                  </a:lnTo>
                  <a:lnTo>
                    <a:pt x="67" y="6"/>
                  </a:lnTo>
                  <a:lnTo>
                    <a:pt x="66" y="9"/>
                  </a:lnTo>
                  <a:lnTo>
                    <a:pt x="66" y="29"/>
                  </a:lnTo>
                  <a:lnTo>
                    <a:pt x="66" y="29"/>
                  </a:lnTo>
                  <a:lnTo>
                    <a:pt x="66" y="31"/>
                  </a:lnTo>
                  <a:lnTo>
                    <a:pt x="63" y="35"/>
                  </a:lnTo>
                  <a:lnTo>
                    <a:pt x="61" y="36"/>
                  </a:lnTo>
                  <a:lnTo>
                    <a:pt x="58" y="38"/>
                  </a:lnTo>
                  <a:lnTo>
                    <a:pt x="58" y="38"/>
                  </a:lnTo>
                  <a:lnTo>
                    <a:pt x="46" y="42"/>
                  </a:lnTo>
                  <a:lnTo>
                    <a:pt x="34" y="48"/>
                  </a:lnTo>
                  <a:lnTo>
                    <a:pt x="23" y="55"/>
                  </a:lnTo>
                  <a:lnTo>
                    <a:pt x="15" y="63"/>
                  </a:lnTo>
                  <a:lnTo>
                    <a:pt x="9" y="72"/>
                  </a:lnTo>
                  <a:lnTo>
                    <a:pt x="4" y="82"/>
                  </a:lnTo>
                  <a:lnTo>
                    <a:pt x="1" y="94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1" y="118"/>
                  </a:lnTo>
                  <a:lnTo>
                    <a:pt x="6" y="130"/>
                  </a:lnTo>
                  <a:lnTo>
                    <a:pt x="11" y="141"/>
                  </a:lnTo>
                  <a:lnTo>
                    <a:pt x="20" y="150"/>
                  </a:lnTo>
                  <a:lnTo>
                    <a:pt x="29" y="157"/>
                  </a:lnTo>
                  <a:lnTo>
                    <a:pt x="41" y="164"/>
                  </a:lnTo>
                  <a:lnTo>
                    <a:pt x="55" y="171"/>
                  </a:lnTo>
                  <a:lnTo>
                    <a:pt x="70" y="176"/>
                  </a:lnTo>
                  <a:lnTo>
                    <a:pt x="70" y="176"/>
                  </a:lnTo>
                  <a:lnTo>
                    <a:pt x="89" y="184"/>
                  </a:lnTo>
                  <a:lnTo>
                    <a:pt x="96" y="188"/>
                  </a:lnTo>
                  <a:lnTo>
                    <a:pt x="102" y="191"/>
                  </a:lnTo>
                  <a:lnTo>
                    <a:pt x="106" y="196"/>
                  </a:lnTo>
                  <a:lnTo>
                    <a:pt x="109" y="199"/>
                  </a:lnTo>
                  <a:lnTo>
                    <a:pt x="110" y="205"/>
                  </a:lnTo>
                  <a:lnTo>
                    <a:pt x="111" y="210"/>
                  </a:lnTo>
                  <a:lnTo>
                    <a:pt x="111" y="210"/>
                  </a:lnTo>
                  <a:lnTo>
                    <a:pt x="110" y="216"/>
                  </a:lnTo>
                  <a:lnTo>
                    <a:pt x="109" y="220"/>
                  </a:lnTo>
                  <a:lnTo>
                    <a:pt x="106" y="224"/>
                  </a:lnTo>
                  <a:lnTo>
                    <a:pt x="101" y="227"/>
                  </a:lnTo>
                  <a:lnTo>
                    <a:pt x="95" y="230"/>
                  </a:lnTo>
                  <a:lnTo>
                    <a:pt x="89" y="232"/>
                  </a:lnTo>
                  <a:lnTo>
                    <a:pt x="82" y="233"/>
                  </a:lnTo>
                  <a:lnTo>
                    <a:pt x="74" y="233"/>
                  </a:lnTo>
                  <a:lnTo>
                    <a:pt x="74" y="233"/>
                  </a:lnTo>
                  <a:lnTo>
                    <a:pt x="58" y="233"/>
                  </a:lnTo>
                  <a:lnTo>
                    <a:pt x="44" y="231"/>
                  </a:lnTo>
                  <a:lnTo>
                    <a:pt x="31" y="226"/>
                  </a:lnTo>
                  <a:lnTo>
                    <a:pt x="20" y="222"/>
                  </a:lnTo>
                  <a:lnTo>
                    <a:pt x="20" y="222"/>
                  </a:lnTo>
                  <a:lnTo>
                    <a:pt x="16" y="222"/>
                  </a:lnTo>
                  <a:lnTo>
                    <a:pt x="11" y="222"/>
                  </a:lnTo>
                  <a:lnTo>
                    <a:pt x="11" y="222"/>
                  </a:lnTo>
                  <a:lnTo>
                    <a:pt x="8" y="225"/>
                  </a:lnTo>
                  <a:lnTo>
                    <a:pt x="7" y="229"/>
                  </a:lnTo>
                  <a:lnTo>
                    <a:pt x="0" y="254"/>
                  </a:lnTo>
                  <a:lnTo>
                    <a:pt x="0" y="254"/>
                  </a:lnTo>
                  <a:lnTo>
                    <a:pt x="0" y="258"/>
                  </a:lnTo>
                  <a:lnTo>
                    <a:pt x="1" y="262"/>
                  </a:lnTo>
                  <a:lnTo>
                    <a:pt x="2" y="264"/>
                  </a:lnTo>
                  <a:lnTo>
                    <a:pt x="6" y="266"/>
                  </a:lnTo>
                  <a:lnTo>
                    <a:pt x="6" y="266"/>
                  </a:lnTo>
                  <a:lnTo>
                    <a:pt x="16" y="270"/>
                  </a:lnTo>
                  <a:lnTo>
                    <a:pt x="28" y="273"/>
                  </a:lnTo>
                  <a:lnTo>
                    <a:pt x="41" y="277"/>
                  </a:lnTo>
                  <a:lnTo>
                    <a:pt x="55" y="278"/>
                  </a:lnTo>
                  <a:lnTo>
                    <a:pt x="55" y="278"/>
                  </a:lnTo>
                  <a:lnTo>
                    <a:pt x="58" y="279"/>
                  </a:lnTo>
                  <a:lnTo>
                    <a:pt x="61" y="281"/>
                  </a:lnTo>
                  <a:lnTo>
                    <a:pt x="63" y="284"/>
                  </a:lnTo>
                  <a:lnTo>
                    <a:pt x="63" y="287"/>
                  </a:lnTo>
                  <a:lnTo>
                    <a:pt x="63" y="306"/>
                  </a:lnTo>
                  <a:lnTo>
                    <a:pt x="63" y="306"/>
                  </a:lnTo>
                  <a:lnTo>
                    <a:pt x="64" y="310"/>
                  </a:lnTo>
                  <a:lnTo>
                    <a:pt x="67" y="313"/>
                  </a:lnTo>
                  <a:lnTo>
                    <a:pt x="69" y="314"/>
                  </a:lnTo>
                  <a:lnTo>
                    <a:pt x="74" y="316"/>
                  </a:lnTo>
                  <a:lnTo>
                    <a:pt x="93" y="316"/>
                  </a:lnTo>
                  <a:lnTo>
                    <a:pt x="93" y="316"/>
                  </a:lnTo>
                  <a:lnTo>
                    <a:pt x="96" y="314"/>
                  </a:lnTo>
                  <a:lnTo>
                    <a:pt x="100" y="313"/>
                  </a:lnTo>
                  <a:lnTo>
                    <a:pt x="101" y="310"/>
                  </a:lnTo>
                  <a:lnTo>
                    <a:pt x="102" y="306"/>
                  </a:lnTo>
                  <a:lnTo>
                    <a:pt x="102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7" name="Freeform 25">
              <a:extLst>
                <a:ext uri="{FF2B5EF4-FFF2-40B4-BE49-F238E27FC236}">
                  <a16:creationId xmlns:a16="http://schemas.microsoft.com/office/drawing/2014/main" id="{F22585E4-102D-4CB1-908D-3AF9EB3E95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32588" y="4029158"/>
              <a:ext cx="301625" cy="320675"/>
            </a:xfrm>
            <a:custGeom>
              <a:avLst/>
              <a:gdLst>
                <a:gd name="T0" fmla="*/ 144 w 570"/>
                <a:gd name="T1" fmla="*/ 196 h 607"/>
                <a:gd name="T2" fmla="*/ 151 w 570"/>
                <a:gd name="T3" fmla="*/ 191 h 607"/>
                <a:gd name="T4" fmla="*/ 149 w 570"/>
                <a:gd name="T5" fmla="*/ 181 h 607"/>
                <a:gd name="T6" fmla="*/ 160 w 570"/>
                <a:gd name="T7" fmla="*/ 122 h 607"/>
                <a:gd name="T8" fmla="*/ 250 w 570"/>
                <a:gd name="T9" fmla="*/ 82 h 607"/>
                <a:gd name="T10" fmla="*/ 324 w 570"/>
                <a:gd name="T11" fmla="*/ 79 h 607"/>
                <a:gd name="T12" fmla="*/ 411 w 570"/>
                <a:gd name="T13" fmla="*/ 102 h 607"/>
                <a:gd name="T14" fmla="*/ 482 w 570"/>
                <a:gd name="T15" fmla="*/ 153 h 607"/>
                <a:gd name="T16" fmla="*/ 528 w 570"/>
                <a:gd name="T17" fmla="*/ 224 h 607"/>
                <a:gd name="T18" fmla="*/ 540 w 570"/>
                <a:gd name="T19" fmla="*/ 289 h 607"/>
                <a:gd name="T20" fmla="*/ 555 w 570"/>
                <a:gd name="T21" fmla="*/ 303 h 607"/>
                <a:gd name="T22" fmla="*/ 569 w 570"/>
                <a:gd name="T23" fmla="*/ 294 h 607"/>
                <a:gd name="T24" fmla="*/ 569 w 570"/>
                <a:gd name="T25" fmla="*/ 260 h 607"/>
                <a:gd name="T26" fmla="*/ 558 w 570"/>
                <a:gd name="T27" fmla="*/ 203 h 607"/>
                <a:gd name="T28" fmla="*/ 536 w 570"/>
                <a:gd name="T29" fmla="*/ 152 h 607"/>
                <a:gd name="T30" fmla="*/ 464 w 570"/>
                <a:gd name="T31" fmla="*/ 66 h 607"/>
                <a:gd name="T32" fmla="*/ 378 w 570"/>
                <a:gd name="T33" fmla="*/ 18 h 607"/>
                <a:gd name="T34" fmla="*/ 321 w 570"/>
                <a:gd name="T35" fmla="*/ 2 h 607"/>
                <a:gd name="T36" fmla="*/ 275 w 570"/>
                <a:gd name="T37" fmla="*/ 0 h 607"/>
                <a:gd name="T38" fmla="*/ 214 w 570"/>
                <a:gd name="T39" fmla="*/ 6 h 607"/>
                <a:gd name="T40" fmla="*/ 156 w 570"/>
                <a:gd name="T41" fmla="*/ 24 h 607"/>
                <a:gd name="T42" fmla="*/ 103 w 570"/>
                <a:gd name="T43" fmla="*/ 53 h 607"/>
                <a:gd name="T44" fmla="*/ 57 w 570"/>
                <a:gd name="T45" fmla="*/ 93 h 607"/>
                <a:gd name="T46" fmla="*/ 24 w 570"/>
                <a:gd name="T47" fmla="*/ 63 h 607"/>
                <a:gd name="T48" fmla="*/ 15 w 570"/>
                <a:gd name="T49" fmla="*/ 65 h 607"/>
                <a:gd name="T50" fmla="*/ 13 w 570"/>
                <a:gd name="T51" fmla="*/ 196 h 607"/>
                <a:gd name="T52" fmla="*/ 429 w 570"/>
                <a:gd name="T53" fmla="*/ 411 h 607"/>
                <a:gd name="T54" fmla="*/ 418 w 570"/>
                <a:gd name="T55" fmla="*/ 416 h 607"/>
                <a:gd name="T56" fmla="*/ 420 w 570"/>
                <a:gd name="T57" fmla="*/ 424 h 607"/>
                <a:gd name="T58" fmla="*/ 430 w 570"/>
                <a:gd name="T59" fmla="*/ 470 h 607"/>
                <a:gd name="T60" fmla="*/ 344 w 570"/>
                <a:gd name="T61" fmla="*/ 518 h 607"/>
                <a:gd name="T62" fmla="*/ 269 w 570"/>
                <a:gd name="T63" fmla="*/ 530 h 607"/>
                <a:gd name="T64" fmla="*/ 180 w 570"/>
                <a:gd name="T65" fmla="*/ 513 h 607"/>
                <a:gd name="T66" fmla="*/ 103 w 570"/>
                <a:gd name="T67" fmla="*/ 469 h 607"/>
                <a:gd name="T68" fmla="*/ 50 w 570"/>
                <a:gd name="T69" fmla="*/ 402 h 607"/>
                <a:gd name="T70" fmla="*/ 30 w 570"/>
                <a:gd name="T71" fmla="*/ 318 h 607"/>
                <a:gd name="T72" fmla="*/ 21 w 570"/>
                <a:gd name="T73" fmla="*/ 305 h 607"/>
                <a:gd name="T74" fmla="*/ 4 w 570"/>
                <a:gd name="T75" fmla="*/ 309 h 607"/>
                <a:gd name="T76" fmla="*/ 0 w 570"/>
                <a:gd name="T77" fmla="*/ 334 h 607"/>
                <a:gd name="T78" fmla="*/ 8 w 570"/>
                <a:gd name="T79" fmla="*/ 391 h 607"/>
                <a:gd name="T80" fmla="*/ 27 w 570"/>
                <a:gd name="T81" fmla="*/ 444 h 607"/>
                <a:gd name="T82" fmla="*/ 84 w 570"/>
                <a:gd name="T83" fmla="*/ 523 h 607"/>
                <a:gd name="T84" fmla="*/ 178 w 570"/>
                <a:gd name="T85" fmla="*/ 585 h 607"/>
                <a:gd name="T86" fmla="*/ 235 w 570"/>
                <a:gd name="T87" fmla="*/ 601 h 607"/>
                <a:gd name="T88" fmla="*/ 295 w 570"/>
                <a:gd name="T89" fmla="*/ 607 h 607"/>
                <a:gd name="T90" fmla="*/ 341 w 570"/>
                <a:gd name="T91" fmla="*/ 604 h 607"/>
                <a:gd name="T92" fmla="*/ 401 w 570"/>
                <a:gd name="T93" fmla="*/ 588 h 607"/>
                <a:gd name="T94" fmla="*/ 455 w 570"/>
                <a:gd name="T95" fmla="*/ 562 h 607"/>
                <a:gd name="T96" fmla="*/ 502 w 570"/>
                <a:gd name="T97" fmla="*/ 525 h 607"/>
                <a:gd name="T98" fmla="*/ 543 w 570"/>
                <a:gd name="T99" fmla="*/ 544 h 607"/>
                <a:gd name="T100" fmla="*/ 551 w 570"/>
                <a:gd name="T101" fmla="*/ 544 h 607"/>
                <a:gd name="T102" fmla="*/ 558 w 570"/>
                <a:gd name="T103" fmla="*/ 534 h 6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0" h="607">
                  <a:moveTo>
                    <a:pt x="13" y="196"/>
                  </a:moveTo>
                  <a:lnTo>
                    <a:pt x="141" y="196"/>
                  </a:lnTo>
                  <a:lnTo>
                    <a:pt x="141" y="196"/>
                  </a:lnTo>
                  <a:lnTo>
                    <a:pt x="144" y="196"/>
                  </a:lnTo>
                  <a:lnTo>
                    <a:pt x="147" y="195"/>
                  </a:lnTo>
                  <a:lnTo>
                    <a:pt x="149" y="194"/>
                  </a:lnTo>
                  <a:lnTo>
                    <a:pt x="151" y="191"/>
                  </a:lnTo>
                  <a:lnTo>
                    <a:pt x="151" y="191"/>
                  </a:lnTo>
                  <a:lnTo>
                    <a:pt x="151" y="188"/>
                  </a:lnTo>
                  <a:lnTo>
                    <a:pt x="151" y="186"/>
                  </a:lnTo>
                  <a:lnTo>
                    <a:pt x="150" y="183"/>
                  </a:lnTo>
                  <a:lnTo>
                    <a:pt x="149" y="181"/>
                  </a:lnTo>
                  <a:lnTo>
                    <a:pt x="122" y="155"/>
                  </a:lnTo>
                  <a:lnTo>
                    <a:pt x="122" y="155"/>
                  </a:lnTo>
                  <a:lnTo>
                    <a:pt x="140" y="137"/>
                  </a:lnTo>
                  <a:lnTo>
                    <a:pt x="160" y="122"/>
                  </a:lnTo>
                  <a:lnTo>
                    <a:pt x="181" y="109"/>
                  </a:lnTo>
                  <a:lnTo>
                    <a:pt x="203" y="98"/>
                  </a:lnTo>
                  <a:lnTo>
                    <a:pt x="227" y="89"/>
                  </a:lnTo>
                  <a:lnTo>
                    <a:pt x="250" y="82"/>
                  </a:lnTo>
                  <a:lnTo>
                    <a:pt x="276" y="79"/>
                  </a:lnTo>
                  <a:lnTo>
                    <a:pt x="301" y="78"/>
                  </a:lnTo>
                  <a:lnTo>
                    <a:pt x="301" y="78"/>
                  </a:lnTo>
                  <a:lnTo>
                    <a:pt x="324" y="79"/>
                  </a:lnTo>
                  <a:lnTo>
                    <a:pt x="347" y="81"/>
                  </a:lnTo>
                  <a:lnTo>
                    <a:pt x="369" y="87"/>
                  </a:lnTo>
                  <a:lnTo>
                    <a:pt x="391" y="94"/>
                  </a:lnTo>
                  <a:lnTo>
                    <a:pt x="411" y="102"/>
                  </a:lnTo>
                  <a:lnTo>
                    <a:pt x="431" y="113"/>
                  </a:lnTo>
                  <a:lnTo>
                    <a:pt x="449" y="125"/>
                  </a:lnTo>
                  <a:lnTo>
                    <a:pt x="467" y="139"/>
                  </a:lnTo>
                  <a:lnTo>
                    <a:pt x="482" y="153"/>
                  </a:lnTo>
                  <a:lnTo>
                    <a:pt x="496" y="169"/>
                  </a:lnTo>
                  <a:lnTo>
                    <a:pt x="509" y="187"/>
                  </a:lnTo>
                  <a:lnTo>
                    <a:pt x="520" y="206"/>
                  </a:lnTo>
                  <a:lnTo>
                    <a:pt x="528" y="224"/>
                  </a:lnTo>
                  <a:lnTo>
                    <a:pt x="535" y="245"/>
                  </a:lnTo>
                  <a:lnTo>
                    <a:pt x="538" y="267"/>
                  </a:lnTo>
                  <a:lnTo>
                    <a:pt x="540" y="289"/>
                  </a:lnTo>
                  <a:lnTo>
                    <a:pt x="540" y="289"/>
                  </a:lnTo>
                  <a:lnTo>
                    <a:pt x="541" y="294"/>
                  </a:lnTo>
                  <a:lnTo>
                    <a:pt x="544" y="298"/>
                  </a:lnTo>
                  <a:lnTo>
                    <a:pt x="549" y="302"/>
                  </a:lnTo>
                  <a:lnTo>
                    <a:pt x="555" y="303"/>
                  </a:lnTo>
                  <a:lnTo>
                    <a:pt x="555" y="303"/>
                  </a:lnTo>
                  <a:lnTo>
                    <a:pt x="561" y="302"/>
                  </a:lnTo>
                  <a:lnTo>
                    <a:pt x="566" y="298"/>
                  </a:lnTo>
                  <a:lnTo>
                    <a:pt x="569" y="294"/>
                  </a:lnTo>
                  <a:lnTo>
                    <a:pt x="570" y="289"/>
                  </a:lnTo>
                  <a:lnTo>
                    <a:pt x="570" y="289"/>
                  </a:lnTo>
                  <a:lnTo>
                    <a:pt x="570" y="274"/>
                  </a:lnTo>
                  <a:lnTo>
                    <a:pt x="569" y="260"/>
                  </a:lnTo>
                  <a:lnTo>
                    <a:pt x="568" y="244"/>
                  </a:lnTo>
                  <a:lnTo>
                    <a:pt x="566" y="230"/>
                  </a:lnTo>
                  <a:lnTo>
                    <a:pt x="562" y="216"/>
                  </a:lnTo>
                  <a:lnTo>
                    <a:pt x="558" y="203"/>
                  </a:lnTo>
                  <a:lnTo>
                    <a:pt x="554" y="189"/>
                  </a:lnTo>
                  <a:lnTo>
                    <a:pt x="549" y="176"/>
                  </a:lnTo>
                  <a:lnTo>
                    <a:pt x="543" y="163"/>
                  </a:lnTo>
                  <a:lnTo>
                    <a:pt x="536" y="152"/>
                  </a:lnTo>
                  <a:lnTo>
                    <a:pt x="522" y="127"/>
                  </a:lnTo>
                  <a:lnTo>
                    <a:pt x="504" y="105"/>
                  </a:lnTo>
                  <a:lnTo>
                    <a:pt x="486" y="85"/>
                  </a:lnTo>
                  <a:lnTo>
                    <a:pt x="464" y="66"/>
                  </a:lnTo>
                  <a:lnTo>
                    <a:pt x="442" y="49"/>
                  </a:lnTo>
                  <a:lnTo>
                    <a:pt x="417" y="34"/>
                  </a:lnTo>
                  <a:lnTo>
                    <a:pt x="391" y="22"/>
                  </a:lnTo>
                  <a:lnTo>
                    <a:pt x="378" y="18"/>
                  </a:lnTo>
                  <a:lnTo>
                    <a:pt x="364" y="13"/>
                  </a:lnTo>
                  <a:lnTo>
                    <a:pt x="350" y="8"/>
                  </a:lnTo>
                  <a:lnTo>
                    <a:pt x="335" y="6"/>
                  </a:lnTo>
                  <a:lnTo>
                    <a:pt x="321" y="2"/>
                  </a:lnTo>
                  <a:lnTo>
                    <a:pt x="306" y="1"/>
                  </a:lnTo>
                  <a:lnTo>
                    <a:pt x="290" y="0"/>
                  </a:lnTo>
                  <a:lnTo>
                    <a:pt x="275" y="0"/>
                  </a:lnTo>
                  <a:lnTo>
                    <a:pt x="275" y="0"/>
                  </a:lnTo>
                  <a:lnTo>
                    <a:pt x="260" y="0"/>
                  </a:lnTo>
                  <a:lnTo>
                    <a:pt x="244" y="1"/>
                  </a:lnTo>
                  <a:lnTo>
                    <a:pt x="229" y="4"/>
                  </a:lnTo>
                  <a:lnTo>
                    <a:pt x="214" y="6"/>
                  </a:lnTo>
                  <a:lnTo>
                    <a:pt x="198" y="9"/>
                  </a:lnTo>
                  <a:lnTo>
                    <a:pt x="184" y="13"/>
                  </a:lnTo>
                  <a:lnTo>
                    <a:pt x="170" y="19"/>
                  </a:lnTo>
                  <a:lnTo>
                    <a:pt x="156" y="24"/>
                  </a:lnTo>
                  <a:lnTo>
                    <a:pt x="142" y="31"/>
                  </a:lnTo>
                  <a:lnTo>
                    <a:pt x="129" y="38"/>
                  </a:lnTo>
                  <a:lnTo>
                    <a:pt x="115" y="45"/>
                  </a:lnTo>
                  <a:lnTo>
                    <a:pt x="103" y="53"/>
                  </a:lnTo>
                  <a:lnTo>
                    <a:pt x="90" y="62"/>
                  </a:lnTo>
                  <a:lnTo>
                    <a:pt x="78" y="72"/>
                  </a:lnTo>
                  <a:lnTo>
                    <a:pt x="68" y="81"/>
                  </a:lnTo>
                  <a:lnTo>
                    <a:pt x="57" y="93"/>
                  </a:lnTo>
                  <a:lnTo>
                    <a:pt x="29" y="66"/>
                  </a:lnTo>
                  <a:lnTo>
                    <a:pt x="29" y="66"/>
                  </a:lnTo>
                  <a:lnTo>
                    <a:pt x="27" y="63"/>
                  </a:lnTo>
                  <a:lnTo>
                    <a:pt x="24" y="63"/>
                  </a:lnTo>
                  <a:lnTo>
                    <a:pt x="21" y="62"/>
                  </a:lnTo>
                  <a:lnTo>
                    <a:pt x="18" y="63"/>
                  </a:lnTo>
                  <a:lnTo>
                    <a:pt x="18" y="63"/>
                  </a:lnTo>
                  <a:lnTo>
                    <a:pt x="15" y="65"/>
                  </a:lnTo>
                  <a:lnTo>
                    <a:pt x="14" y="67"/>
                  </a:lnTo>
                  <a:lnTo>
                    <a:pt x="13" y="69"/>
                  </a:lnTo>
                  <a:lnTo>
                    <a:pt x="13" y="73"/>
                  </a:lnTo>
                  <a:lnTo>
                    <a:pt x="13" y="196"/>
                  </a:lnTo>
                  <a:lnTo>
                    <a:pt x="13" y="196"/>
                  </a:lnTo>
                  <a:close/>
                  <a:moveTo>
                    <a:pt x="557" y="411"/>
                  </a:moveTo>
                  <a:lnTo>
                    <a:pt x="429" y="411"/>
                  </a:lnTo>
                  <a:lnTo>
                    <a:pt x="429" y="411"/>
                  </a:lnTo>
                  <a:lnTo>
                    <a:pt x="426" y="411"/>
                  </a:lnTo>
                  <a:lnTo>
                    <a:pt x="423" y="412"/>
                  </a:lnTo>
                  <a:lnTo>
                    <a:pt x="421" y="413"/>
                  </a:lnTo>
                  <a:lnTo>
                    <a:pt x="418" y="416"/>
                  </a:lnTo>
                  <a:lnTo>
                    <a:pt x="418" y="416"/>
                  </a:lnTo>
                  <a:lnTo>
                    <a:pt x="418" y="419"/>
                  </a:lnTo>
                  <a:lnTo>
                    <a:pt x="418" y="422"/>
                  </a:lnTo>
                  <a:lnTo>
                    <a:pt x="420" y="424"/>
                  </a:lnTo>
                  <a:lnTo>
                    <a:pt x="421" y="426"/>
                  </a:lnTo>
                  <a:lnTo>
                    <a:pt x="448" y="452"/>
                  </a:lnTo>
                  <a:lnTo>
                    <a:pt x="448" y="452"/>
                  </a:lnTo>
                  <a:lnTo>
                    <a:pt x="430" y="470"/>
                  </a:lnTo>
                  <a:lnTo>
                    <a:pt x="410" y="485"/>
                  </a:lnTo>
                  <a:lnTo>
                    <a:pt x="389" y="498"/>
                  </a:lnTo>
                  <a:lnTo>
                    <a:pt x="367" y="510"/>
                  </a:lnTo>
                  <a:lnTo>
                    <a:pt x="344" y="518"/>
                  </a:lnTo>
                  <a:lnTo>
                    <a:pt x="320" y="525"/>
                  </a:lnTo>
                  <a:lnTo>
                    <a:pt x="295" y="528"/>
                  </a:lnTo>
                  <a:lnTo>
                    <a:pt x="269" y="530"/>
                  </a:lnTo>
                  <a:lnTo>
                    <a:pt x="269" y="530"/>
                  </a:lnTo>
                  <a:lnTo>
                    <a:pt x="246" y="528"/>
                  </a:lnTo>
                  <a:lnTo>
                    <a:pt x="223" y="526"/>
                  </a:lnTo>
                  <a:lnTo>
                    <a:pt x="201" y="520"/>
                  </a:lnTo>
                  <a:lnTo>
                    <a:pt x="180" y="513"/>
                  </a:lnTo>
                  <a:lnTo>
                    <a:pt x="158" y="505"/>
                  </a:lnTo>
                  <a:lnTo>
                    <a:pt x="138" y="494"/>
                  </a:lnTo>
                  <a:lnTo>
                    <a:pt x="121" y="483"/>
                  </a:lnTo>
                  <a:lnTo>
                    <a:pt x="103" y="469"/>
                  </a:lnTo>
                  <a:lnTo>
                    <a:pt x="88" y="454"/>
                  </a:lnTo>
                  <a:lnTo>
                    <a:pt x="74" y="438"/>
                  </a:lnTo>
                  <a:lnTo>
                    <a:pt x="61" y="420"/>
                  </a:lnTo>
                  <a:lnTo>
                    <a:pt x="50" y="402"/>
                  </a:lnTo>
                  <a:lnTo>
                    <a:pt x="42" y="383"/>
                  </a:lnTo>
                  <a:lnTo>
                    <a:pt x="36" y="362"/>
                  </a:lnTo>
                  <a:lnTo>
                    <a:pt x="31" y="341"/>
                  </a:lnTo>
                  <a:lnTo>
                    <a:pt x="30" y="318"/>
                  </a:lnTo>
                  <a:lnTo>
                    <a:pt x="30" y="318"/>
                  </a:lnTo>
                  <a:lnTo>
                    <a:pt x="29" y="312"/>
                  </a:lnTo>
                  <a:lnTo>
                    <a:pt x="26" y="309"/>
                  </a:lnTo>
                  <a:lnTo>
                    <a:pt x="21" y="305"/>
                  </a:lnTo>
                  <a:lnTo>
                    <a:pt x="15" y="304"/>
                  </a:lnTo>
                  <a:lnTo>
                    <a:pt x="15" y="304"/>
                  </a:lnTo>
                  <a:lnTo>
                    <a:pt x="9" y="305"/>
                  </a:lnTo>
                  <a:lnTo>
                    <a:pt x="4" y="309"/>
                  </a:lnTo>
                  <a:lnTo>
                    <a:pt x="1" y="314"/>
                  </a:lnTo>
                  <a:lnTo>
                    <a:pt x="0" y="318"/>
                  </a:lnTo>
                  <a:lnTo>
                    <a:pt x="0" y="318"/>
                  </a:lnTo>
                  <a:lnTo>
                    <a:pt x="0" y="334"/>
                  </a:lnTo>
                  <a:lnTo>
                    <a:pt x="1" y="348"/>
                  </a:lnTo>
                  <a:lnTo>
                    <a:pt x="3" y="363"/>
                  </a:lnTo>
                  <a:lnTo>
                    <a:pt x="6" y="377"/>
                  </a:lnTo>
                  <a:lnTo>
                    <a:pt x="8" y="391"/>
                  </a:lnTo>
                  <a:lnTo>
                    <a:pt x="11" y="404"/>
                  </a:lnTo>
                  <a:lnTo>
                    <a:pt x="16" y="418"/>
                  </a:lnTo>
                  <a:lnTo>
                    <a:pt x="22" y="431"/>
                  </a:lnTo>
                  <a:lnTo>
                    <a:pt x="27" y="444"/>
                  </a:lnTo>
                  <a:lnTo>
                    <a:pt x="34" y="456"/>
                  </a:lnTo>
                  <a:lnTo>
                    <a:pt x="48" y="479"/>
                  </a:lnTo>
                  <a:lnTo>
                    <a:pt x="66" y="501"/>
                  </a:lnTo>
                  <a:lnTo>
                    <a:pt x="84" y="523"/>
                  </a:lnTo>
                  <a:lnTo>
                    <a:pt x="106" y="541"/>
                  </a:lnTo>
                  <a:lnTo>
                    <a:pt x="128" y="558"/>
                  </a:lnTo>
                  <a:lnTo>
                    <a:pt x="153" y="572"/>
                  </a:lnTo>
                  <a:lnTo>
                    <a:pt x="178" y="585"/>
                  </a:lnTo>
                  <a:lnTo>
                    <a:pt x="193" y="589"/>
                  </a:lnTo>
                  <a:lnTo>
                    <a:pt x="206" y="594"/>
                  </a:lnTo>
                  <a:lnTo>
                    <a:pt x="220" y="599"/>
                  </a:lnTo>
                  <a:lnTo>
                    <a:pt x="235" y="601"/>
                  </a:lnTo>
                  <a:lnTo>
                    <a:pt x="249" y="604"/>
                  </a:lnTo>
                  <a:lnTo>
                    <a:pt x="264" y="606"/>
                  </a:lnTo>
                  <a:lnTo>
                    <a:pt x="280" y="607"/>
                  </a:lnTo>
                  <a:lnTo>
                    <a:pt x="295" y="607"/>
                  </a:lnTo>
                  <a:lnTo>
                    <a:pt x="295" y="607"/>
                  </a:lnTo>
                  <a:lnTo>
                    <a:pt x="310" y="607"/>
                  </a:lnTo>
                  <a:lnTo>
                    <a:pt x="326" y="606"/>
                  </a:lnTo>
                  <a:lnTo>
                    <a:pt x="341" y="604"/>
                  </a:lnTo>
                  <a:lnTo>
                    <a:pt x="356" y="601"/>
                  </a:lnTo>
                  <a:lnTo>
                    <a:pt x="371" y="598"/>
                  </a:lnTo>
                  <a:lnTo>
                    <a:pt x="386" y="594"/>
                  </a:lnTo>
                  <a:lnTo>
                    <a:pt x="401" y="588"/>
                  </a:lnTo>
                  <a:lnTo>
                    <a:pt x="414" y="584"/>
                  </a:lnTo>
                  <a:lnTo>
                    <a:pt x="428" y="577"/>
                  </a:lnTo>
                  <a:lnTo>
                    <a:pt x="442" y="570"/>
                  </a:lnTo>
                  <a:lnTo>
                    <a:pt x="455" y="562"/>
                  </a:lnTo>
                  <a:lnTo>
                    <a:pt x="467" y="554"/>
                  </a:lnTo>
                  <a:lnTo>
                    <a:pt x="480" y="545"/>
                  </a:lnTo>
                  <a:lnTo>
                    <a:pt x="491" y="535"/>
                  </a:lnTo>
                  <a:lnTo>
                    <a:pt x="502" y="525"/>
                  </a:lnTo>
                  <a:lnTo>
                    <a:pt x="513" y="514"/>
                  </a:lnTo>
                  <a:lnTo>
                    <a:pt x="541" y="541"/>
                  </a:lnTo>
                  <a:lnTo>
                    <a:pt x="541" y="541"/>
                  </a:lnTo>
                  <a:lnTo>
                    <a:pt x="543" y="544"/>
                  </a:lnTo>
                  <a:lnTo>
                    <a:pt x="546" y="544"/>
                  </a:lnTo>
                  <a:lnTo>
                    <a:pt x="549" y="544"/>
                  </a:lnTo>
                  <a:lnTo>
                    <a:pt x="551" y="544"/>
                  </a:lnTo>
                  <a:lnTo>
                    <a:pt x="551" y="544"/>
                  </a:lnTo>
                  <a:lnTo>
                    <a:pt x="555" y="543"/>
                  </a:lnTo>
                  <a:lnTo>
                    <a:pt x="556" y="540"/>
                  </a:lnTo>
                  <a:lnTo>
                    <a:pt x="557" y="538"/>
                  </a:lnTo>
                  <a:lnTo>
                    <a:pt x="558" y="534"/>
                  </a:lnTo>
                  <a:lnTo>
                    <a:pt x="557" y="411"/>
                  </a:lnTo>
                  <a:lnTo>
                    <a:pt x="557" y="4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38" name="Freeform 81">
            <a:extLst>
              <a:ext uri="{FF2B5EF4-FFF2-40B4-BE49-F238E27FC236}">
                <a16:creationId xmlns:a16="http://schemas.microsoft.com/office/drawing/2014/main" id="{3FE32F00-4A4E-4327-94C4-D3AFAABC2D2D}"/>
              </a:ext>
            </a:extLst>
          </p:cNvPr>
          <p:cNvSpPr>
            <a:spLocks noEditPoints="1"/>
          </p:cNvSpPr>
          <p:nvPr/>
        </p:nvSpPr>
        <p:spPr bwMode="auto">
          <a:xfrm>
            <a:off x="4249460" y="1766105"/>
            <a:ext cx="280705" cy="319283"/>
          </a:xfrm>
          <a:custGeom>
            <a:avLst/>
            <a:gdLst>
              <a:gd name="T0" fmla="*/ 288 w 633"/>
              <a:gd name="T1" fmla="*/ 67 h 720"/>
              <a:gd name="T2" fmla="*/ 314 w 633"/>
              <a:gd name="T3" fmla="*/ 129 h 720"/>
              <a:gd name="T4" fmla="*/ 311 w 633"/>
              <a:gd name="T5" fmla="*/ 195 h 720"/>
              <a:gd name="T6" fmla="*/ 464 w 633"/>
              <a:gd name="T7" fmla="*/ 368 h 720"/>
              <a:gd name="T8" fmla="*/ 476 w 633"/>
              <a:gd name="T9" fmla="*/ 367 h 720"/>
              <a:gd name="T10" fmla="*/ 500 w 633"/>
              <a:gd name="T11" fmla="*/ 393 h 720"/>
              <a:gd name="T12" fmla="*/ 625 w 633"/>
              <a:gd name="T13" fmla="*/ 508 h 720"/>
              <a:gd name="T14" fmla="*/ 631 w 633"/>
              <a:gd name="T15" fmla="*/ 538 h 720"/>
              <a:gd name="T16" fmla="*/ 616 w 633"/>
              <a:gd name="T17" fmla="*/ 556 h 720"/>
              <a:gd name="T18" fmla="*/ 585 w 633"/>
              <a:gd name="T19" fmla="*/ 556 h 720"/>
              <a:gd name="T20" fmla="*/ 524 w 633"/>
              <a:gd name="T21" fmla="*/ 550 h 720"/>
              <a:gd name="T22" fmla="*/ 525 w 633"/>
              <a:gd name="T23" fmla="*/ 603 h 720"/>
              <a:gd name="T24" fmla="*/ 477 w 633"/>
              <a:gd name="T25" fmla="*/ 583 h 720"/>
              <a:gd name="T26" fmla="*/ 480 w 633"/>
              <a:gd name="T27" fmla="*/ 562 h 720"/>
              <a:gd name="T28" fmla="*/ 449 w 633"/>
              <a:gd name="T29" fmla="*/ 532 h 720"/>
              <a:gd name="T30" fmla="*/ 429 w 633"/>
              <a:gd name="T31" fmla="*/ 529 h 720"/>
              <a:gd name="T32" fmla="*/ 417 w 633"/>
              <a:gd name="T33" fmla="*/ 545 h 720"/>
              <a:gd name="T34" fmla="*/ 434 w 633"/>
              <a:gd name="T35" fmla="*/ 576 h 720"/>
              <a:gd name="T36" fmla="*/ 471 w 633"/>
              <a:gd name="T37" fmla="*/ 639 h 720"/>
              <a:gd name="T38" fmla="*/ 467 w 633"/>
              <a:gd name="T39" fmla="*/ 683 h 720"/>
              <a:gd name="T40" fmla="*/ 442 w 633"/>
              <a:gd name="T41" fmla="*/ 710 h 720"/>
              <a:gd name="T42" fmla="*/ 409 w 633"/>
              <a:gd name="T43" fmla="*/ 720 h 720"/>
              <a:gd name="T44" fmla="*/ 337 w 633"/>
              <a:gd name="T45" fmla="*/ 720 h 720"/>
              <a:gd name="T46" fmla="*/ 314 w 633"/>
              <a:gd name="T47" fmla="*/ 663 h 720"/>
              <a:gd name="T48" fmla="*/ 300 w 633"/>
              <a:gd name="T49" fmla="*/ 601 h 720"/>
              <a:gd name="T50" fmla="*/ 315 w 633"/>
              <a:gd name="T51" fmla="*/ 568 h 720"/>
              <a:gd name="T52" fmla="*/ 353 w 633"/>
              <a:gd name="T53" fmla="*/ 621 h 720"/>
              <a:gd name="T54" fmla="*/ 370 w 633"/>
              <a:gd name="T55" fmla="*/ 656 h 720"/>
              <a:gd name="T56" fmla="*/ 403 w 633"/>
              <a:gd name="T57" fmla="*/ 671 h 720"/>
              <a:gd name="T58" fmla="*/ 417 w 633"/>
              <a:gd name="T59" fmla="*/ 657 h 720"/>
              <a:gd name="T60" fmla="*/ 407 w 633"/>
              <a:gd name="T61" fmla="*/ 628 h 720"/>
              <a:gd name="T62" fmla="*/ 362 w 633"/>
              <a:gd name="T63" fmla="*/ 558 h 720"/>
              <a:gd name="T64" fmla="*/ 367 w 633"/>
              <a:gd name="T65" fmla="*/ 515 h 720"/>
              <a:gd name="T66" fmla="*/ 400 w 633"/>
              <a:gd name="T67" fmla="*/ 486 h 720"/>
              <a:gd name="T68" fmla="*/ 453 w 633"/>
              <a:gd name="T69" fmla="*/ 489 h 720"/>
              <a:gd name="T70" fmla="*/ 450 w 633"/>
              <a:gd name="T71" fmla="*/ 452 h 720"/>
              <a:gd name="T72" fmla="*/ 420 w 633"/>
              <a:gd name="T73" fmla="*/ 434 h 720"/>
              <a:gd name="T74" fmla="*/ 421 w 633"/>
              <a:gd name="T75" fmla="*/ 419 h 720"/>
              <a:gd name="T76" fmla="*/ 221 w 633"/>
              <a:gd name="T77" fmla="*/ 303 h 720"/>
              <a:gd name="T78" fmla="*/ 156 w 633"/>
              <a:gd name="T79" fmla="*/ 316 h 720"/>
              <a:gd name="T80" fmla="*/ 91 w 633"/>
              <a:gd name="T81" fmla="*/ 300 h 720"/>
              <a:gd name="T82" fmla="*/ 44 w 633"/>
              <a:gd name="T83" fmla="*/ 268 h 720"/>
              <a:gd name="T84" fmla="*/ 6 w 633"/>
              <a:gd name="T85" fmla="*/ 201 h 720"/>
              <a:gd name="T86" fmla="*/ 2 w 633"/>
              <a:gd name="T87" fmla="*/ 125 h 720"/>
              <a:gd name="T88" fmla="*/ 36 w 633"/>
              <a:gd name="T89" fmla="*/ 55 h 720"/>
              <a:gd name="T90" fmla="*/ 86 w 633"/>
              <a:gd name="T91" fmla="*/ 16 h 720"/>
              <a:gd name="T92" fmla="*/ 158 w 633"/>
              <a:gd name="T93" fmla="*/ 0 h 720"/>
              <a:gd name="T94" fmla="*/ 233 w 633"/>
              <a:gd name="T95" fmla="*/ 19 h 720"/>
              <a:gd name="T96" fmla="*/ 162 w 633"/>
              <a:gd name="T97" fmla="*/ 93 h 720"/>
              <a:gd name="T98" fmla="*/ 181 w 633"/>
              <a:gd name="T99" fmla="*/ 138 h 720"/>
              <a:gd name="T100" fmla="*/ 161 w 633"/>
              <a:gd name="T101" fmla="*/ 174 h 720"/>
              <a:gd name="T102" fmla="*/ 113 w 633"/>
              <a:gd name="T103" fmla="*/ 183 h 720"/>
              <a:gd name="T104" fmla="*/ 81 w 633"/>
              <a:gd name="T105" fmla="*/ 156 h 720"/>
              <a:gd name="T106" fmla="*/ 82 w 633"/>
              <a:gd name="T107" fmla="*/ 108 h 720"/>
              <a:gd name="T108" fmla="*/ 114 w 633"/>
              <a:gd name="T109" fmla="*/ 82 h 720"/>
              <a:gd name="T110" fmla="*/ 162 w 633"/>
              <a:gd name="T111" fmla="*/ 93 h 7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33" h="720">
                <a:moveTo>
                  <a:pt x="260" y="36"/>
                </a:moveTo>
                <a:lnTo>
                  <a:pt x="260" y="36"/>
                </a:lnTo>
                <a:lnTo>
                  <a:pt x="270" y="46"/>
                </a:lnTo>
                <a:lnTo>
                  <a:pt x="280" y="56"/>
                </a:lnTo>
                <a:lnTo>
                  <a:pt x="288" y="67"/>
                </a:lnTo>
                <a:lnTo>
                  <a:pt x="295" y="78"/>
                </a:lnTo>
                <a:lnTo>
                  <a:pt x="301" y="90"/>
                </a:lnTo>
                <a:lnTo>
                  <a:pt x="307" y="103"/>
                </a:lnTo>
                <a:lnTo>
                  <a:pt x="310" y="116"/>
                </a:lnTo>
                <a:lnTo>
                  <a:pt x="314" y="129"/>
                </a:lnTo>
                <a:lnTo>
                  <a:pt x="315" y="142"/>
                </a:lnTo>
                <a:lnTo>
                  <a:pt x="316" y="155"/>
                </a:lnTo>
                <a:lnTo>
                  <a:pt x="316" y="168"/>
                </a:lnTo>
                <a:lnTo>
                  <a:pt x="315" y="182"/>
                </a:lnTo>
                <a:lnTo>
                  <a:pt x="311" y="195"/>
                </a:lnTo>
                <a:lnTo>
                  <a:pt x="308" y="208"/>
                </a:lnTo>
                <a:lnTo>
                  <a:pt x="303" y="221"/>
                </a:lnTo>
                <a:lnTo>
                  <a:pt x="297" y="232"/>
                </a:lnTo>
                <a:lnTo>
                  <a:pt x="462" y="371"/>
                </a:lnTo>
                <a:lnTo>
                  <a:pt x="464" y="368"/>
                </a:lnTo>
                <a:lnTo>
                  <a:pt x="464" y="368"/>
                </a:lnTo>
                <a:lnTo>
                  <a:pt x="467" y="366"/>
                </a:lnTo>
                <a:lnTo>
                  <a:pt x="470" y="365"/>
                </a:lnTo>
                <a:lnTo>
                  <a:pt x="474" y="365"/>
                </a:lnTo>
                <a:lnTo>
                  <a:pt x="476" y="367"/>
                </a:lnTo>
                <a:lnTo>
                  <a:pt x="497" y="384"/>
                </a:lnTo>
                <a:lnTo>
                  <a:pt x="497" y="384"/>
                </a:lnTo>
                <a:lnTo>
                  <a:pt x="498" y="387"/>
                </a:lnTo>
                <a:lnTo>
                  <a:pt x="500" y="390"/>
                </a:lnTo>
                <a:lnTo>
                  <a:pt x="500" y="393"/>
                </a:lnTo>
                <a:lnTo>
                  <a:pt x="497" y="397"/>
                </a:lnTo>
                <a:lnTo>
                  <a:pt x="496" y="399"/>
                </a:lnTo>
                <a:lnTo>
                  <a:pt x="622" y="503"/>
                </a:lnTo>
                <a:lnTo>
                  <a:pt x="622" y="503"/>
                </a:lnTo>
                <a:lnTo>
                  <a:pt x="625" y="508"/>
                </a:lnTo>
                <a:lnTo>
                  <a:pt x="629" y="514"/>
                </a:lnTo>
                <a:lnTo>
                  <a:pt x="631" y="520"/>
                </a:lnTo>
                <a:lnTo>
                  <a:pt x="633" y="526"/>
                </a:lnTo>
                <a:lnTo>
                  <a:pt x="633" y="532"/>
                </a:lnTo>
                <a:lnTo>
                  <a:pt x="631" y="538"/>
                </a:lnTo>
                <a:lnTo>
                  <a:pt x="629" y="543"/>
                </a:lnTo>
                <a:lnTo>
                  <a:pt x="625" y="549"/>
                </a:lnTo>
                <a:lnTo>
                  <a:pt x="625" y="549"/>
                </a:lnTo>
                <a:lnTo>
                  <a:pt x="621" y="554"/>
                </a:lnTo>
                <a:lnTo>
                  <a:pt x="616" y="556"/>
                </a:lnTo>
                <a:lnTo>
                  <a:pt x="610" y="559"/>
                </a:lnTo>
                <a:lnTo>
                  <a:pt x="603" y="560"/>
                </a:lnTo>
                <a:lnTo>
                  <a:pt x="597" y="560"/>
                </a:lnTo>
                <a:lnTo>
                  <a:pt x="591" y="559"/>
                </a:lnTo>
                <a:lnTo>
                  <a:pt x="585" y="556"/>
                </a:lnTo>
                <a:lnTo>
                  <a:pt x="580" y="553"/>
                </a:lnTo>
                <a:lnTo>
                  <a:pt x="537" y="518"/>
                </a:lnTo>
                <a:lnTo>
                  <a:pt x="517" y="541"/>
                </a:lnTo>
                <a:lnTo>
                  <a:pt x="517" y="541"/>
                </a:lnTo>
                <a:lnTo>
                  <a:pt x="524" y="550"/>
                </a:lnTo>
                <a:lnTo>
                  <a:pt x="528" y="561"/>
                </a:lnTo>
                <a:lnTo>
                  <a:pt x="530" y="572"/>
                </a:lnTo>
                <a:lnTo>
                  <a:pt x="530" y="582"/>
                </a:lnTo>
                <a:lnTo>
                  <a:pt x="529" y="593"/>
                </a:lnTo>
                <a:lnTo>
                  <a:pt x="525" y="603"/>
                </a:lnTo>
                <a:lnTo>
                  <a:pt x="521" y="614"/>
                </a:lnTo>
                <a:lnTo>
                  <a:pt x="515" y="623"/>
                </a:lnTo>
                <a:lnTo>
                  <a:pt x="474" y="588"/>
                </a:lnTo>
                <a:lnTo>
                  <a:pt x="474" y="588"/>
                </a:lnTo>
                <a:lnTo>
                  <a:pt x="477" y="583"/>
                </a:lnTo>
                <a:lnTo>
                  <a:pt x="480" y="579"/>
                </a:lnTo>
                <a:lnTo>
                  <a:pt x="481" y="573"/>
                </a:lnTo>
                <a:lnTo>
                  <a:pt x="481" y="568"/>
                </a:lnTo>
                <a:lnTo>
                  <a:pt x="481" y="568"/>
                </a:lnTo>
                <a:lnTo>
                  <a:pt x="480" y="562"/>
                </a:lnTo>
                <a:lnTo>
                  <a:pt x="476" y="556"/>
                </a:lnTo>
                <a:lnTo>
                  <a:pt x="470" y="549"/>
                </a:lnTo>
                <a:lnTo>
                  <a:pt x="463" y="543"/>
                </a:lnTo>
                <a:lnTo>
                  <a:pt x="456" y="536"/>
                </a:lnTo>
                <a:lnTo>
                  <a:pt x="449" y="532"/>
                </a:lnTo>
                <a:lnTo>
                  <a:pt x="442" y="528"/>
                </a:lnTo>
                <a:lnTo>
                  <a:pt x="436" y="527"/>
                </a:lnTo>
                <a:lnTo>
                  <a:pt x="436" y="527"/>
                </a:lnTo>
                <a:lnTo>
                  <a:pt x="433" y="527"/>
                </a:lnTo>
                <a:lnTo>
                  <a:pt x="429" y="529"/>
                </a:lnTo>
                <a:lnTo>
                  <a:pt x="425" y="531"/>
                </a:lnTo>
                <a:lnTo>
                  <a:pt x="422" y="534"/>
                </a:lnTo>
                <a:lnTo>
                  <a:pt x="420" y="536"/>
                </a:lnTo>
                <a:lnTo>
                  <a:pt x="418" y="540"/>
                </a:lnTo>
                <a:lnTo>
                  <a:pt x="417" y="545"/>
                </a:lnTo>
                <a:lnTo>
                  <a:pt x="418" y="548"/>
                </a:lnTo>
                <a:lnTo>
                  <a:pt x="418" y="548"/>
                </a:lnTo>
                <a:lnTo>
                  <a:pt x="420" y="554"/>
                </a:lnTo>
                <a:lnTo>
                  <a:pt x="423" y="561"/>
                </a:lnTo>
                <a:lnTo>
                  <a:pt x="434" y="576"/>
                </a:lnTo>
                <a:lnTo>
                  <a:pt x="454" y="603"/>
                </a:lnTo>
                <a:lnTo>
                  <a:pt x="454" y="603"/>
                </a:lnTo>
                <a:lnTo>
                  <a:pt x="462" y="616"/>
                </a:lnTo>
                <a:lnTo>
                  <a:pt x="468" y="628"/>
                </a:lnTo>
                <a:lnTo>
                  <a:pt x="471" y="639"/>
                </a:lnTo>
                <a:lnTo>
                  <a:pt x="474" y="649"/>
                </a:lnTo>
                <a:lnTo>
                  <a:pt x="474" y="649"/>
                </a:lnTo>
                <a:lnTo>
                  <a:pt x="474" y="661"/>
                </a:lnTo>
                <a:lnTo>
                  <a:pt x="473" y="673"/>
                </a:lnTo>
                <a:lnTo>
                  <a:pt x="467" y="683"/>
                </a:lnTo>
                <a:lnTo>
                  <a:pt x="460" y="695"/>
                </a:lnTo>
                <a:lnTo>
                  <a:pt x="460" y="695"/>
                </a:lnTo>
                <a:lnTo>
                  <a:pt x="454" y="701"/>
                </a:lnTo>
                <a:lnTo>
                  <a:pt x="448" y="707"/>
                </a:lnTo>
                <a:lnTo>
                  <a:pt x="442" y="710"/>
                </a:lnTo>
                <a:lnTo>
                  <a:pt x="435" y="714"/>
                </a:lnTo>
                <a:lnTo>
                  <a:pt x="429" y="717"/>
                </a:lnTo>
                <a:lnTo>
                  <a:pt x="422" y="718"/>
                </a:lnTo>
                <a:lnTo>
                  <a:pt x="415" y="720"/>
                </a:lnTo>
                <a:lnTo>
                  <a:pt x="409" y="720"/>
                </a:lnTo>
                <a:lnTo>
                  <a:pt x="395" y="718"/>
                </a:lnTo>
                <a:lnTo>
                  <a:pt x="381" y="714"/>
                </a:lnTo>
                <a:lnTo>
                  <a:pt x="367" y="708"/>
                </a:lnTo>
                <a:lnTo>
                  <a:pt x="354" y="698"/>
                </a:lnTo>
                <a:lnTo>
                  <a:pt x="337" y="720"/>
                </a:lnTo>
                <a:lnTo>
                  <a:pt x="308" y="695"/>
                </a:lnTo>
                <a:lnTo>
                  <a:pt x="324" y="675"/>
                </a:lnTo>
                <a:lnTo>
                  <a:pt x="324" y="675"/>
                </a:lnTo>
                <a:lnTo>
                  <a:pt x="320" y="669"/>
                </a:lnTo>
                <a:lnTo>
                  <a:pt x="314" y="663"/>
                </a:lnTo>
                <a:lnTo>
                  <a:pt x="307" y="650"/>
                </a:lnTo>
                <a:lnTo>
                  <a:pt x="301" y="637"/>
                </a:lnTo>
                <a:lnTo>
                  <a:pt x="298" y="623"/>
                </a:lnTo>
                <a:lnTo>
                  <a:pt x="298" y="608"/>
                </a:lnTo>
                <a:lnTo>
                  <a:pt x="300" y="601"/>
                </a:lnTo>
                <a:lnTo>
                  <a:pt x="301" y="594"/>
                </a:lnTo>
                <a:lnTo>
                  <a:pt x="303" y="587"/>
                </a:lnTo>
                <a:lnTo>
                  <a:pt x="307" y="581"/>
                </a:lnTo>
                <a:lnTo>
                  <a:pt x="310" y="574"/>
                </a:lnTo>
                <a:lnTo>
                  <a:pt x="315" y="568"/>
                </a:lnTo>
                <a:lnTo>
                  <a:pt x="361" y="606"/>
                </a:lnTo>
                <a:lnTo>
                  <a:pt x="361" y="606"/>
                </a:lnTo>
                <a:lnTo>
                  <a:pt x="356" y="610"/>
                </a:lnTo>
                <a:lnTo>
                  <a:pt x="354" y="616"/>
                </a:lnTo>
                <a:lnTo>
                  <a:pt x="353" y="621"/>
                </a:lnTo>
                <a:lnTo>
                  <a:pt x="353" y="627"/>
                </a:lnTo>
                <a:lnTo>
                  <a:pt x="354" y="631"/>
                </a:lnTo>
                <a:lnTo>
                  <a:pt x="356" y="637"/>
                </a:lnTo>
                <a:lnTo>
                  <a:pt x="362" y="648"/>
                </a:lnTo>
                <a:lnTo>
                  <a:pt x="370" y="656"/>
                </a:lnTo>
                <a:lnTo>
                  <a:pt x="380" y="663"/>
                </a:lnTo>
                <a:lnTo>
                  <a:pt x="389" y="669"/>
                </a:lnTo>
                <a:lnTo>
                  <a:pt x="396" y="671"/>
                </a:lnTo>
                <a:lnTo>
                  <a:pt x="396" y="671"/>
                </a:lnTo>
                <a:lnTo>
                  <a:pt x="403" y="671"/>
                </a:lnTo>
                <a:lnTo>
                  <a:pt x="408" y="670"/>
                </a:lnTo>
                <a:lnTo>
                  <a:pt x="411" y="669"/>
                </a:lnTo>
                <a:lnTo>
                  <a:pt x="415" y="666"/>
                </a:lnTo>
                <a:lnTo>
                  <a:pt x="416" y="662"/>
                </a:lnTo>
                <a:lnTo>
                  <a:pt x="417" y="657"/>
                </a:lnTo>
                <a:lnTo>
                  <a:pt x="416" y="649"/>
                </a:lnTo>
                <a:lnTo>
                  <a:pt x="416" y="649"/>
                </a:lnTo>
                <a:lnTo>
                  <a:pt x="415" y="644"/>
                </a:lnTo>
                <a:lnTo>
                  <a:pt x="413" y="639"/>
                </a:lnTo>
                <a:lnTo>
                  <a:pt x="407" y="628"/>
                </a:lnTo>
                <a:lnTo>
                  <a:pt x="389" y="604"/>
                </a:lnTo>
                <a:lnTo>
                  <a:pt x="380" y="592"/>
                </a:lnTo>
                <a:lnTo>
                  <a:pt x="371" y="579"/>
                </a:lnTo>
                <a:lnTo>
                  <a:pt x="364" y="565"/>
                </a:lnTo>
                <a:lnTo>
                  <a:pt x="362" y="558"/>
                </a:lnTo>
                <a:lnTo>
                  <a:pt x="361" y="549"/>
                </a:lnTo>
                <a:lnTo>
                  <a:pt x="361" y="549"/>
                </a:lnTo>
                <a:lnTo>
                  <a:pt x="360" y="538"/>
                </a:lnTo>
                <a:lnTo>
                  <a:pt x="362" y="526"/>
                </a:lnTo>
                <a:lnTo>
                  <a:pt x="367" y="515"/>
                </a:lnTo>
                <a:lnTo>
                  <a:pt x="374" y="505"/>
                </a:lnTo>
                <a:lnTo>
                  <a:pt x="374" y="505"/>
                </a:lnTo>
                <a:lnTo>
                  <a:pt x="382" y="496"/>
                </a:lnTo>
                <a:lnTo>
                  <a:pt x="390" y="491"/>
                </a:lnTo>
                <a:lnTo>
                  <a:pt x="400" y="486"/>
                </a:lnTo>
                <a:lnTo>
                  <a:pt x="410" y="484"/>
                </a:lnTo>
                <a:lnTo>
                  <a:pt x="421" y="482"/>
                </a:lnTo>
                <a:lnTo>
                  <a:pt x="431" y="482"/>
                </a:lnTo>
                <a:lnTo>
                  <a:pt x="442" y="485"/>
                </a:lnTo>
                <a:lnTo>
                  <a:pt x="453" y="489"/>
                </a:lnTo>
                <a:lnTo>
                  <a:pt x="474" y="464"/>
                </a:lnTo>
                <a:lnTo>
                  <a:pt x="455" y="447"/>
                </a:lnTo>
                <a:lnTo>
                  <a:pt x="453" y="449"/>
                </a:lnTo>
                <a:lnTo>
                  <a:pt x="453" y="449"/>
                </a:lnTo>
                <a:lnTo>
                  <a:pt x="450" y="452"/>
                </a:lnTo>
                <a:lnTo>
                  <a:pt x="447" y="453"/>
                </a:lnTo>
                <a:lnTo>
                  <a:pt x="443" y="453"/>
                </a:lnTo>
                <a:lnTo>
                  <a:pt x="441" y="451"/>
                </a:lnTo>
                <a:lnTo>
                  <a:pt x="420" y="434"/>
                </a:lnTo>
                <a:lnTo>
                  <a:pt x="420" y="434"/>
                </a:lnTo>
                <a:lnTo>
                  <a:pt x="417" y="431"/>
                </a:lnTo>
                <a:lnTo>
                  <a:pt x="417" y="428"/>
                </a:lnTo>
                <a:lnTo>
                  <a:pt x="417" y="425"/>
                </a:lnTo>
                <a:lnTo>
                  <a:pt x="420" y="421"/>
                </a:lnTo>
                <a:lnTo>
                  <a:pt x="421" y="419"/>
                </a:lnTo>
                <a:lnTo>
                  <a:pt x="256" y="282"/>
                </a:lnTo>
                <a:lnTo>
                  <a:pt x="256" y="282"/>
                </a:lnTo>
                <a:lnTo>
                  <a:pt x="246" y="290"/>
                </a:lnTo>
                <a:lnTo>
                  <a:pt x="234" y="297"/>
                </a:lnTo>
                <a:lnTo>
                  <a:pt x="221" y="303"/>
                </a:lnTo>
                <a:lnTo>
                  <a:pt x="209" y="307"/>
                </a:lnTo>
                <a:lnTo>
                  <a:pt x="196" y="311"/>
                </a:lnTo>
                <a:lnTo>
                  <a:pt x="183" y="313"/>
                </a:lnTo>
                <a:lnTo>
                  <a:pt x="170" y="314"/>
                </a:lnTo>
                <a:lnTo>
                  <a:pt x="156" y="316"/>
                </a:lnTo>
                <a:lnTo>
                  <a:pt x="143" y="314"/>
                </a:lnTo>
                <a:lnTo>
                  <a:pt x="130" y="312"/>
                </a:lnTo>
                <a:lnTo>
                  <a:pt x="117" y="310"/>
                </a:lnTo>
                <a:lnTo>
                  <a:pt x="104" y="305"/>
                </a:lnTo>
                <a:lnTo>
                  <a:pt x="91" y="300"/>
                </a:lnTo>
                <a:lnTo>
                  <a:pt x="80" y="295"/>
                </a:lnTo>
                <a:lnTo>
                  <a:pt x="68" y="286"/>
                </a:lnTo>
                <a:lnTo>
                  <a:pt x="56" y="278"/>
                </a:lnTo>
                <a:lnTo>
                  <a:pt x="56" y="278"/>
                </a:lnTo>
                <a:lnTo>
                  <a:pt x="44" y="268"/>
                </a:lnTo>
                <a:lnTo>
                  <a:pt x="34" y="255"/>
                </a:lnTo>
                <a:lnTo>
                  <a:pt x="24" y="243"/>
                </a:lnTo>
                <a:lnTo>
                  <a:pt x="17" y="229"/>
                </a:lnTo>
                <a:lnTo>
                  <a:pt x="10" y="215"/>
                </a:lnTo>
                <a:lnTo>
                  <a:pt x="6" y="201"/>
                </a:lnTo>
                <a:lnTo>
                  <a:pt x="2" y="185"/>
                </a:lnTo>
                <a:lnTo>
                  <a:pt x="0" y="171"/>
                </a:lnTo>
                <a:lnTo>
                  <a:pt x="0" y="156"/>
                </a:lnTo>
                <a:lnTo>
                  <a:pt x="0" y="141"/>
                </a:lnTo>
                <a:lnTo>
                  <a:pt x="2" y="125"/>
                </a:lnTo>
                <a:lnTo>
                  <a:pt x="7" y="110"/>
                </a:lnTo>
                <a:lnTo>
                  <a:pt x="11" y="96"/>
                </a:lnTo>
                <a:lnTo>
                  <a:pt x="18" y="82"/>
                </a:lnTo>
                <a:lnTo>
                  <a:pt x="27" y="68"/>
                </a:lnTo>
                <a:lnTo>
                  <a:pt x="36" y="55"/>
                </a:lnTo>
                <a:lnTo>
                  <a:pt x="36" y="55"/>
                </a:lnTo>
                <a:lnTo>
                  <a:pt x="47" y="43"/>
                </a:lnTo>
                <a:lnTo>
                  <a:pt x="60" y="33"/>
                </a:lnTo>
                <a:lnTo>
                  <a:pt x="71" y="24"/>
                </a:lnTo>
                <a:lnTo>
                  <a:pt x="86" y="16"/>
                </a:lnTo>
                <a:lnTo>
                  <a:pt x="100" y="10"/>
                </a:lnTo>
                <a:lnTo>
                  <a:pt x="114" y="6"/>
                </a:lnTo>
                <a:lnTo>
                  <a:pt x="129" y="2"/>
                </a:lnTo>
                <a:lnTo>
                  <a:pt x="143" y="0"/>
                </a:lnTo>
                <a:lnTo>
                  <a:pt x="158" y="0"/>
                </a:lnTo>
                <a:lnTo>
                  <a:pt x="174" y="0"/>
                </a:lnTo>
                <a:lnTo>
                  <a:pt x="189" y="2"/>
                </a:lnTo>
                <a:lnTo>
                  <a:pt x="204" y="7"/>
                </a:lnTo>
                <a:lnTo>
                  <a:pt x="218" y="12"/>
                </a:lnTo>
                <a:lnTo>
                  <a:pt x="233" y="19"/>
                </a:lnTo>
                <a:lnTo>
                  <a:pt x="247" y="27"/>
                </a:lnTo>
                <a:lnTo>
                  <a:pt x="260" y="36"/>
                </a:lnTo>
                <a:lnTo>
                  <a:pt x="260" y="36"/>
                </a:lnTo>
                <a:close/>
                <a:moveTo>
                  <a:pt x="162" y="93"/>
                </a:moveTo>
                <a:lnTo>
                  <a:pt x="162" y="93"/>
                </a:lnTo>
                <a:lnTo>
                  <a:pt x="169" y="100"/>
                </a:lnTo>
                <a:lnTo>
                  <a:pt x="175" y="109"/>
                </a:lnTo>
                <a:lnTo>
                  <a:pt x="178" y="118"/>
                </a:lnTo>
                <a:lnTo>
                  <a:pt x="181" y="128"/>
                </a:lnTo>
                <a:lnTo>
                  <a:pt x="181" y="138"/>
                </a:lnTo>
                <a:lnTo>
                  <a:pt x="178" y="148"/>
                </a:lnTo>
                <a:lnTo>
                  <a:pt x="175" y="157"/>
                </a:lnTo>
                <a:lnTo>
                  <a:pt x="168" y="167"/>
                </a:lnTo>
                <a:lnTo>
                  <a:pt x="168" y="167"/>
                </a:lnTo>
                <a:lnTo>
                  <a:pt x="161" y="174"/>
                </a:lnTo>
                <a:lnTo>
                  <a:pt x="153" y="179"/>
                </a:lnTo>
                <a:lnTo>
                  <a:pt x="142" y="183"/>
                </a:lnTo>
                <a:lnTo>
                  <a:pt x="133" y="184"/>
                </a:lnTo>
                <a:lnTo>
                  <a:pt x="122" y="184"/>
                </a:lnTo>
                <a:lnTo>
                  <a:pt x="113" y="183"/>
                </a:lnTo>
                <a:lnTo>
                  <a:pt x="103" y="178"/>
                </a:lnTo>
                <a:lnTo>
                  <a:pt x="94" y="172"/>
                </a:lnTo>
                <a:lnTo>
                  <a:pt x="94" y="172"/>
                </a:lnTo>
                <a:lnTo>
                  <a:pt x="87" y="165"/>
                </a:lnTo>
                <a:lnTo>
                  <a:pt x="81" y="156"/>
                </a:lnTo>
                <a:lnTo>
                  <a:pt x="77" y="147"/>
                </a:lnTo>
                <a:lnTo>
                  <a:pt x="76" y="137"/>
                </a:lnTo>
                <a:lnTo>
                  <a:pt x="76" y="127"/>
                </a:lnTo>
                <a:lnTo>
                  <a:pt x="77" y="117"/>
                </a:lnTo>
                <a:lnTo>
                  <a:pt x="82" y="108"/>
                </a:lnTo>
                <a:lnTo>
                  <a:pt x="88" y="98"/>
                </a:lnTo>
                <a:lnTo>
                  <a:pt x="88" y="98"/>
                </a:lnTo>
                <a:lnTo>
                  <a:pt x="95" y="91"/>
                </a:lnTo>
                <a:lnTo>
                  <a:pt x="104" y="86"/>
                </a:lnTo>
                <a:lnTo>
                  <a:pt x="114" y="82"/>
                </a:lnTo>
                <a:lnTo>
                  <a:pt x="123" y="80"/>
                </a:lnTo>
                <a:lnTo>
                  <a:pt x="134" y="80"/>
                </a:lnTo>
                <a:lnTo>
                  <a:pt x="143" y="82"/>
                </a:lnTo>
                <a:lnTo>
                  <a:pt x="153" y="87"/>
                </a:lnTo>
                <a:lnTo>
                  <a:pt x="162" y="93"/>
                </a:lnTo>
                <a:lnTo>
                  <a:pt x="162" y="9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9" name="Freeform 85">
            <a:extLst>
              <a:ext uri="{FF2B5EF4-FFF2-40B4-BE49-F238E27FC236}">
                <a16:creationId xmlns:a16="http://schemas.microsoft.com/office/drawing/2014/main" id="{9BF97355-64D8-44E5-AA62-C36E507F3C17}"/>
              </a:ext>
            </a:extLst>
          </p:cNvPr>
          <p:cNvSpPr>
            <a:spLocks noEditPoints="1"/>
          </p:cNvSpPr>
          <p:nvPr/>
        </p:nvSpPr>
        <p:spPr bwMode="auto">
          <a:xfrm>
            <a:off x="4094474" y="2354406"/>
            <a:ext cx="258088" cy="317953"/>
          </a:xfrm>
          <a:custGeom>
            <a:avLst/>
            <a:gdLst>
              <a:gd name="T0" fmla="*/ 564 w 584"/>
              <a:gd name="T1" fmla="*/ 65 h 717"/>
              <a:gd name="T2" fmla="*/ 581 w 584"/>
              <a:gd name="T3" fmla="*/ 85 h 717"/>
              <a:gd name="T4" fmla="*/ 582 w 584"/>
              <a:gd name="T5" fmla="*/ 110 h 717"/>
              <a:gd name="T6" fmla="*/ 534 w 584"/>
              <a:gd name="T7" fmla="*/ 200 h 717"/>
              <a:gd name="T8" fmla="*/ 472 w 584"/>
              <a:gd name="T9" fmla="*/ 262 h 717"/>
              <a:gd name="T10" fmla="*/ 360 w 584"/>
              <a:gd name="T11" fmla="*/ 326 h 717"/>
              <a:gd name="T12" fmla="*/ 346 w 584"/>
              <a:gd name="T13" fmla="*/ 356 h 717"/>
              <a:gd name="T14" fmla="*/ 338 w 584"/>
              <a:gd name="T15" fmla="*/ 376 h 717"/>
              <a:gd name="T16" fmla="*/ 314 w 584"/>
              <a:gd name="T17" fmla="*/ 390 h 717"/>
              <a:gd name="T18" fmla="*/ 330 w 584"/>
              <a:gd name="T19" fmla="*/ 473 h 717"/>
              <a:gd name="T20" fmla="*/ 371 w 584"/>
              <a:gd name="T21" fmla="*/ 540 h 717"/>
              <a:gd name="T22" fmla="*/ 417 w 584"/>
              <a:gd name="T23" fmla="*/ 566 h 717"/>
              <a:gd name="T24" fmla="*/ 437 w 584"/>
              <a:gd name="T25" fmla="*/ 575 h 717"/>
              <a:gd name="T26" fmla="*/ 439 w 584"/>
              <a:gd name="T27" fmla="*/ 593 h 717"/>
              <a:gd name="T28" fmla="*/ 324 w 584"/>
              <a:gd name="T29" fmla="*/ 603 h 717"/>
              <a:gd name="T30" fmla="*/ 146 w 584"/>
              <a:gd name="T31" fmla="*/ 600 h 717"/>
              <a:gd name="T32" fmla="*/ 139 w 584"/>
              <a:gd name="T33" fmla="*/ 584 h 717"/>
              <a:gd name="T34" fmla="*/ 153 w 584"/>
              <a:gd name="T35" fmla="*/ 569 h 717"/>
              <a:gd name="T36" fmla="*/ 201 w 584"/>
              <a:gd name="T37" fmla="*/ 546 h 717"/>
              <a:gd name="T38" fmla="*/ 242 w 584"/>
              <a:gd name="T39" fmla="*/ 492 h 717"/>
              <a:gd name="T40" fmla="*/ 262 w 584"/>
              <a:gd name="T41" fmla="*/ 421 h 717"/>
              <a:gd name="T42" fmla="*/ 247 w 584"/>
              <a:gd name="T43" fmla="*/ 380 h 717"/>
              <a:gd name="T44" fmla="*/ 233 w 584"/>
              <a:gd name="T45" fmla="*/ 356 h 717"/>
              <a:gd name="T46" fmla="*/ 241 w 584"/>
              <a:gd name="T47" fmla="*/ 337 h 717"/>
              <a:gd name="T48" fmla="*/ 150 w 584"/>
              <a:gd name="T49" fmla="*/ 285 h 717"/>
              <a:gd name="T50" fmla="*/ 78 w 584"/>
              <a:gd name="T51" fmla="*/ 231 h 717"/>
              <a:gd name="T52" fmla="*/ 17 w 584"/>
              <a:gd name="T53" fmla="*/ 148 h 717"/>
              <a:gd name="T54" fmla="*/ 0 w 584"/>
              <a:gd name="T55" fmla="*/ 93 h 717"/>
              <a:gd name="T56" fmla="*/ 13 w 584"/>
              <a:gd name="T57" fmla="*/ 69 h 717"/>
              <a:gd name="T58" fmla="*/ 132 w 584"/>
              <a:gd name="T59" fmla="*/ 61 h 717"/>
              <a:gd name="T60" fmla="*/ 131 w 584"/>
              <a:gd name="T61" fmla="*/ 26 h 717"/>
              <a:gd name="T62" fmla="*/ 138 w 584"/>
              <a:gd name="T63" fmla="*/ 7 h 717"/>
              <a:gd name="T64" fmla="*/ 292 w 584"/>
              <a:gd name="T65" fmla="*/ 0 h 717"/>
              <a:gd name="T66" fmla="*/ 428 w 584"/>
              <a:gd name="T67" fmla="*/ 0 h 717"/>
              <a:gd name="T68" fmla="*/ 447 w 584"/>
              <a:gd name="T69" fmla="*/ 8 h 717"/>
              <a:gd name="T70" fmla="*/ 454 w 584"/>
              <a:gd name="T71" fmla="*/ 26 h 717"/>
              <a:gd name="T72" fmla="*/ 422 w 584"/>
              <a:gd name="T73" fmla="*/ 254 h 717"/>
              <a:gd name="T74" fmla="*/ 481 w 584"/>
              <a:gd name="T75" fmla="*/ 207 h 717"/>
              <a:gd name="T76" fmla="*/ 535 w 584"/>
              <a:gd name="T77" fmla="*/ 133 h 717"/>
              <a:gd name="T78" fmla="*/ 550 w 584"/>
              <a:gd name="T79" fmla="*/ 99 h 717"/>
              <a:gd name="T80" fmla="*/ 546 w 584"/>
              <a:gd name="T81" fmla="*/ 96 h 717"/>
              <a:gd name="T82" fmla="*/ 435 w 584"/>
              <a:gd name="T83" fmla="*/ 184 h 717"/>
              <a:gd name="T84" fmla="*/ 406 w 584"/>
              <a:gd name="T85" fmla="*/ 263 h 717"/>
              <a:gd name="T86" fmla="*/ 37 w 584"/>
              <a:gd name="T87" fmla="*/ 96 h 717"/>
              <a:gd name="T88" fmla="*/ 35 w 584"/>
              <a:gd name="T89" fmla="*/ 100 h 717"/>
              <a:gd name="T90" fmla="*/ 67 w 584"/>
              <a:gd name="T91" fmla="*/ 164 h 717"/>
              <a:gd name="T92" fmla="*/ 115 w 584"/>
              <a:gd name="T93" fmla="*/ 220 h 717"/>
              <a:gd name="T94" fmla="*/ 178 w 584"/>
              <a:gd name="T95" fmla="*/ 263 h 717"/>
              <a:gd name="T96" fmla="*/ 141 w 584"/>
              <a:gd name="T97" fmla="*/ 155 h 717"/>
              <a:gd name="T98" fmla="*/ 278 w 584"/>
              <a:gd name="T99" fmla="*/ 201 h 717"/>
              <a:gd name="T100" fmla="*/ 248 w 584"/>
              <a:gd name="T101" fmla="*/ 207 h 717"/>
              <a:gd name="T102" fmla="*/ 310 w 584"/>
              <a:gd name="T103" fmla="*/ 73 h 717"/>
              <a:gd name="T104" fmla="*/ 278 w 584"/>
              <a:gd name="T105" fmla="*/ 201 h 717"/>
              <a:gd name="T106" fmla="*/ 474 w 584"/>
              <a:gd name="T107" fmla="*/ 636 h 717"/>
              <a:gd name="T108" fmla="*/ 498 w 584"/>
              <a:gd name="T109" fmla="*/ 696 h 717"/>
              <a:gd name="T110" fmla="*/ 492 w 584"/>
              <a:gd name="T111" fmla="*/ 714 h 717"/>
              <a:gd name="T112" fmla="*/ 99 w 584"/>
              <a:gd name="T113" fmla="*/ 717 h 717"/>
              <a:gd name="T114" fmla="*/ 84 w 584"/>
              <a:gd name="T115" fmla="*/ 708 h 717"/>
              <a:gd name="T116" fmla="*/ 94 w 584"/>
              <a:gd name="T117" fmla="*/ 649 h 717"/>
              <a:gd name="T118" fmla="*/ 112 w 584"/>
              <a:gd name="T119" fmla="*/ 636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84" h="717">
                <a:moveTo>
                  <a:pt x="453" y="61"/>
                </a:moveTo>
                <a:lnTo>
                  <a:pt x="546" y="61"/>
                </a:lnTo>
                <a:lnTo>
                  <a:pt x="546" y="61"/>
                </a:lnTo>
                <a:lnTo>
                  <a:pt x="555" y="62"/>
                </a:lnTo>
                <a:lnTo>
                  <a:pt x="564" y="65"/>
                </a:lnTo>
                <a:lnTo>
                  <a:pt x="564" y="65"/>
                </a:lnTo>
                <a:lnTo>
                  <a:pt x="571" y="69"/>
                </a:lnTo>
                <a:lnTo>
                  <a:pt x="577" y="76"/>
                </a:lnTo>
                <a:lnTo>
                  <a:pt x="577" y="76"/>
                </a:lnTo>
                <a:lnTo>
                  <a:pt x="581" y="85"/>
                </a:lnTo>
                <a:lnTo>
                  <a:pt x="584" y="93"/>
                </a:lnTo>
                <a:lnTo>
                  <a:pt x="584" y="93"/>
                </a:lnTo>
                <a:lnTo>
                  <a:pt x="584" y="101"/>
                </a:lnTo>
                <a:lnTo>
                  <a:pt x="582" y="110"/>
                </a:lnTo>
                <a:lnTo>
                  <a:pt x="582" y="110"/>
                </a:lnTo>
                <a:lnTo>
                  <a:pt x="575" y="129"/>
                </a:lnTo>
                <a:lnTo>
                  <a:pt x="567" y="148"/>
                </a:lnTo>
                <a:lnTo>
                  <a:pt x="558" y="166"/>
                </a:lnTo>
                <a:lnTo>
                  <a:pt x="547" y="183"/>
                </a:lnTo>
                <a:lnTo>
                  <a:pt x="534" y="200"/>
                </a:lnTo>
                <a:lnTo>
                  <a:pt x="521" y="216"/>
                </a:lnTo>
                <a:lnTo>
                  <a:pt x="507" y="231"/>
                </a:lnTo>
                <a:lnTo>
                  <a:pt x="492" y="245"/>
                </a:lnTo>
                <a:lnTo>
                  <a:pt x="492" y="245"/>
                </a:lnTo>
                <a:lnTo>
                  <a:pt x="472" y="262"/>
                </a:lnTo>
                <a:lnTo>
                  <a:pt x="453" y="275"/>
                </a:lnTo>
                <a:lnTo>
                  <a:pt x="434" y="285"/>
                </a:lnTo>
                <a:lnTo>
                  <a:pt x="415" y="296"/>
                </a:lnTo>
                <a:lnTo>
                  <a:pt x="379" y="315"/>
                </a:lnTo>
                <a:lnTo>
                  <a:pt x="360" y="326"/>
                </a:lnTo>
                <a:lnTo>
                  <a:pt x="340" y="339"/>
                </a:lnTo>
                <a:lnTo>
                  <a:pt x="340" y="339"/>
                </a:lnTo>
                <a:lnTo>
                  <a:pt x="345" y="348"/>
                </a:lnTo>
                <a:lnTo>
                  <a:pt x="346" y="351"/>
                </a:lnTo>
                <a:lnTo>
                  <a:pt x="346" y="356"/>
                </a:lnTo>
                <a:lnTo>
                  <a:pt x="346" y="356"/>
                </a:lnTo>
                <a:lnTo>
                  <a:pt x="346" y="362"/>
                </a:lnTo>
                <a:lnTo>
                  <a:pt x="344" y="366"/>
                </a:lnTo>
                <a:lnTo>
                  <a:pt x="341" y="371"/>
                </a:lnTo>
                <a:lnTo>
                  <a:pt x="338" y="376"/>
                </a:lnTo>
                <a:lnTo>
                  <a:pt x="333" y="380"/>
                </a:lnTo>
                <a:lnTo>
                  <a:pt x="327" y="384"/>
                </a:lnTo>
                <a:lnTo>
                  <a:pt x="321" y="387"/>
                </a:lnTo>
                <a:lnTo>
                  <a:pt x="314" y="390"/>
                </a:lnTo>
                <a:lnTo>
                  <a:pt x="314" y="390"/>
                </a:lnTo>
                <a:lnTo>
                  <a:pt x="318" y="421"/>
                </a:lnTo>
                <a:lnTo>
                  <a:pt x="320" y="438"/>
                </a:lnTo>
                <a:lnTo>
                  <a:pt x="324" y="454"/>
                </a:lnTo>
                <a:lnTo>
                  <a:pt x="324" y="454"/>
                </a:lnTo>
                <a:lnTo>
                  <a:pt x="330" y="473"/>
                </a:lnTo>
                <a:lnTo>
                  <a:pt x="337" y="492"/>
                </a:lnTo>
                <a:lnTo>
                  <a:pt x="346" y="510"/>
                </a:lnTo>
                <a:lnTo>
                  <a:pt x="358" y="526"/>
                </a:lnTo>
                <a:lnTo>
                  <a:pt x="364" y="533"/>
                </a:lnTo>
                <a:lnTo>
                  <a:pt x="371" y="540"/>
                </a:lnTo>
                <a:lnTo>
                  <a:pt x="379" y="546"/>
                </a:lnTo>
                <a:lnTo>
                  <a:pt x="387" y="552"/>
                </a:lnTo>
                <a:lnTo>
                  <a:pt x="395" y="558"/>
                </a:lnTo>
                <a:lnTo>
                  <a:pt x="406" y="562"/>
                </a:lnTo>
                <a:lnTo>
                  <a:pt x="417" y="566"/>
                </a:lnTo>
                <a:lnTo>
                  <a:pt x="427" y="569"/>
                </a:lnTo>
                <a:lnTo>
                  <a:pt x="427" y="569"/>
                </a:lnTo>
                <a:lnTo>
                  <a:pt x="427" y="569"/>
                </a:lnTo>
                <a:lnTo>
                  <a:pt x="433" y="572"/>
                </a:lnTo>
                <a:lnTo>
                  <a:pt x="437" y="575"/>
                </a:lnTo>
                <a:lnTo>
                  <a:pt x="440" y="580"/>
                </a:lnTo>
                <a:lnTo>
                  <a:pt x="440" y="586"/>
                </a:lnTo>
                <a:lnTo>
                  <a:pt x="440" y="586"/>
                </a:lnTo>
                <a:lnTo>
                  <a:pt x="440" y="589"/>
                </a:lnTo>
                <a:lnTo>
                  <a:pt x="439" y="593"/>
                </a:lnTo>
                <a:lnTo>
                  <a:pt x="435" y="599"/>
                </a:lnTo>
                <a:lnTo>
                  <a:pt x="430" y="602"/>
                </a:lnTo>
                <a:lnTo>
                  <a:pt x="426" y="603"/>
                </a:lnTo>
                <a:lnTo>
                  <a:pt x="424" y="603"/>
                </a:lnTo>
                <a:lnTo>
                  <a:pt x="324" y="603"/>
                </a:lnTo>
                <a:lnTo>
                  <a:pt x="324" y="603"/>
                </a:lnTo>
                <a:lnTo>
                  <a:pt x="158" y="603"/>
                </a:lnTo>
                <a:lnTo>
                  <a:pt x="158" y="603"/>
                </a:lnTo>
                <a:lnTo>
                  <a:pt x="152" y="602"/>
                </a:lnTo>
                <a:lnTo>
                  <a:pt x="146" y="600"/>
                </a:lnTo>
                <a:lnTo>
                  <a:pt x="142" y="595"/>
                </a:lnTo>
                <a:lnTo>
                  <a:pt x="140" y="591"/>
                </a:lnTo>
                <a:lnTo>
                  <a:pt x="140" y="591"/>
                </a:lnTo>
                <a:lnTo>
                  <a:pt x="139" y="587"/>
                </a:lnTo>
                <a:lnTo>
                  <a:pt x="139" y="584"/>
                </a:lnTo>
                <a:lnTo>
                  <a:pt x="141" y="576"/>
                </a:lnTo>
                <a:lnTo>
                  <a:pt x="146" y="572"/>
                </a:lnTo>
                <a:lnTo>
                  <a:pt x="150" y="571"/>
                </a:lnTo>
                <a:lnTo>
                  <a:pt x="153" y="569"/>
                </a:lnTo>
                <a:lnTo>
                  <a:pt x="153" y="569"/>
                </a:lnTo>
                <a:lnTo>
                  <a:pt x="164" y="566"/>
                </a:lnTo>
                <a:lnTo>
                  <a:pt x="174" y="562"/>
                </a:lnTo>
                <a:lnTo>
                  <a:pt x="184" y="558"/>
                </a:lnTo>
                <a:lnTo>
                  <a:pt x="193" y="552"/>
                </a:lnTo>
                <a:lnTo>
                  <a:pt x="201" y="546"/>
                </a:lnTo>
                <a:lnTo>
                  <a:pt x="208" y="540"/>
                </a:lnTo>
                <a:lnTo>
                  <a:pt x="215" y="533"/>
                </a:lnTo>
                <a:lnTo>
                  <a:pt x="222" y="526"/>
                </a:lnTo>
                <a:lnTo>
                  <a:pt x="234" y="510"/>
                </a:lnTo>
                <a:lnTo>
                  <a:pt x="242" y="492"/>
                </a:lnTo>
                <a:lnTo>
                  <a:pt x="251" y="473"/>
                </a:lnTo>
                <a:lnTo>
                  <a:pt x="255" y="454"/>
                </a:lnTo>
                <a:lnTo>
                  <a:pt x="255" y="454"/>
                </a:lnTo>
                <a:lnTo>
                  <a:pt x="259" y="438"/>
                </a:lnTo>
                <a:lnTo>
                  <a:pt x="262" y="421"/>
                </a:lnTo>
                <a:lnTo>
                  <a:pt x="265" y="390"/>
                </a:lnTo>
                <a:lnTo>
                  <a:pt x="265" y="390"/>
                </a:lnTo>
                <a:lnTo>
                  <a:pt x="258" y="387"/>
                </a:lnTo>
                <a:lnTo>
                  <a:pt x="252" y="384"/>
                </a:lnTo>
                <a:lnTo>
                  <a:pt x="247" y="380"/>
                </a:lnTo>
                <a:lnTo>
                  <a:pt x="242" y="376"/>
                </a:lnTo>
                <a:lnTo>
                  <a:pt x="239" y="371"/>
                </a:lnTo>
                <a:lnTo>
                  <a:pt x="235" y="366"/>
                </a:lnTo>
                <a:lnTo>
                  <a:pt x="234" y="362"/>
                </a:lnTo>
                <a:lnTo>
                  <a:pt x="233" y="356"/>
                </a:lnTo>
                <a:lnTo>
                  <a:pt x="233" y="356"/>
                </a:lnTo>
                <a:lnTo>
                  <a:pt x="234" y="351"/>
                </a:lnTo>
                <a:lnTo>
                  <a:pt x="235" y="346"/>
                </a:lnTo>
                <a:lnTo>
                  <a:pt x="238" y="342"/>
                </a:lnTo>
                <a:lnTo>
                  <a:pt x="241" y="337"/>
                </a:lnTo>
                <a:lnTo>
                  <a:pt x="241" y="337"/>
                </a:lnTo>
                <a:lnTo>
                  <a:pt x="222" y="324"/>
                </a:lnTo>
                <a:lnTo>
                  <a:pt x="205" y="313"/>
                </a:lnTo>
                <a:lnTo>
                  <a:pt x="168" y="295"/>
                </a:lnTo>
                <a:lnTo>
                  <a:pt x="150" y="285"/>
                </a:lnTo>
                <a:lnTo>
                  <a:pt x="131" y="275"/>
                </a:lnTo>
                <a:lnTo>
                  <a:pt x="112" y="262"/>
                </a:lnTo>
                <a:lnTo>
                  <a:pt x="93" y="245"/>
                </a:lnTo>
                <a:lnTo>
                  <a:pt x="93" y="245"/>
                </a:lnTo>
                <a:lnTo>
                  <a:pt x="78" y="231"/>
                </a:lnTo>
                <a:lnTo>
                  <a:pt x="63" y="216"/>
                </a:lnTo>
                <a:lnTo>
                  <a:pt x="50" y="200"/>
                </a:lnTo>
                <a:lnTo>
                  <a:pt x="38" y="183"/>
                </a:lnTo>
                <a:lnTo>
                  <a:pt x="26" y="166"/>
                </a:lnTo>
                <a:lnTo>
                  <a:pt x="17" y="148"/>
                </a:lnTo>
                <a:lnTo>
                  <a:pt x="8" y="129"/>
                </a:lnTo>
                <a:lnTo>
                  <a:pt x="1" y="110"/>
                </a:lnTo>
                <a:lnTo>
                  <a:pt x="1" y="110"/>
                </a:lnTo>
                <a:lnTo>
                  <a:pt x="0" y="101"/>
                </a:lnTo>
                <a:lnTo>
                  <a:pt x="0" y="93"/>
                </a:lnTo>
                <a:lnTo>
                  <a:pt x="0" y="93"/>
                </a:lnTo>
                <a:lnTo>
                  <a:pt x="3" y="85"/>
                </a:lnTo>
                <a:lnTo>
                  <a:pt x="7" y="76"/>
                </a:lnTo>
                <a:lnTo>
                  <a:pt x="7" y="76"/>
                </a:lnTo>
                <a:lnTo>
                  <a:pt x="13" y="69"/>
                </a:lnTo>
                <a:lnTo>
                  <a:pt x="21" y="65"/>
                </a:lnTo>
                <a:lnTo>
                  <a:pt x="21" y="65"/>
                </a:lnTo>
                <a:lnTo>
                  <a:pt x="30" y="62"/>
                </a:lnTo>
                <a:lnTo>
                  <a:pt x="38" y="61"/>
                </a:lnTo>
                <a:lnTo>
                  <a:pt x="132" y="61"/>
                </a:lnTo>
                <a:lnTo>
                  <a:pt x="132" y="61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0"/>
                </a:lnTo>
                <a:lnTo>
                  <a:pt x="132" y="15"/>
                </a:lnTo>
                <a:lnTo>
                  <a:pt x="134" y="11"/>
                </a:lnTo>
                <a:lnTo>
                  <a:pt x="138" y="7"/>
                </a:lnTo>
                <a:lnTo>
                  <a:pt x="141" y="4"/>
                </a:lnTo>
                <a:lnTo>
                  <a:pt x="146" y="1"/>
                </a:lnTo>
                <a:lnTo>
                  <a:pt x="151" y="0"/>
                </a:lnTo>
                <a:lnTo>
                  <a:pt x="157" y="0"/>
                </a:lnTo>
                <a:lnTo>
                  <a:pt x="292" y="0"/>
                </a:lnTo>
                <a:lnTo>
                  <a:pt x="292" y="0"/>
                </a:lnTo>
                <a:lnTo>
                  <a:pt x="427" y="0"/>
                </a:lnTo>
                <a:lnTo>
                  <a:pt x="427" y="0"/>
                </a:lnTo>
                <a:lnTo>
                  <a:pt x="427" y="0"/>
                </a:lnTo>
                <a:lnTo>
                  <a:pt x="428" y="0"/>
                </a:lnTo>
                <a:lnTo>
                  <a:pt x="428" y="0"/>
                </a:lnTo>
                <a:lnTo>
                  <a:pt x="433" y="0"/>
                </a:lnTo>
                <a:lnTo>
                  <a:pt x="439" y="2"/>
                </a:lnTo>
                <a:lnTo>
                  <a:pt x="442" y="5"/>
                </a:lnTo>
                <a:lnTo>
                  <a:pt x="447" y="8"/>
                </a:lnTo>
                <a:lnTo>
                  <a:pt x="450" y="12"/>
                </a:lnTo>
                <a:lnTo>
                  <a:pt x="452" y="16"/>
                </a:lnTo>
                <a:lnTo>
                  <a:pt x="453" y="21"/>
                </a:lnTo>
                <a:lnTo>
                  <a:pt x="454" y="26"/>
                </a:lnTo>
                <a:lnTo>
                  <a:pt x="454" y="26"/>
                </a:lnTo>
                <a:lnTo>
                  <a:pt x="453" y="61"/>
                </a:lnTo>
                <a:lnTo>
                  <a:pt x="453" y="61"/>
                </a:lnTo>
                <a:close/>
                <a:moveTo>
                  <a:pt x="406" y="263"/>
                </a:moveTo>
                <a:lnTo>
                  <a:pt x="406" y="263"/>
                </a:lnTo>
                <a:lnTo>
                  <a:pt x="422" y="254"/>
                </a:lnTo>
                <a:lnTo>
                  <a:pt x="439" y="243"/>
                </a:lnTo>
                <a:lnTo>
                  <a:pt x="453" y="231"/>
                </a:lnTo>
                <a:lnTo>
                  <a:pt x="468" y="220"/>
                </a:lnTo>
                <a:lnTo>
                  <a:pt x="468" y="220"/>
                </a:lnTo>
                <a:lnTo>
                  <a:pt x="481" y="207"/>
                </a:lnTo>
                <a:lnTo>
                  <a:pt x="494" y="193"/>
                </a:lnTo>
                <a:lnTo>
                  <a:pt x="506" y="178"/>
                </a:lnTo>
                <a:lnTo>
                  <a:pt x="518" y="164"/>
                </a:lnTo>
                <a:lnTo>
                  <a:pt x="527" y="148"/>
                </a:lnTo>
                <a:lnTo>
                  <a:pt x="535" y="133"/>
                </a:lnTo>
                <a:lnTo>
                  <a:pt x="542" y="116"/>
                </a:lnTo>
                <a:lnTo>
                  <a:pt x="548" y="100"/>
                </a:lnTo>
                <a:lnTo>
                  <a:pt x="548" y="100"/>
                </a:lnTo>
                <a:lnTo>
                  <a:pt x="550" y="99"/>
                </a:lnTo>
                <a:lnTo>
                  <a:pt x="550" y="99"/>
                </a:lnTo>
                <a:lnTo>
                  <a:pt x="548" y="97"/>
                </a:lnTo>
                <a:lnTo>
                  <a:pt x="548" y="97"/>
                </a:lnTo>
                <a:lnTo>
                  <a:pt x="547" y="96"/>
                </a:lnTo>
                <a:lnTo>
                  <a:pt x="547" y="96"/>
                </a:lnTo>
                <a:lnTo>
                  <a:pt x="546" y="96"/>
                </a:lnTo>
                <a:lnTo>
                  <a:pt x="450" y="96"/>
                </a:lnTo>
                <a:lnTo>
                  <a:pt x="450" y="96"/>
                </a:lnTo>
                <a:lnTo>
                  <a:pt x="447" y="126"/>
                </a:lnTo>
                <a:lnTo>
                  <a:pt x="442" y="155"/>
                </a:lnTo>
                <a:lnTo>
                  <a:pt x="435" y="184"/>
                </a:lnTo>
                <a:lnTo>
                  <a:pt x="427" y="212"/>
                </a:lnTo>
                <a:lnTo>
                  <a:pt x="427" y="212"/>
                </a:lnTo>
                <a:lnTo>
                  <a:pt x="418" y="238"/>
                </a:lnTo>
                <a:lnTo>
                  <a:pt x="406" y="263"/>
                </a:lnTo>
                <a:lnTo>
                  <a:pt x="406" y="263"/>
                </a:lnTo>
                <a:close/>
                <a:moveTo>
                  <a:pt x="134" y="96"/>
                </a:moveTo>
                <a:lnTo>
                  <a:pt x="38" y="96"/>
                </a:lnTo>
                <a:lnTo>
                  <a:pt x="38" y="96"/>
                </a:lnTo>
                <a:lnTo>
                  <a:pt x="37" y="96"/>
                </a:lnTo>
                <a:lnTo>
                  <a:pt x="37" y="96"/>
                </a:lnTo>
                <a:lnTo>
                  <a:pt x="35" y="97"/>
                </a:lnTo>
                <a:lnTo>
                  <a:pt x="35" y="97"/>
                </a:lnTo>
                <a:lnTo>
                  <a:pt x="35" y="99"/>
                </a:lnTo>
                <a:lnTo>
                  <a:pt x="35" y="99"/>
                </a:lnTo>
                <a:lnTo>
                  <a:pt x="35" y="100"/>
                </a:lnTo>
                <a:lnTo>
                  <a:pt x="35" y="100"/>
                </a:lnTo>
                <a:lnTo>
                  <a:pt x="41" y="116"/>
                </a:lnTo>
                <a:lnTo>
                  <a:pt x="48" y="133"/>
                </a:lnTo>
                <a:lnTo>
                  <a:pt x="57" y="148"/>
                </a:lnTo>
                <a:lnTo>
                  <a:pt x="67" y="164"/>
                </a:lnTo>
                <a:lnTo>
                  <a:pt x="78" y="178"/>
                </a:lnTo>
                <a:lnTo>
                  <a:pt x="90" y="193"/>
                </a:lnTo>
                <a:lnTo>
                  <a:pt x="102" y="207"/>
                </a:lnTo>
                <a:lnTo>
                  <a:pt x="115" y="220"/>
                </a:lnTo>
                <a:lnTo>
                  <a:pt x="115" y="220"/>
                </a:lnTo>
                <a:lnTo>
                  <a:pt x="131" y="231"/>
                </a:lnTo>
                <a:lnTo>
                  <a:pt x="146" y="243"/>
                </a:lnTo>
                <a:lnTo>
                  <a:pt x="161" y="254"/>
                </a:lnTo>
                <a:lnTo>
                  <a:pt x="178" y="263"/>
                </a:lnTo>
                <a:lnTo>
                  <a:pt x="178" y="263"/>
                </a:lnTo>
                <a:lnTo>
                  <a:pt x="166" y="238"/>
                </a:lnTo>
                <a:lnTo>
                  <a:pt x="157" y="212"/>
                </a:lnTo>
                <a:lnTo>
                  <a:pt x="157" y="212"/>
                </a:lnTo>
                <a:lnTo>
                  <a:pt x="148" y="184"/>
                </a:lnTo>
                <a:lnTo>
                  <a:pt x="141" y="155"/>
                </a:lnTo>
                <a:lnTo>
                  <a:pt x="138" y="126"/>
                </a:lnTo>
                <a:lnTo>
                  <a:pt x="134" y="96"/>
                </a:lnTo>
                <a:lnTo>
                  <a:pt x="134" y="96"/>
                </a:lnTo>
                <a:close/>
                <a:moveTo>
                  <a:pt x="278" y="201"/>
                </a:moveTo>
                <a:lnTo>
                  <a:pt x="278" y="201"/>
                </a:lnTo>
                <a:lnTo>
                  <a:pt x="277" y="203"/>
                </a:lnTo>
                <a:lnTo>
                  <a:pt x="277" y="205"/>
                </a:lnTo>
                <a:lnTo>
                  <a:pt x="274" y="207"/>
                </a:lnTo>
                <a:lnTo>
                  <a:pt x="272" y="207"/>
                </a:lnTo>
                <a:lnTo>
                  <a:pt x="248" y="207"/>
                </a:lnTo>
                <a:lnTo>
                  <a:pt x="248" y="230"/>
                </a:lnTo>
                <a:lnTo>
                  <a:pt x="333" y="230"/>
                </a:lnTo>
                <a:lnTo>
                  <a:pt x="333" y="207"/>
                </a:lnTo>
                <a:lnTo>
                  <a:pt x="310" y="207"/>
                </a:lnTo>
                <a:lnTo>
                  <a:pt x="310" y="73"/>
                </a:lnTo>
                <a:lnTo>
                  <a:pt x="282" y="73"/>
                </a:lnTo>
                <a:lnTo>
                  <a:pt x="238" y="101"/>
                </a:lnTo>
                <a:lnTo>
                  <a:pt x="248" y="120"/>
                </a:lnTo>
                <a:lnTo>
                  <a:pt x="278" y="104"/>
                </a:lnTo>
                <a:lnTo>
                  <a:pt x="278" y="201"/>
                </a:lnTo>
                <a:lnTo>
                  <a:pt x="278" y="201"/>
                </a:lnTo>
                <a:close/>
                <a:moveTo>
                  <a:pt x="112" y="636"/>
                </a:moveTo>
                <a:lnTo>
                  <a:pt x="468" y="636"/>
                </a:lnTo>
                <a:lnTo>
                  <a:pt x="468" y="636"/>
                </a:lnTo>
                <a:lnTo>
                  <a:pt x="474" y="636"/>
                </a:lnTo>
                <a:lnTo>
                  <a:pt x="479" y="640"/>
                </a:lnTo>
                <a:lnTo>
                  <a:pt x="482" y="643"/>
                </a:lnTo>
                <a:lnTo>
                  <a:pt x="485" y="649"/>
                </a:lnTo>
                <a:lnTo>
                  <a:pt x="498" y="696"/>
                </a:lnTo>
                <a:lnTo>
                  <a:pt x="498" y="696"/>
                </a:lnTo>
                <a:lnTo>
                  <a:pt x="498" y="700"/>
                </a:lnTo>
                <a:lnTo>
                  <a:pt x="498" y="703"/>
                </a:lnTo>
                <a:lnTo>
                  <a:pt x="497" y="708"/>
                </a:lnTo>
                <a:lnTo>
                  <a:pt x="494" y="710"/>
                </a:lnTo>
                <a:lnTo>
                  <a:pt x="492" y="714"/>
                </a:lnTo>
                <a:lnTo>
                  <a:pt x="488" y="716"/>
                </a:lnTo>
                <a:lnTo>
                  <a:pt x="485" y="717"/>
                </a:lnTo>
                <a:lnTo>
                  <a:pt x="480" y="717"/>
                </a:lnTo>
                <a:lnTo>
                  <a:pt x="99" y="717"/>
                </a:lnTo>
                <a:lnTo>
                  <a:pt x="99" y="717"/>
                </a:lnTo>
                <a:lnTo>
                  <a:pt x="95" y="717"/>
                </a:lnTo>
                <a:lnTo>
                  <a:pt x="92" y="716"/>
                </a:lnTo>
                <a:lnTo>
                  <a:pt x="88" y="714"/>
                </a:lnTo>
                <a:lnTo>
                  <a:pt x="86" y="710"/>
                </a:lnTo>
                <a:lnTo>
                  <a:pt x="84" y="708"/>
                </a:lnTo>
                <a:lnTo>
                  <a:pt x="82" y="703"/>
                </a:lnTo>
                <a:lnTo>
                  <a:pt x="82" y="700"/>
                </a:lnTo>
                <a:lnTo>
                  <a:pt x="82" y="696"/>
                </a:lnTo>
                <a:lnTo>
                  <a:pt x="94" y="649"/>
                </a:lnTo>
                <a:lnTo>
                  <a:pt x="94" y="649"/>
                </a:lnTo>
                <a:lnTo>
                  <a:pt x="97" y="643"/>
                </a:lnTo>
                <a:lnTo>
                  <a:pt x="101" y="640"/>
                </a:lnTo>
                <a:lnTo>
                  <a:pt x="106" y="636"/>
                </a:lnTo>
                <a:lnTo>
                  <a:pt x="112" y="636"/>
                </a:lnTo>
                <a:lnTo>
                  <a:pt x="112" y="63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0" name="Freeform 88">
            <a:extLst>
              <a:ext uri="{FF2B5EF4-FFF2-40B4-BE49-F238E27FC236}">
                <a16:creationId xmlns:a16="http://schemas.microsoft.com/office/drawing/2014/main" id="{487EE2BF-F8B3-44CD-8771-5BA816173618}"/>
              </a:ext>
            </a:extLst>
          </p:cNvPr>
          <p:cNvSpPr>
            <a:spLocks noEditPoints="1"/>
          </p:cNvSpPr>
          <p:nvPr/>
        </p:nvSpPr>
        <p:spPr bwMode="auto">
          <a:xfrm>
            <a:off x="3452892" y="4001100"/>
            <a:ext cx="286026" cy="303319"/>
          </a:xfrm>
          <a:custGeom>
            <a:avLst/>
            <a:gdLst>
              <a:gd name="T0" fmla="*/ 8 w 644"/>
              <a:gd name="T1" fmla="*/ 434 h 684"/>
              <a:gd name="T2" fmla="*/ 14 w 644"/>
              <a:gd name="T3" fmla="*/ 222 h 684"/>
              <a:gd name="T4" fmla="*/ 73 w 644"/>
              <a:gd name="T5" fmla="*/ 103 h 684"/>
              <a:gd name="T6" fmla="*/ 132 w 644"/>
              <a:gd name="T7" fmla="*/ 77 h 684"/>
              <a:gd name="T8" fmla="*/ 185 w 644"/>
              <a:gd name="T9" fmla="*/ 98 h 684"/>
              <a:gd name="T10" fmla="*/ 173 w 644"/>
              <a:gd name="T11" fmla="*/ 212 h 684"/>
              <a:gd name="T12" fmla="*/ 148 w 644"/>
              <a:gd name="T13" fmla="*/ 235 h 684"/>
              <a:gd name="T14" fmla="*/ 87 w 644"/>
              <a:gd name="T15" fmla="*/ 231 h 684"/>
              <a:gd name="T16" fmla="*/ 74 w 644"/>
              <a:gd name="T17" fmla="*/ 316 h 684"/>
              <a:gd name="T18" fmla="*/ 84 w 644"/>
              <a:gd name="T19" fmla="*/ 451 h 684"/>
              <a:gd name="T20" fmla="*/ 130 w 644"/>
              <a:gd name="T21" fmla="*/ 449 h 684"/>
              <a:gd name="T22" fmla="*/ 170 w 644"/>
              <a:gd name="T23" fmla="*/ 464 h 684"/>
              <a:gd name="T24" fmla="*/ 188 w 644"/>
              <a:gd name="T25" fmla="*/ 580 h 684"/>
              <a:gd name="T26" fmla="*/ 138 w 644"/>
              <a:gd name="T27" fmla="*/ 606 h 684"/>
              <a:gd name="T28" fmla="*/ 91 w 644"/>
              <a:gd name="T29" fmla="*/ 597 h 684"/>
              <a:gd name="T30" fmla="*/ 219 w 644"/>
              <a:gd name="T31" fmla="*/ 459 h 684"/>
              <a:gd name="T32" fmla="*/ 201 w 644"/>
              <a:gd name="T33" fmla="*/ 442 h 684"/>
              <a:gd name="T34" fmla="*/ 290 w 644"/>
              <a:gd name="T35" fmla="*/ 424 h 684"/>
              <a:gd name="T36" fmla="*/ 202 w 644"/>
              <a:gd name="T37" fmla="*/ 265 h 684"/>
              <a:gd name="T38" fmla="*/ 212 w 644"/>
              <a:gd name="T39" fmla="*/ 242 h 684"/>
              <a:gd name="T40" fmla="*/ 262 w 644"/>
              <a:gd name="T41" fmla="*/ 56 h 684"/>
              <a:gd name="T42" fmla="*/ 206 w 644"/>
              <a:gd name="T43" fmla="*/ 60 h 684"/>
              <a:gd name="T44" fmla="*/ 193 w 644"/>
              <a:gd name="T45" fmla="*/ 34 h 684"/>
              <a:gd name="T46" fmla="*/ 212 w 644"/>
              <a:gd name="T47" fmla="*/ 12 h 684"/>
              <a:gd name="T48" fmla="*/ 319 w 644"/>
              <a:gd name="T49" fmla="*/ 2 h 684"/>
              <a:gd name="T50" fmla="*/ 434 w 644"/>
              <a:gd name="T51" fmla="*/ 27 h 684"/>
              <a:gd name="T52" fmla="*/ 531 w 644"/>
              <a:gd name="T53" fmla="*/ 90 h 684"/>
              <a:gd name="T54" fmla="*/ 593 w 644"/>
              <a:gd name="T55" fmla="*/ 166 h 684"/>
              <a:gd name="T56" fmla="*/ 637 w 644"/>
              <a:gd name="T57" fmla="*/ 274 h 684"/>
              <a:gd name="T58" fmla="*/ 641 w 644"/>
              <a:gd name="T59" fmla="*/ 377 h 684"/>
              <a:gd name="T60" fmla="*/ 609 w 644"/>
              <a:gd name="T61" fmla="*/ 491 h 684"/>
              <a:gd name="T62" fmla="*/ 542 w 644"/>
              <a:gd name="T63" fmla="*/ 584 h 684"/>
              <a:gd name="T64" fmla="*/ 464 w 644"/>
              <a:gd name="T65" fmla="*/ 643 h 684"/>
              <a:gd name="T66" fmla="*/ 353 w 644"/>
              <a:gd name="T67" fmla="*/ 680 h 684"/>
              <a:gd name="T68" fmla="*/ 257 w 644"/>
              <a:gd name="T69" fmla="*/ 681 h 684"/>
              <a:gd name="T70" fmla="*/ 197 w 644"/>
              <a:gd name="T71" fmla="*/ 660 h 684"/>
              <a:gd name="T72" fmla="*/ 198 w 644"/>
              <a:gd name="T73" fmla="*/ 631 h 684"/>
              <a:gd name="T74" fmla="*/ 226 w 644"/>
              <a:gd name="T75" fmla="*/ 622 h 684"/>
              <a:gd name="T76" fmla="*/ 219 w 644"/>
              <a:gd name="T77" fmla="*/ 459 h 684"/>
              <a:gd name="T78" fmla="*/ 448 w 644"/>
              <a:gd name="T79" fmla="*/ 157 h 684"/>
              <a:gd name="T80" fmla="*/ 566 w 644"/>
              <a:gd name="T81" fmla="*/ 226 h 684"/>
              <a:gd name="T82" fmla="*/ 506 w 644"/>
              <a:gd name="T83" fmla="*/ 138 h 684"/>
              <a:gd name="T84" fmla="*/ 411 w 644"/>
              <a:gd name="T85" fmla="*/ 74 h 684"/>
              <a:gd name="T86" fmla="*/ 493 w 644"/>
              <a:gd name="T87" fmla="*/ 293 h 684"/>
              <a:gd name="T88" fmla="*/ 492 w 644"/>
              <a:gd name="T89" fmla="*/ 404 h 684"/>
              <a:gd name="T90" fmla="*/ 591 w 644"/>
              <a:gd name="T91" fmla="*/ 342 h 684"/>
              <a:gd name="T92" fmla="*/ 566 w 644"/>
              <a:gd name="T93" fmla="*/ 459 h 684"/>
              <a:gd name="T94" fmla="*/ 450 w 644"/>
              <a:gd name="T95" fmla="*/ 529 h 684"/>
              <a:gd name="T96" fmla="*/ 413 w 644"/>
              <a:gd name="T97" fmla="*/ 609 h 684"/>
              <a:gd name="T98" fmla="*/ 506 w 644"/>
              <a:gd name="T99" fmla="*/ 548 h 684"/>
              <a:gd name="T100" fmla="*/ 452 w 644"/>
              <a:gd name="T101" fmla="*/ 424 h 684"/>
              <a:gd name="T102" fmla="*/ 460 w 644"/>
              <a:gd name="T103" fmla="*/ 327 h 684"/>
              <a:gd name="T104" fmla="*/ 324 w 644"/>
              <a:gd name="T105" fmla="*/ 240 h 684"/>
              <a:gd name="T106" fmla="*/ 418 w 644"/>
              <a:gd name="T107" fmla="*/ 174 h 684"/>
              <a:gd name="T108" fmla="*/ 338 w 644"/>
              <a:gd name="T109" fmla="*/ 78 h 684"/>
              <a:gd name="T110" fmla="*/ 352 w 644"/>
              <a:gd name="T111" fmla="*/ 597 h 684"/>
              <a:gd name="T112" fmla="*/ 419 w 644"/>
              <a:gd name="T113" fmla="*/ 512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44" h="684">
                <a:moveTo>
                  <a:pt x="60" y="566"/>
                </a:moveTo>
                <a:lnTo>
                  <a:pt x="60" y="566"/>
                </a:lnTo>
                <a:lnTo>
                  <a:pt x="46" y="544"/>
                </a:lnTo>
                <a:lnTo>
                  <a:pt x="33" y="518"/>
                </a:lnTo>
                <a:lnTo>
                  <a:pt x="24" y="491"/>
                </a:lnTo>
                <a:lnTo>
                  <a:pt x="14" y="463"/>
                </a:lnTo>
                <a:lnTo>
                  <a:pt x="8" y="434"/>
                </a:lnTo>
                <a:lnTo>
                  <a:pt x="4" y="404"/>
                </a:lnTo>
                <a:lnTo>
                  <a:pt x="0" y="374"/>
                </a:lnTo>
                <a:lnTo>
                  <a:pt x="0" y="342"/>
                </a:lnTo>
                <a:lnTo>
                  <a:pt x="0" y="312"/>
                </a:lnTo>
                <a:lnTo>
                  <a:pt x="4" y="281"/>
                </a:lnTo>
                <a:lnTo>
                  <a:pt x="8" y="251"/>
                </a:lnTo>
                <a:lnTo>
                  <a:pt x="14" y="222"/>
                </a:lnTo>
                <a:lnTo>
                  <a:pt x="24" y="194"/>
                </a:lnTo>
                <a:lnTo>
                  <a:pt x="33" y="167"/>
                </a:lnTo>
                <a:lnTo>
                  <a:pt x="46" y="141"/>
                </a:lnTo>
                <a:lnTo>
                  <a:pt x="60" y="118"/>
                </a:lnTo>
                <a:lnTo>
                  <a:pt x="60" y="118"/>
                </a:lnTo>
                <a:lnTo>
                  <a:pt x="66" y="111"/>
                </a:lnTo>
                <a:lnTo>
                  <a:pt x="73" y="103"/>
                </a:lnTo>
                <a:lnTo>
                  <a:pt x="81" y="94"/>
                </a:lnTo>
                <a:lnTo>
                  <a:pt x="91" y="87"/>
                </a:lnTo>
                <a:lnTo>
                  <a:pt x="101" y="81"/>
                </a:lnTo>
                <a:lnTo>
                  <a:pt x="113" y="78"/>
                </a:lnTo>
                <a:lnTo>
                  <a:pt x="119" y="77"/>
                </a:lnTo>
                <a:lnTo>
                  <a:pt x="125" y="77"/>
                </a:lnTo>
                <a:lnTo>
                  <a:pt x="132" y="77"/>
                </a:lnTo>
                <a:lnTo>
                  <a:pt x="138" y="78"/>
                </a:lnTo>
                <a:lnTo>
                  <a:pt x="138" y="78"/>
                </a:lnTo>
                <a:lnTo>
                  <a:pt x="157" y="83"/>
                </a:lnTo>
                <a:lnTo>
                  <a:pt x="166" y="86"/>
                </a:lnTo>
                <a:lnTo>
                  <a:pt x="174" y="90"/>
                </a:lnTo>
                <a:lnTo>
                  <a:pt x="181" y="94"/>
                </a:lnTo>
                <a:lnTo>
                  <a:pt x="185" y="98"/>
                </a:lnTo>
                <a:lnTo>
                  <a:pt x="187" y="101"/>
                </a:lnTo>
                <a:lnTo>
                  <a:pt x="188" y="105"/>
                </a:lnTo>
                <a:lnTo>
                  <a:pt x="190" y="110"/>
                </a:lnTo>
                <a:lnTo>
                  <a:pt x="190" y="114"/>
                </a:lnTo>
                <a:lnTo>
                  <a:pt x="190" y="120"/>
                </a:lnTo>
                <a:lnTo>
                  <a:pt x="173" y="212"/>
                </a:lnTo>
                <a:lnTo>
                  <a:pt x="173" y="212"/>
                </a:lnTo>
                <a:lnTo>
                  <a:pt x="171" y="216"/>
                </a:lnTo>
                <a:lnTo>
                  <a:pt x="170" y="221"/>
                </a:lnTo>
                <a:lnTo>
                  <a:pt x="167" y="226"/>
                </a:lnTo>
                <a:lnTo>
                  <a:pt x="164" y="228"/>
                </a:lnTo>
                <a:lnTo>
                  <a:pt x="160" y="231"/>
                </a:lnTo>
                <a:lnTo>
                  <a:pt x="157" y="233"/>
                </a:lnTo>
                <a:lnTo>
                  <a:pt x="148" y="235"/>
                </a:lnTo>
                <a:lnTo>
                  <a:pt x="139" y="236"/>
                </a:lnTo>
                <a:lnTo>
                  <a:pt x="130" y="235"/>
                </a:lnTo>
                <a:lnTo>
                  <a:pt x="111" y="234"/>
                </a:lnTo>
                <a:lnTo>
                  <a:pt x="111" y="234"/>
                </a:lnTo>
                <a:lnTo>
                  <a:pt x="101" y="233"/>
                </a:lnTo>
                <a:lnTo>
                  <a:pt x="95" y="232"/>
                </a:lnTo>
                <a:lnTo>
                  <a:pt x="87" y="231"/>
                </a:lnTo>
                <a:lnTo>
                  <a:pt x="85" y="231"/>
                </a:lnTo>
                <a:lnTo>
                  <a:pt x="84" y="234"/>
                </a:lnTo>
                <a:lnTo>
                  <a:pt x="81" y="247"/>
                </a:lnTo>
                <a:lnTo>
                  <a:pt x="81" y="247"/>
                </a:lnTo>
                <a:lnTo>
                  <a:pt x="78" y="268"/>
                </a:lnTo>
                <a:lnTo>
                  <a:pt x="75" y="292"/>
                </a:lnTo>
                <a:lnTo>
                  <a:pt x="74" y="316"/>
                </a:lnTo>
                <a:lnTo>
                  <a:pt x="74" y="342"/>
                </a:lnTo>
                <a:lnTo>
                  <a:pt x="74" y="368"/>
                </a:lnTo>
                <a:lnTo>
                  <a:pt x="75" y="394"/>
                </a:lnTo>
                <a:lnTo>
                  <a:pt x="78" y="417"/>
                </a:lnTo>
                <a:lnTo>
                  <a:pt x="81" y="438"/>
                </a:lnTo>
                <a:lnTo>
                  <a:pt x="81" y="438"/>
                </a:lnTo>
                <a:lnTo>
                  <a:pt x="84" y="451"/>
                </a:lnTo>
                <a:lnTo>
                  <a:pt x="85" y="454"/>
                </a:lnTo>
                <a:lnTo>
                  <a:pt x="87" y="455"/>
                </a:lnTo>
                <a:lnTo>
                  <a:pt x="95" y="454"/>
                </a:lnTo>
                <a:lnTo>
                  <a:pt x="101" y="452"/>
                </a:lnTo>
                <a:lnTo>
                  <a:pt x="111" y="451"/>
                </a:lnTo>
                <a:lnTo>
                  <a:pt x="111" y="451"/>
                </a:lnTo>
                <a:lnTo>
                  <a:pt x="130" y="449"/>
                </a:lnTo>
                <a:lnTo>
                  <a:pt x="139" y="449"/>
                </a:lnTo>
                <a:lnTo>
                  <a:pt x="148" y="450"/>
                </a:lnTo>
                <a:lnTo>
                  <a:pt x="157" y="452"/>
                </a:lnTo>
                <a:lnTo>
                  <a:pt x="160" y="454"/>
                </a:lnTo>
                <a:lnTo>
                  <a:pt x="164" y="457"/>
                </a:lnTo>
                <a:lnTo>
                  <a:pt x="167" y="459"/>
                </a:lnTo>
                <a:lnTo>
                  <a:pt x="170" y="464"/>
                </a:lnTo>
                <a:lnTo>
                  <a:pt x="171" y="469"/>
                </a:lnTo>
                <a:lnTo>
                  <a:pt x="173" y="474"/>
                </a:lnTo>
                <a:lnTo>
                  <a:pt x="190" y="565"/>
                </a:lnTo>
                <a:lnTo>
                  <a:pt x="190" y="565"/>
                </a:lnTo>
                <a:lnTo>
                  <a:pt x="190" y="571"/>
                </a:lnTo>
                <a:lnTo>
                  <a:pt x="190" y="576"/>
                </a:lnTo>
                <a:lnTo>
                  <a:pt x="188" y="580"/>
                </a:lnTo>
                <a:lnTo>
                  <a:pt x="187" y="584"/>
                </a:lnTo>
                <a:lnTo>
                  <a:pt x="185" y="587"/>
                </a:lnTo>
                <a:lnTo>
                  <a:pt x="181" y="591"/>
                </a:lnTo>
                <a:lnTo>
                  <a:pt x="174" y="596"/>
                </a:lnTo>
                <a:lnTo>
                  <a:pt x="166" y="599"/>
                </a:lnTo>
                <a:lnTo>
                  <a:pt x="157" y="603"/>
                </a:lnTo>
                <a:lnTo>
                  <a:pt x="138" y="606"/>
                </a:lnTo>
                <a:lnTo>
                  <a:pt x="138" y="606"/>
                </a:lnTo>
                <a:lnTo>
                  <a:pt x="132" y="607"/>
                </a:lnTo>
                <a:lnTo>
                  <a:pt x="125" y="609"/>
                </a:lnTo>
                <a:lnTo>
                  <a:pt x="119" y="609"/>
                </a:lnTo>
                <a:lnTo>
                  <a:pt x="113" y="607"/>
                </a:lnTo>
                <a:lnTo>
                  <a:pt x="101" y="603"/>
                </a:lnTo>
                <a:lnTo>
                  <a:pt x="91" y="597"/>
                </a:lnTo>
                <a:lnTo>
                  <a:pt x="81" y="590"/>
                </a:lnTo>
                <a:lnTo>
                  <a:pt x="73" y="583"/>
                </a:lnTo>
                <a:lnTo>
                  <a:pt x="66" y="575"/>
                </a:lnTo>
                <a:lnTo>
                  <a:pt x="60" y="566"/>
                </a:lnTo>
                <a:lnTo>
                  <a:pt x="60" y="566"/>
                </a:lnTo>
                <a:close/>
                <a:moveTo>
                  <a:pt x="219" y="459"/>
                </a:moveTo>
                <a:lnTo>
                  <a:pt x="219" y="459"/>
                </a:lnTo>
                <a:lnTo>
                  <a:pt x="215" y="459"/>
                </a:lnTo>
                <a:lnTo>
                  <a:pt x="212" y="458"/>
                </a:lnTo>
                <a:lnTo>
                  <a:pt x="206" y="454"/>
                </a:lnTo>
                <a:lnTo>
                  <a:pt x="202" y="449"/>
                </a:lnTo>
                <a:lnTo>
                  <a:pt x="201" y="445"/>
                </a:lnTo>
                <a:lnTo>
                  <a:pt x="201" y="442"/>
                </a:lnTo>
                <a:lnTo>
                  <a:pt x="201" y="442"/>
                </a:lnTo>
                <a:lnTo>
                  <a:pt x="201" y="438"/>
                </a:lnTo>
                <a:lnTo>
                  <a:pt x="202" y="435"/>
                </a:lnTo>
                <a:lnTo>
                  <a:pt x="206" y="429"/>
                </a:lnTo>
                <a:lnTo>
                  <a:pt x="212" y="425"/>
                </a:lnTo>
                <a:lnTo>
                  <a:pt x="215" y="424"/>
                </a:lnTo>
                <a:lnTo>
                  <a:pt x="219" y="424"/>
                </a:lnTo>
                <a:lnTo>
                  <a:pt x="290" y="424"/>
                </a:lnTo>
                <a:lnTo>
                  <a:pt x="290" y="275"/>
                </a:lnTo>
                <a:lnTo>
                  <a:pt x="219" y="275"/>
                </a:lnTo>
                <a:lnTo>
                  <a:pt x="219" y="275"/>
                </a:lnTo>
                <a:lnTo>
                  <a:pt x="215" y="275"/>
                </a:lnTo>
                <a:lnTo>
                  <a:pt x="212" y="274"/>
                </a:lnTo>
                <a:lnTo>
                  <a:pt x="206" y="270"/>
                </a:lnTo>
                <a:lnTo>
                  <a:pt x="202" y="265"/>
                </a:lnTo>
                <a:lnTo>
                  <a:pt x="201" y="261"/>
                </a:lnTo>
                <a:lnTo>
                  <a:pt x="201" y="258"/>
                </a:lnTo>
                <a:lnTo>
                  <a:pt x="201" y="258"/>
                </a:lnTo>
                <a:lnTo>
                  <a:pt x="201" y="254"/>
                </a:lnTo>
                <a:lnTo>
                  <a:pt x="202" y="251"/>
                </a:lnTo>
                <a:lnTo>
                  <a:pt x="206" y="246"/>
                </a:lnTo>
                <a:lnTo>
                  <a:pt x="212" y="242"/>
                </a:lnTo>
                <a:lnTo>
                  <a:pt x="215" y="241"/>
                </a:lnTo>
                <a:lnTo>
                  <a:pt x="219" y="240"/>
                </a:lnTo>
                <a:lnTo>
                  <a:pt x="290" y="240"/>
                </a:lnTo>
                <a:lnTo>
                  <a:pt x="290" y="53"/>
                </a:lnTo>
                <a:lnTo>
                  <a:pt x="290" y="53"/>
                </a:lnTo>
                <a:lnTo>
                  <a:pt x="262" y="56"/>
                </a:lnTo>
                <a:lnTo>
                  <a:pt x="262" y="56"/>
                </a:lnTo>
                <a:lnTo>
                  <a:pt x="245" y="59"/>
                </a:lnTo>
                <a:lnTo>
                  <a:pt x="226" y="64"/>
                </a:lnTo>
                <a:lnTo>
                  <a:pt x="226" y="64"/>
                </a:lnTo>
                <a:lnTo>
                  <a:pt x="220" y="64"/>
                </a:lnTo>
                <a:lnTo>
                  <a:pt x="215" y="64"/>
                </a:lnTo>
                <a:lnTo>
                  <a:pt x="211" y="63"/>
                </a:lnTo>
                <a:lnTo>
                  <a:pt x="206" y="60"/>
                </a:lnTo>
                <a:lnTo>
                  <a:pt x="201" y="58"/>
                </a:lnTo>
                <a:lnTo>
                  <a:pt x="198" y="54"/>
                </a:lnTo>
                <a:lnTo>
                  <a:pt x="195" y="50"/>
                </a:lnTo>
                <a:lnTo>
                  <a:pt x="193" y="45"/>
                </a:lnTo>
                <a:lnTo>
                  <a:pt x="193" y="45"/>
                </a:lnTo>
                <a:lnTo>
                  <a:pt x="193" y="39"/>
                </a:lnTo>
                <a:lnTo>
                  <a:pt x="193" y="34"/>
                </a:lnTo>
                <a:lnTo>
                  <a:pt x="194" y="30"/>
                </a:lnTo>
                <a:lnTo>
                  <a:pt x="197" y="25"/>
                </a:lnTo>
                <a:lnTo>
                  <a:pt x="199" y="20"/>
                </a:lnTo>
                <a:lnTo>
                  <a:pt x="202" y="17"/>
                </a:lnTo>
                <a:lnTo>
                  <a:pt x="207" y="15"/>
                </a:lnTo>
                <a:lnTo>
                  <a:pt x="212" y="12"/>
                </a:lnTo>
                <a:lnTo>
                  <a:pt x="212" y="12"/>
                </a:lnTo>
                <a:lnTo>
                  <a:pt x="234" y="7"/>
                </a:lnTo>
                <a:lnTo>
                  <a:pt x="257" y="4"/>
                </a:lnTo>
                <a:lnTo>
                  <a:pt x="257" y="4"/>
                </a:lnTo>
                <a:lnTo>
                  <a:pt x="279" y="2"/>
                </a:lnTo>
                <a:lnTo>
                  <a:pt x="301" y="0"/>
                </a:lnTo>
                <a:lnTo>
                  <a:pt x="301" y="0"/>
                </a:lnTo>
                <a:lnTo>
                  <a:pt x="319" y="2"/>
                </a:lnTo>
                <a:lnTo>
                  <a:pt x="335" y="3"/>
                </a:lnTo>
                <a:lnTo>
                  <a:pt x="353" y="5"/>
                </a:lnTo>
                <a:lnTo>
                  <a:pt x="370" y="7"/>
                </a:lnTo>
                <a:lnTo>
                  <a:pt x="386" y="12"/>
                </a:lnTo>
                <a:lnTo>
                  <a:pt x="402" y="16"/>
                </a:lnTo>
                <a:lnTo>
                  <a:pt x="419" y="22"/>
                </a:lnTo>
                <a:lnTo>
                  <a:pt x="434" y="27"/>
                </a:lnTo>
                <a:lnTo>
                  <a:pt x="450" y="34"/>
                </a:lnTo>
                <a:lnTo>
                  <a:pt x="464" y="43"/>
                </a:lnTo>
                <a:lnTo>
                  <a:pt x="478" y="51"/>
                </a:lnTo>
                <a:lnTo>
                  <a:pt x="492" y="59"/>
                </a:lnTo>
                <a:lnTo>
                  <a:pt x="506" y="69"/>
                </a:lnTo>
                <a:lnTo>
                  <a:pt x="519" y="79"/>
                </a:lnTo>
                <a:lnTo>
                  <a:pt x="531" y="90"/>
                </a:lnTo>
                <a:lnTo>
                  <a:pt x="542" y="101"/>
                </a:lnTo>
                <a:lnTo>
                  <a:pt x="542" y="101"/>
                </a:lnTo>
                <a:lnTo>
                  <a:pt x="554" y="113"/>
                </a:lnTo>
                <a:lnTo>
                  <a:pt x="565" y="125"/>
                </a:lnTo>
                <a:lnTo>
                  <a:pt x="575" y="138"/>
                </a:lnTo>
                <a:lnTo>
                  <a:pt x="585" y="152"/>
                </a:lnTo>
                <a:lnTo>
                  <a:pt x="593" y="166"/>
                </a:lnTo>
                <a:lnTo>
                  <a:pt x="601" y="180"/>
                </a:lnTo>
                <a:lnTo>
                  <a:pt x="609" y="194"/>
                </a:lnTo>
                <a:lnTo>
                  <a:pt x="617" y="209"/>
                </a:lnTo>
                <a:lnTo>
                  <a:pt x="622" y="225"/>
                </a:lnTo>
                <a:lnTo>
                  <a:pt x="627" y="241"/>
                </a:lnTo>
                <a:lnTo>
                  <a:pt x="632" y="258"/>
                </a:lnTo>
                <a:lnTo>
                  <a:pt x="637" y="274"/>
                </a:lnTo>
                <a:lnTo>
                  <a:pt x="639" y="290"/>
                </a:lnTo>
                <a:lnTo>
                  <a:pt x="641" y="308"/>
                </a:lnTo>
                <a:lnTo>
                  <a:pt x="642" y="324"/>
                </a:lnTo>
                <a:lnTo>
                  <a:pt x="644" y="342"/>
                </a:lnTo>
                <a:lnTo>
                  <a:pt x="644" y="342"/>
                </a:lnTo>
                <a:lnTo>
                  <a:pt x="642" y="360"/>
                </a:lnTo>
                <a:lnTo>
                  <a:pt x="641" y="377"/>
                </a:lnTo>
                <a:lnTo>
                  <a:pt x="639" y="395"/>
                </a:lnTo>
                <a:lnTo>
                  <a:pt x="637" y="411"/>
                </a:lnTo>
                <a:lnTo>
                  <a:pt x="632" y="428"/>
                </a:lnTo>
                <a:lnTo>
                  <a:pt x="627" y="444"/>
                </a:lnTo>
                <a:lnTo>
                  <a:pt x="622" y="459"/>
                </a:lnTo>
                <a:lnTo>
                  <a:pt x="617" y="476"/>
                </a:lnTo>
                <a:lnTo>
                  <a:pt x="609" y="491"/>
                </a:lnTo>
                <a:lnTo>
                  <a:pt x="601" y="505"/>
                </a:lnTo>
                <a:lnTo>
                  <a:pt x="593" y="519"/>
                </a:lnTo>
                <a:lnTo>
                  <a:pt x="585" y="533"/>
                </a:lnTo>
                <a:lnTo>
                  <a:pt x="575" y="546"/>
                </a:lnTo>
                <a:lnTo>
                  <a:pt x="565" y="559"/>
                </a:lnTo>
                <a:lnTo>
                  <a:pt x="554" y="572"/>
                </a:lnTo>
                <a:lnTo>
                  <a:pt x="542" y="584"/>
                </a:lnTo>
                <a:lnTo>
                  <a:pt x="542" y="584"/>
                </a:lnTo>
                <a:lnTo>
                  <a:pt x="531" y="596"/>
                </a:lnTo>
                <a:lnTo>
                  <a:pt x="519" y="606"/>
                </a:lnTo>
                <a:lnTo>
                  <a:pt x="506" y="617"/>
                </a:lnTo>
                <a:lnTo>
                  <a:pt x="492" y="626"/>
                </a:lnTo>
                <a:lnTo>
                  <a:pt x="478" y="634"/>
                </a:lnTo>
                <a:lnTo>
                  <a:pt x="464" y="643"/>
                </a:lnTo>
                <a:lnTo>
                  <a:pt x="450" y="651"/>
                </a:lnTo>
                <a:lnTo>
                  <a:pt x="434" y="658"/>
                </a:lnTo>
                <a:lnTo>
                  <a:pt x="419" y="664"/>
                </a:lnTo>
                <a:lnTo>
                  <a:pt x="402" y="668"/>
                </a:lnTo>
                <a:lnTo>
                  <a:pt x="386" y="673"/>
                </a:lnTo>
                <a:lnTo>
                  <a:pt x="370" y="677"/>
                </a:lnTo>
                <a:lnTo>
                  <a:pt x="353" y="680"/>
                </a:lnTo>
                <a:lnTo>
                  <a:pt x="335" y="683"/>
                </a:lnTo>
                <a:lnTo>
                  <a:pt x="319" y="684"/>
                </a:lnTo>
                <a:lnTo>
                  <a:pt x="301" y="684"/>
                </a:lnTo>
                <a:lnTo>
                  <a:pt x="301" y="684"/>
                </a:lnTo>
                <a:lnTo>
                  <a:pt x="279" y="684"/>
                </a:lnTo>
                <a:lnTo>
                  <a:pt x="257" y="681"/>
                </a:lnTo>
                <a:lnTo>
                  <a:pt x="257" y="681"/>
                </a:lnTo>
                <a:lnTo>
                  <a:pt x="234" y="678"/>
                </a:lnTo>
                <a:lnTo>
                  <a:pt x="212" y="672"/>
                </a:lnTo>
                <a:lnTo>
                  <a:pt x="212" y="672"/>
                </a:lnTo>
                <a:lnTo>
                  <a:pt x="207" y="671"/>
                </a:lnTo>
                <a:lnTo>
                  <a:pt x="202" y="668"/>
                </a:lnTo>
                <a:lnTo>
                  <a:pt x="199" y="665"/>
                </a:lnTo>
                <a:lnTo>
                  <a:pt x="197" y="660"/>
                </a:lnTo>
                <a:lnTo>
                  <a:pt x="194" y="656"/>
                </a:lnTo>
                <a:lnTo>
                  <a:pt x="193" y="651"/>
                </a:lnTo>
                <a:lnTo>
                  <a:pt x="193" y="646"/>
                </a:lnTo>
                <a:lnTo>
                  <a:pt x="193" y="640"/>
                </a:lnTo>
                <a:lnTo>
                  <a:pt x="193" y="640"/>
                </a:lnTo>
                <a:lnTo>
                  <a:pt x="195" y="636"/>
                </a:lnTo>
                <a:lnTo>
                  <a:pt x="198" y="631"/>
                </a:lnTo>
                <a:lnTo>
                  <a:pt x="201" y="627"/>
                </a:lnTo>
                <a:lnTo>
                  <a:pt x="206" y="625"/>
                </a:lnTo>
                <a:lnTo>
                  <a:pt x="211" y="623"/>
                </a:lnTo>
                <a:lnTo>
                  <a:pt x="215" y="622"/>
                </a:lnTo>
                <a:lnTo>
                  <a:pt x="220" y="622"/>
                </a:lnTo>
                <a:lnTo>
                  <a:pt x="226" y="622"/>
                </a:lnTo>
                <a:lnTo>
                  <a:pt x="226" y="622"/>
                </a:lnTo>
                <a:lnTo>
                  <a:pt x="245" y="626"/>
                </a:lnTo>
                <a:lnTo>
                  <a:pt x="262" y="630"/>
                </a:lnTo>
                <a:lnTo>
                  <a:pt x="262" y="630"/>
                </a:lnTo>
                <a:lnTo>
                  <a:pt x="290" y="631"/>
                </a:lnTo>
                <a:lnTo>
                  <a:pt x="290" y="459"/>
                </a:lnTo>
                <a:lnTo>
                  <a:pt x="219" y="459"/>
                </a:lnTo>
                <a:lnTo>
                  <a:pt x="219" y="459"/>
                </a:lnTo>
                <a:close/>
                <a:moveTo>
                  <a:pt x="374" y="63"/>
                </a:moveTo>
                <a:lnTo>
                  <a:pt x="374" y="63"/>
                </a:lnTo>
                <a:lnTo>
                  <a:pt x="395" y="84"/>
                </a:lnTo>
                <a:lnTo>
                  <a:pt x="414" y="106"/>
                </a:lnTo>
                <a:lnTo>
                  <a:pt x="432" y="131"/>
                </a:lnTo>
                <a:lnTo>
                  <a:pt x="448" y="157"/>
                </a:lnTo>
                <a:lnTo>
                  <a:pt x="448" y="157"/>
                </a:lnTo>
                <a:lnTo>
                  <a:pt x="459" y="177"/>
                </a:lnTo>
                <a:lnTo>
                  <a:pt x="467" y="198"/>
                </a:lnTo>
                <a:lnTo>
                  <a:pt x="475" y="219"/>
                </a:lnTo>
                <a:lnTo>
                  <a:pt x="482" y="240"/>
                </a:lnTo>
                <a:lnTo>
                  <a:pt x="572" y="240"/>
                </a:lnTo>
                <a:lnTo>
                  <a:pt x="572" y="240"/>
                </a:lnTo>
                <a:lnTo>
                  <a:pt x="566" y="226"/>
                </a:lnTo>
                <a:lnTo>
                  <a:pt x="559" y="212"/>
                </a:lnTo>
                <a:lnTo>
                  <a:pt x="552" y="199"/>
                </a:lnTo>
                <a:lnTo>
                  <a:pt x="544" y="186"/>
                </a:lnTo>
                <a:lnTo>
                  <a:pt x="535" y="173"/>
                </a:lnTo>
                <a:lnTo>
                  <a:pt x="526" y="161"/>
                </a:lnTo>
                <a:lnTo>
                  <a:pt x="517" y="150"/>
                </a:lnTo>
                <a:lnTo>
                  <a:pt x="506" y="138"/>
                </a:lnTo>
                <a:lnTo>
                  <a:pt x="506" y="138"/>
                </a:lnTo>
                <a:lnTo>
                  <a:pt x="492" y="125"/>
                </a:lnTo>
                <a:lnTo>
                  <a:pt x="477" y="113"/>
                </a:lnTo>
                <a:lnTo>
                  <a:pt x="461" y="101"/>
                </a:lnTo>
                <a:lnTo>
                  <a:pt x="445" y="92"/>
                </a:lnTo>
                <a:lnTo>
                  <a:pt x="428" y="83"/>
                </a:lnTo>
                <a:lnTo>
                  <a:pt x="411" y="74"/>
                </a:lnTo>
                <a:lnTo>
                  <a:pt x="392" y="69"/>
                </a:lnTo>
                <a:lnTo>
                  <a:pt x="374" y="63"/>
                </a:lnTo>
                <a:lnTo>
                  <a:pt x="374" y="63"/>
                </a:lnTo>
                <a:close/>
                <a:moveTo>
                  <a:pt x="582" y="275"/>
                </a:moveTo>
                <a:lnTo>
                  <a:pt x="490" y="275"/>
                </a:lnTo>
                <a:lnTo>
                  <a:pt x="490" y="275"/>
                </a:lnTo>
                <a:lnTo>
                  <a:pt x="493" y="293"/>
                </a:lnTo>
                <a:lnTo>
                  <a:pt x="494" y="309"/>
                </a:lnTo>
                <a:lnTo>
                  <a:pt x="495" y="327"/>
                </a:lnTo>
                <a:lnTo>
                  <a:pt x="497" y="343"/>
                </a:lnTo>
                <a:lnTo>
                  <a:pt x="497" y="343"/>
                </a:lnTo>
                <a:lnTo>
                  <a:pt x="495" y="364"/>
                </a:lnTo>
                <a:lnTo>
                  <a:pt x="494" y="384"/>
                </a:lnTo>
                <a:lnTo>
                  <a:pt x="492" y="404"/>
                </a:lnTo>
                <a:lnTo>
                  <a:pt x="487" y="424"/>
                </a:lnTo>
                <a:lnTo>
                  <a:pt x="579" y="424"/>
                </a:lnTo>
                <a:lnTo>
                  <a:pt x="579" y="424"/>
                </a:lnTo>
                <a:lnTo>
                  <a:pt x="584" y="404"/>
                </a:lnTo>
                <a:lnTo>
                  <a:pt x="587" y="384"/>
                </a:lnTo>
                <a:lnTo>
                  <a:pt x="589" y="363"/>
                </a:lnTo>
                <a:lnTo>
                  <a:pt x="591" y="342"/>
                </a:lnTo>
                <a:lnTo>
                  <a:pt x="591" y="342"/>
                </a:lnTo>
                <a:lnTo>
                  <a:pt x="589" y="326"/>
                </a:lnTo>
                <a:lnTo>
                  <a:pt x="588" y="308"/>
                </a:lnTo>
                <a:lnTo>
                  <a:pt x="586" y="292"/>
                </a:lnTo>
                <a:lnTo>
                  <a:pt x="582" y="275"/>
                </a:lnTo>
                <a:lnTo>
                  <a:pt x="582" y="275"/>
                </a:lnTo>
                <a:close/>
                <a:moveTo>
                  <a:pt x="566" y="459"/>
                </a:moveTo>
                <a:lnTo>
                  <a:pt x="479" y="459"/>
                </a:lnTo>
                <a:lnTo>
                  <a:pt x="479" y="459"/>
                </a:lnTo>
                <a:lnTo>
                  <a:pt x="473" y="477"/>
                </a:lnTo>
                <a:lnTo>
                  <a:pt x="466" y="495"/>
                </a:lnTo>
                <a:lnTo>
                  <a:pt x="458" y="512"/>
                </a:lnTo>
                <a:lnTo>
                  <a:pt x="450" y="529"/>
                </a:lnTo>
                <a:lnTo>
                  <a:pt x="450" y="529"/>
                </a:lnTo>
                <a:lnTo>
                  <a:pt x="434" y="553"/>
                </a:lnTo>
                <a:lnTo>
                  <a:pt x="417" y="578"/>
                </a:lnTo>
                <a:lnTo>
                  <a:pt x="398" y="600"/>
                </a:lnTo>
                <a:lnTo>
                  <a:pt x="378" y="622"/>
                </a:lnTo>
                <a:lnTo>
                  <a:pt x="378" y="622"/>
                </a:lnTo>
                <a:lnTo>
                  <a:pt x="395" y="616"/>
                </a:lnTo>
                <a:lnTo>
                  <a:pt x="413" y="609"/>
                </a:lnTo>
                <a:lnTo>
                  <a:pt x="431" y="602"/>
                </a:lnTo>
                <a:lnTo>
                  <a:pt x="447" y="592"/>
                </a:lnTo>
                <a:lnTo>
                  <a:pt x="462" y="583"/>
                </a:lnTo>
                <a:lnTo>
                  <a:pt x="478" y="571"/>
                </a:lnTo>
                <a:lnTo>
                  <a:pt x="492" y="559"/>
                </a:lnTo>
                <a:lnTo>
                  <a:pt x="506" y="548"/>
                </a:lnTo>
                <a:lnTo>
                  <a:pt x="506" y="548"/>
                </a:lnTo>
                <a:lnTo>
                  <a:pt x="524" y="528"/>
                </a:lnTo>
                <a:lnTo>
                  <a:pt x="540" y="506"/>
                </a:lnTo>
                <a:lnTo>
                  <a:pt x="554" y="483"/>
                </a:lnTo>
                <a:lnTo>
                  <a:pt x="566" y="459"/>
                </a:lnTo>
                <a:lnTo>
                  <a:pt x="566" y="459"/>
                </a:lnTo>
                <a:close/>
                <a:moveTo>
                  <a:pt x="324" y="424"/>
                </a:moveTo>
                <a:lnTo>
                  <a:pt x="452" y="424"/>
                </a:lnTo>
                <a:lnTo>
                  <a:pt x="452" y="424"/>
                </a:lnTo>
                <a:lnTo>
                  <a:pt x="455" y="404"/>
                </a:lnTo>
                <a:lnTo>
                  <a:pt x="459" y="384"/>
                </a:lnTo>
                <a:lnTo>
                  <a:pt x="460" y="364"/>
                </a:lnTo>
                <a:lnTo>
                  <a:pt x="461" y="343"/>
                </a:lnTo>
                <a:lnTo>
                  <a:pt x="461" y="343"/>
                </a:lnTo>
                <a:lnTo>
                  <a:pt x="460" y="327"/>
                </a:lnTo>
                <a:lnTo>
                  <a:pt x="459" y="309"/>
                </a:lnTo>
                <a:lnTo>
                  <a:pt x="458" y="293"/>
                </a:lnTo>
                <a:lnTo>
                  <a:pt x="454" y="275"/>
                </a:lnTo>
                <a:lnTo>
                  <a:pt x="324" y="275"/>
                </a:lnTo>
                <a:lnTo>
                  <a:pt x="324" y="424"/>
                </a:lnTo>
                <a:lnTo>
                  <a:pt x="324" y="424"/>
                </a:lnTo>
                <a:close/>
                <a:moveTo>
                  <a:pt x="324" y="240"/>
                </a:moveTo>
                <a:lnTo>
                  <a:pt x="446" y="240"/>
                </a:lnTo>
                <a:lnTo>
                  <a:pt x="446" y="240"/>
                </a:lnTo>
                <a:lnTo>
                  <a:pt x="440" y="223"/>
                </a:lnTo>
                <a:lnTo>
                  <a:pt x="433" y="206"/>
                </a:lnTo>
                <a:lnTo>
                  <a:pt x="426" y="189"/>
                </a:lnTo>
                <a:lnTo>
                  <a:pt x="418" y="174"/>
                </a:lnTo>
                <a:lnTo>
                  <a:pt x="418" y="174"/>
                </a:lnTo>
                <a:lnTo>
                  <a:pt x="408" y="158"/>
                </a:lnTo>
                <a:lnTo>
                  <a:pt x="399" y="144"/>
                </a:lnTo>
                <a:lnTo>
                  <a:pt x="388" y="130"/>
                </a:lnTo>
                <a:lnTo>
                  <a:pt x="377" y="115"/>
                </a:lnTo>
                <a:lnTo>
                  <a:pt x="365" y="103"/>
                </a:lnTo>
                <a:lnTo>
                  <a:pt x="352" y="90"/>
                </a:lnTo>
                <a:lnTo>
                  <a:pt x="338" y="78"/>
                </a:lnTo>
                <a:lnTo>
                  <a:pt x="324" y="67"/>
                </a:lnTo>
                <a:lnTo>
                  <a:pt x="324" y="240"/>
                </a:lnTo>
                <a:lnTo>
                  <a:pt x="324" y="240"/>
                </a:lnTo>
                <a:close/>
                <a:moveTo>
                  <a:pt x="324" y="620"/>
                </a:moveTo>
                <a:lnTo>
                  <a:pt x="324" y="620"/>
                </a:lnTo>
                <a:lnTo>
                  <a:pt x="339" y="610"/>
                </a:lnTo>
                <a:lnTo>
                  <a:pt x="352" y="597"/>
                </a:lnTo>
                <a:lnTo>
                  <a:pt x="365" y="585"/>
                </a:lnTo>
                <a:lnTo>
                  <a:pt x="378" y="571"/>
                </a:lnTo>
                <a:lnTo>
                  <a:pt x="388" y="557"/>
                </a:lnTo>
                <a:lnTo>
                  <a:pt x="400" y="543"/>
                </a:lnTo>
                <a:lnTo>
                  <a:pt x="410" y="528"/>
                </a:lnTo>
                <a:lnTo>
                  <a:pt x="419" y="512"/>
                </a:lnTo>
                <a:lnTo>
                  <a:pt x="419" y="512"/>
                </a:lnTo>
                <a:lnTo>
                  <a:pt x="431" y="486"/>
                </a:lnTo>
                <a:lnTo>
                  <a:pt x="441" y="459"/>
                </a:lnTo>
                <a:lnTo>
                  <a:pt x="324" y="459"/>
                </a:lnTo>
                <a:lnTo>
                  <a:pt x="324" y="620"/>
                </a:lnTo>
                <a:lnTo>
                  <a:pt x="324" y="62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38993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9C937752-B09E-4B2B-A01D-0BBB3B6C6FF9}"/>
              </a:ext>
            </a:extLst>
          </p:cNvPr>
          <p:cNvSpPr/>
          <p:nvPr/>
        </p:nvSpPr>
        <p:spPr>
          <a:xfrm flipH="1">
            <a:off x="6771060" y="1638922"/>
            <a:ext cx="2168900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100" b="1" dirty="0">
                <a:solidFill>
                  <a:schemeClr val="accent2"/>
                </a:solidFill>
              </a:rPr>
              <a:t>TEXT PLACEHOLDER</a:t>
            </a:r>
            <a:endParaRPr lang="en-US" sz="1100" dirty="0">
              <a:solidFill>
                <a:schemeClr val="accent2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9B134CF3-7C6E-455B-BDE4-362E3E08DCC0}"/>
              </a:ext>
            </a:extLst>
          </p:cNvPr>
          <p:cNvSpPr/>
          <p:nvPr/>
        </p:nvSpPr>
        <p:spPr>
          <a:xfrm flipH="1">
            <a:off x="6771060" y="2762904"/>
            <a:ext cx="2168900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100" b="1" dirty="0">
                <a:solidFill>
                  <a:schemeClr val="accent4"/>
                </a:solidFill>
              </a:rPr>
              <a:t>TEXT PLACEHOLDER</a:t>
            </a:r>
            <a:endParaRPr lang="en-US" sz="1100" dirty="0">
              <a:solidFill>
                <a:schemeClr val="accent4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2" name="Rectangle 101">
            <a:extLst>
              <a:ext uri="{FF2B5EF4-FFF2-40B4-BE49-F238E27FC236}">
                <a16:creationId xmlns:a16="http://schemas.microsoft.com/office/drawing/2014/main" id="{6B8E1F97-75C3-48CB-A998-46A44F69E706}"/>
              </a:ext>
            </a:extLst>
          </p:cNvPr>
          <p:cNvSpPr/>
          <p:nvPr/>
        </p:nvSpPr>
        <p:spPr>
          <a:xfrm flipH="1">
            <a:off x="6771060" y="3886885"/>
            <a:ext cx="2168900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100" b="1" dirty="0">
                <a:solidFill>
                  <a:schemeClr val="accent6"/>
                </a:solidFill>
              </a:rPr>
              <a:t>TEXT PLACEHOLDER</a:t>
            </a:r>
            <a:endParaRPr lang="en-US" sz="1100" dirty="0">
              <a:solidFill>
                <a:schemeClr val="accent6"/>
              </a:solidFill>
            </a:endParaRPr>
          </a:p>
          <a:p>
            <a:pPr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3" name="Rectangle 102">
            <a:extLst>
              <a:ext uri="{FF2B5EF4-FFF2-40B4-BE49-F238E27FC236}">
                <a16:creationId xmlns:a16="http://schemas.microsoft.com/office/drawing/2014/main" id="{C7E9DB7F-62A8-44A4-BFFD-7D5D344C9589}"/>
              </a:ext>
            </a:extLst>
          </p:cNvPr>
          <p:cNvSpPr/>
          <p:nvPr/>
        </p:nvSpPr>
        <p:spPr>
          <a:xfrm flipH="1">
            <a:off x="196483" y="1638922"/>
            <a:ext cx="2176904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1"/>
                </a:solidFill>
              </a:rPr>
              <a:t>TEXT PLACEHOLDER</a:t>
            </a:r>
            <a:endParaRPr lang="en-US" sz="1100" dirty="0">
              <a:solidFill>
                <a:schemeClr val="accent1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4" name="Rectangle 103">
            <a:extLst>
              <a:ext uri="{FF2B5EF4-FFF2-40B4-BE49-F238E27FC236}">
                <a16:creationId xmlns:a16="http://schemas.microsoft.com/office/drawing/2014/main" id="{99176A40-6C75-41CC-94EE-85F780E08208}"/>
              </a:ext>
            </a:extLst>
          </p:cNvPr>
          <p:cNvSpPr/>
          <p:nvPr/>
        </p:nvSpPr>
        <p:spPr>
          <a:xfrm flipH="1">
            <a:off x="196483" y="2762904"/>
            <a:ext cx="2176904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3"/>
                </a:solidFill>
              </a:rPr>
              <a:t>TEXT PLACEHOLDER</a:t>
            </a:r>
            <a:endParaRPr lang="en-US" sz="1100" dirty="0">
              <a:solidFill>
                <a:schemeClr val="accent3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sp>
        <p:nvSpPr>
          <p:cNvPr id="105" name="Rectangle 104">
            <a:extLst>
              <a:ext uri="{FF2B5EF4-FFF2-40B4-BE49-F238E27FC236}">
                <a16:creationId xmlns:a16="http://schemas.microsoft.com/office/drawing/2014/main" id="{A5CDC60A-FF72-42C0-9DB3-F1FB903D610D}"/>
              </a:ext>
            </a:extLst>
          </p:cNvPr>
          <p:cNvSpPr/>
          <p:nvPr/>
        </p:nvSpPr>
        <p:spPr>
          <a:xfrm flipH="1">
            <a:off x="196483" y="3886885"/>
            <a:ext cx="2176904" cy="6694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>
              <a:lnSpc>
                <a:spcPct val="150000"/>
              </a:lnSpc>
            </a:pPr>
            <a:r>
              <a:rPr lang="en-US" sz="1100" b="1" dirty="0">
                <a:solidFill>
                  <a:schemeClr val="accent5"/>
                </a:solidFill>
              </a:rPr>
              <a:t>TEXT PLACEHOLDER</a:t>
            </a:r>
            <a:endParaRPr lang="en-US" sz="1100" dirty="0">
              <a:solidFill>
                <a:schemeClr val="accent5"/>
              </a:solidFill>
            </a:endParaRPr>
          </a:p>
          <a:p>
            <a:pPr algn="r">
              <a:lnSpc>
                <a:spcPct val="150000"/>
              </a:lnSpc>
            </a:pP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</a:t>
            </a:r>
            <a:r>
              <a:rPr lang="ar-IQ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9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sample text This is a sample 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2598795" y="1257464"/>
            <a:ext cx="3946410" cy="3659278"/>
            <a:chOff x="3123220" y="1415322"/>
            <a:chExt cx="2897560" cy="3344297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4209702" y="1948036"/>
              <a:ext cx="722833" cy="268590"/>
            </a:xfrm>
            <a:custGeom>
              <a:avLst/>
              <a:gdLst>
                <a:gd name="T0" fmla="*/ 566 w 1133"/>
                <a:gd name="T1" fmla="*/ 303 h 421"/>
                <a:gd name="T2" fmla="*/ 85 w 1133"/>
                <a:gd name="T3" fmla="*/ 0 h 421"/>
                <a:gd name="T4" fmla="*/ 0 w 1133"/>
                <a:gd name="T5" fmla="*/ 95 h 421"/>
                <a:gd name="T6" fmla="*/ 566 w 1133"/>
                <a:gd name="T7" fmla="*/ 421 h 421"/>
                <a:gd name="T8" fmla="*/ 1133 w 1133"/>
                <a:gd name="T9" fmla="*/ 95 h 421"/>
                <a:gd name="T10" fmla="*/ 1048 w 1133"/>
                <a:gd name="T11" fmla="*/ 0 h 421"/>
                <a:gd name="T12" fmla="*/ 566 w 1133"/>
                <a:gd name="T13" fmla="*/ 303 h 4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33" h="421">
                  <a:moveTo>
                    <a:pt x="566" y="303"/>
                  </a:moveTo>
                  <a:lnTo>
                    <a:pt x="85" y="0"/>
                  </a:lnTo>
                  <a:lnTo>
                    <a:pt x="0" y="95"/>
                  </a:lnTo>
                  <a:lnTo>
                    <a:pt x="566" y="421"/>
                  </a:lnTo>
                  <a:lnTo>
                    <a:pt x="1133" y="95"/>
                  </a:lnTo>
                  <a:lnTo>
                    <a:pt x="1048" y="0"/>
                  </a:lnTo>
                  <a:lnTo>
                    <a:pt x="566" y="303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3981943" y="2342309"/>
              <a:ext cx="1177075" cy="398100"/>
            </a:xfrm>
            <a:custGeom>
              <a:avLst/>
              <a:gdLst>
                <a:gd name="T0" fmla="*/ 1845 w 1845"/>
                <a:gd name="T1" fmla="*/ 92 h 624"/>
                <a:gd name="T2" fmla="*/ 1736 w 1845"/>
                <a:gd name="T3" fmla="*/ 0 h 624"/>
                <a:gd name="T4" fmla="*/ 923 w 1845"/>
                <a:gd name="T5" fmla="*/ 506 h 624"/>
                <a:gd name="T6" fmla="*/ 111 w 1845"/>
                <a:gd name="T7" fmla="*/ 0 h 624"/>
                <a:gd name="T8" fmla="*/ 0 w 1845"/>
                <a:gd name="T9" fmla="*/ 92 h 624"/>
                <a:gd name="T10" fmla="*/ 923 w 1845"/>
                <a:gd name="T11" fmla="*/ 624 h 624"/>
                <a:gd name="T12" fmla="*/ 1845 w 1845"/>
                <a:gd name="T13" fmla="*/ 92 h 6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45" h="624">
                  <a:moveTo>
                    <a:pt x="1845" y="92"/>
                  </a:moveTo>
                  <a:lnTo>
                    <a:pt x="1736" y="0"/>
                  </a:lnTo>
                  <a:lnTo>
                    <a:pt x="923" y="506"/>
                  </a:lnTo>
                  <a:lnTo>
                    <a:pt x="111" y="0"/>
                  </a:lnTo>
                  <a:lnTo>
                    <a:pt x="0" y="92"/>
                  </a:lnTo>
                  <a:lnTo>
                    <a:pt x="923" y="624"/>
                  </a:lnTo>
                  <a:lnTo>
                    <a:pt x="1845" y="92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3755459" y="2737219"/>
              <a:ext cx="1631955" cy="526972"/>
            </a:xfrm>
            <a:custGeom>
              <a:avLst/>
              <a:gdLst>
                <a:gd name="T0" fmla="*/ 2558 w 2558"/>
                <a:gd name="T1" fmla="*/ 88 h 826"/>
                <a:gd name="T2" fmla="*/ 2423 w 2558"/>
                <a:gd name="T3" fmla="*/ 0 h 826"/>
                <a:gd name="T4" fmla="*/ 1278 w 2558"/>
                <a:gd name="T5" fmla="*/ 708 h 826"/>
                <a:gd name="T6" fmla="*/ 133 w 2558"/>
                <a:gd name="T7" fmla="*/ 0 h 826"/>
                <a:gd name="T8" fmla="*/ 0 w 2558"/>
                <a:gd name="T9" fmla="*/ 88 h 826"/>
                <a:gd name="T10" fmla="*/ 1278 w 2558"/>
                <a:gd name="T11" fmla="*/ 826 h 826"/>
                <a:gd name="T12" fmla="*/ 2558 w 2558"/>
                <a:gd name="T13" fmla="*/ 88 h 8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58" h="826">
                  <a:moveTo>
                    <a:pt x="2558" y="88"/>
                  </a:moveTo>
                  <a:lnTo>
                    <a:pt x="2423" y="0"/>
                  </a:lnTo>
                  <a:lnTo>
                    <a:pt x="1278" y="708"/>
                  </a:lnTo>
                  <a:lnTo>
                    <a:pt x="133" y="0"/>
                  </a:lnTo>
                  <a:lnTo>
                    <a:pt x="0" y="88"/>
                  </a:lnTo>
                  <a:lnTo>
                    <a:pt x="1278" y="826"/>
                  </a:lnTo>
                  <a:lnTo>
                    <a:pt x="2558" y="88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3528976" y="3131491"/>
              <a:ext cx="2084284" cy="656483"/>
            </a:xfrm>
            <a:custGeom>
              <a:avLst/>
              <a:gdLst>
                <a:gd name="T0" fmla="*/ 3267 w 3267"/>
                <a:gd name="T1" fmla="*/ 87 h 1029"/>
                <a:gd name="T2" fmla="*/ 3111 w 3267"/>
                <a:gd name="T3" fmla="*/ 0 h 1029"/>
                <a:gd name="T4" fmla="*/ 1633 w 3267"/>
                <a:gd name="T5" fmla="*/ 911 h 1029"/>
                <a:gd name="T6" fmla="*/ 157 w 3267"/>
                <a:gd name="T7" fmla="*/ 0 h 1029"/>
                <a:gd name="T8" fmla="*/ 0 w 3267"/>
                <a:gd name="T9" fmla="*/ 87 h 1029"/>
                <a:gd name="T10" fmla="*/ 1633 w 3267"/>
                <a:gd name="T11" fmla="*/ 1029 h 1029"/>
                <a:gd name="T12" fmla="*/ 3267 w 3267"/>
                <a:gd name="T13" fmla="*/ 87 h 10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267" h="1029">
                  <a:moveTo>
                    <a:pt x="3267" y="87"/>
                  </a:moveTo>
                  <a:lnTo>
                    <a:pt x="3111" y="0"/>
                  </a:lnTo>
                  <a:lnTo>
                    <a:pt x="1633" y="911"/>
                  </a:lnTo>
                  <a:lnTo>
                    <a:pt x="157" y="0"/>
                  </a:lnTo>
                  <a:lnTo>
                    <a:pt x="0" y="87"/>
                  </a:lnTo>
                  <a:lnTo>
                    <a:pt x="1633" y="1029"/>
                  </a:lnTo>
                  <a:lnTo>
                    <a:pt x="3267" y="87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3303130" y="3527039"/>
              <a:ext cx="2536612" cy="784717"/>
            </a:xfrm>
            <a:custGeom>
              <a:avLst/>
              <a:gdLst>
                <a:gd name="T0" fmla="*/ 1987 w 3976"/>
                <a:gd name="T1" fmla="*/ 1111 h 1230"/>
                <a:gd name="T2" fmla="*/ 179 w 3976"/>
                <a:gd name="T3" fmla="*/ 0 h 1230"/>
                <a:gd name="T4" fmla="*/ 0 w 3976"/>
                <a:gd name="T5" fmla="*/ 82 h 1230"/>
                <a:gd name="T6" fmla="*/ 1987 w 3976"/>
                <a:gd name="T7" fmla="*/ 1230 h 1230"/>
                <a:gd name="T8" fmla="*/ 3976 w 3976"/>
                <a:gd name="T9" fmla="*/ 82 h 1230"/>
                <a:gd name="T10" fmla="*/ 3796 w 3976"/>
                <a:gd name="T11" fmla="*/ 0 h 1230"/>
                <a:gd name="T12" fmla="*/ 1987 w 3976"/>
                <a:gd name="T13" fmla="*/ 1111 h 12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976" h="1230">
                  <a:moveTo>
                    <a:pt x="1987" y="1111"/>
                  </a:moveTo>
                  <a:lnTo>
                    <a:pt x="179" y="0"/>
                  </a:lnTo>
                  <a:lnTo>
                    <a:pt x="0" y="82"/>
                  </a:lnTo>
                  <a:lnTo>
                    <a:pt x="1987" y="1230"/>
                  </a:lnTo>
                  <a:lnTo>
                    <a:pt x="3976" y="82"/>
                  </a:lnTo>
                  <a:lnTo>
                    <a:pt x="3796" y="0"/>
                  </a:lnTo>
                  <a:lnTo>
                    <a:pt x="1987" y="1111"/>
                  </a:lnTo>
                  <a:close/>
                </a:path>
              </a:pathLst>
            </a:custGeom>
            <a:solidFill>
              <a:srgbClr val="58595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4570799" y="2008644"/>
              <a:ext cx="556958" cy="656483"/>
            </a:xfrm>
            <a:custGeom>
              <a:avLst/>
              <a:gdLst>
                <a:gd name="T0" fmla="*/ 873 w 873"/>
                <a:gd name="T1" fmla="*/ 527 h 1029"/>
                <a:gd name="T2" fmla="*/ 567 w 873"/>
                <a:gd name="T3" fmla="*/ 0 h 1029"/>
                <a:gd name="T4" fmla="*/ 0 w 873"/>
                <a:gd name="T5" fmla="*/ 326 h 1029"/>
                <a:gd name="T6" fmla="*/ 0 w 873"/>
                <a:gd name="T7" fmla="*/ 326 h 1029"/>
                <a:gd name="T8" fmla="*/ 0 w 873"/>
                <a:gd name="T9" fmla="*/ 1029 h 1029"/>
                <a:gd name="T10" fmla="*/ 0 w 873"/>
                <a:gd name="T11" fmla="*/ 1029 h 1029"/>
                <a:gd name="T12" fmla="*/ 873 w 873"/>
                <a:gd name="T13" fmla="*/ 527 h 10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73" h="1029">
                  <a:moveTo>
                    <a:pt x="873" y="527"/>
                  </a:moveTo>
                  <a:lnTo>
                    <a:pt x="567" y="0"/>
                  </a:lnTo>
                  <a:lnTo>
                    <a:pt x="0" y="326"/>
                  </a:lnTo>
                  <a:lnTo>
                    <a:pt x="0" y="326"/>
                  </a:lnTo>
                  <a:lnTo>
                    <a:pt x="0" y="1029"/>
                  </a:lnTo>
                  <a:lnTo>
                    <a:pt x="0" y="1029"/>
                  </a:lnTo>
                  <a:lnTo>
                    <a:pt x="873" y="527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1"/>
            <p:cNvSpPr>
              <a:spLocks/>
            </p:cNvSpPr>
            <p:nvPr/>
          </p:nvSpPr>
          <p:spPr bwMode="auto">
            <a:xfrm>
              <a:off x="4015118" y="2008644"/>
              <a:ext cx="555682" cy="656483"/>
            </a:xfrm>
            <a:custGeom>
              <a:avLst/>
              <a:gdLst>
                <a:gd name="T0" fmla="*/ 305 w 871"/>
                <a:gd name="T1" fmla="*/ 0 h 1029"/>
                <a:gd name="T2" fmla="*/ 0 w 871"/>
                <a:gd name="T3" fmla="*/ 527 h 1029"/>
                <a:gd name="T4" fmla="*/ 871 w 871"/>
                <a:gd name="T5" fmla="*/ 1029 h 1029"/>
                <a:gd name="T6" fmla="*/ 871 w 871"/>
                <a:gd name="T7" fmla="*/ 326 h 1029"/>
                <a:gd name="T8" fmla="*/ 305 w 871"/>
                <a:gd name="T9" fmla="*/ 0 h 10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71" h="1029">
                  <a:moveTo>
                    <a:pt x="305" y="0"/>
                  </a:moveTo>
                  <a:lnTo>
                    <a:pt x="0" y="527"/>
                  </a:lnTo>
                  <a:lnTo>
                    <a:pt x="871" y="1029"/>
                  </a:lnTo>
                  <a:lnTo>
                    <a:pt x="871" y="326"/>
                  </a:lnTo>
                  <a:lnTo>
                    <a:pt x="305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2"/>
            <p:cNvSpPr>
              <a:spLocks/>
            </p:cNvSpPr>
            <p:nvPr/>
          </p:nvSpPr>
          <p:spPr bwMode="auto">
            <a:xfrm>
              <a:off x="3334392" y="3186996"/>
              <a:ext cx="1236407" cy="1048841"/>
            </a:xfrm>
            <a:custGeom>
              <a:avLst/>
              <a:gdLst>
                <a:gd name="T0" fmla="*/ 1938 w 1938"/>
                <a:gd name="T1" fmla="*/ 942 h 1644"/>
                <a:gd name="T2" fmla="*/ 305 w 1938"/>
                <a:gd name="T3" fmla="*/ 0 h 1644"/>
                <a:gd name="T4" fmla="*/ 0 w 1938"/>
                <a:gd name="T5" fmla="*/ 525 h 1644"/>
                <a:gd name="T6" fmla="*/ 1938 w 1938"/>
                <a:gd name="T7" fmla="*/ 1644 h 1644"/>
                <a:gd name="T8" fmla="*/ 1938 w 1938"/>
                <a:gd name="T9" fmla="*/ 1644 h 1644"/>
                <a:gd name="T10" fmla="*/ 1938 w 1938"/>
                <a:gd name="T11" fmla="*/ 942 h 1644"/>
                <a:gd name="T12" fmla="*/ 1938 w 1938"/>
                <a:gd name="T13" fmla="*/ 942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38" h="1644">
                  <a:moveTo>
                    <a:pt x="1938" y="942"/>
                  </a:moveTo>
                  <a:lnTo>
                    <a:pt x="305" y="0"/>
                  </a:lnTo>
                  <a:lnTo>
                    <a:pt x="0" y="525"/>
                  </a:lnTo>
                  <a:lnTo>
                    <a:pt x="1938" y="1644"/>
                  </a:lnTo>
                  <a:lnTo>
                    <a:pt x="1938" y="1644"/>
                  </a:lnTo>
                  <a:lnTo>
                    <a:pt x="1938" y="942"/>
                  </a:lnTo>
                  <a:lnTo>
                    <a:pt x="1938" y="942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3"/>
            <p:cNvSpPr>
              <a:spLocks/>
            </p:cNvSpPr>
            <p:nvPr/>
          </p:nvSpPr>
          <p:spPr bwMode="auto">
            <a:xfrm>
              <a:off x="4570799" y="3186996"/>
              <a:ext cx="1235769" cy="1048841"/>
            </a:xfrm>
            <a:custGeom>
              <a:avLst/>
              <a:gdLst>
                <a:gd name="T0" fmla="*/ 1634 w 1937"/>
                <a:gd name="T1" fmla="*/ 0 h 1644"/>
                <a:gd name="T2" fmla="*/ 0 w 1937"/>
                <a:gd name="T3" fmla="*/ 942 h 1644"/>
                <a:gd name="T4" fmla="*/ 0 w 1937"/>
                <a:gd name="T5" fmla="*/ 1644 h 1644"/>
                <a:gd name="T6" fmla="*/ 1937 w 1937"/>
                <a:gd name="T7" fmla="*/ 525 h 1644"/>
                <a:gd name="T8" fmla="*/ 1634 w 1937"/>
                <a:gd name="T9" fmla="*/ 0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37" h="1644">
                  <a:moveTo>
                    <a:pt x="1634" y="0"/>
                  </a:moveTo>
                  <a:lnTo>
                    <a:pt x="0" y="942"/>
                  </a:lnTo>
                  <a:lnTo>
                    <a:pt x="0" y="1644"/>
                  </a:lnTo>
                  <a:lnTo>
                    <a:pt x="1937" y="525"/>
                  </a:lnTo>
                  <a:lnTo>
                    <a:pt x="1634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4"/>
            <p:cNvSpPr>
              <a:spLocks/>
            </p:cNvSpPr>
            <p:nvPr/>
          </p:nvSpPr>
          <p:spPr bwMode="auto">
            <a:xfrm>
              <a:off x="3788634" y="2401003"/>
              <a:ext cx="782165" cy="787906"/>
            </a:xfrm>
            <a:custGeom>
              <a:avLst/>
              <a:gdLst>
                <a:gd name="T0" fmla="*/ 303 w 1226"/>
                <a:gd name="T1" fmla="*/ 0 h 1235"/>
                <a:gd name="T2" fmla="*/ 0 w 1226"/>
                <a:gd name="T3" fmla="*/ 527 h 1235"/>
                <a:gd name="T4" fmla="*/ 1226 w 1226"/>
                <a:gd name="T5" fmla="*/ 1235 h 1235"/>
                <a:gd name="T6" fmla="*/ 1226 w 1226"/>
                <a:gd name="T7" fmla="*/ 1235 h 1235"/>
                <a:gd name="T8" fmla="*/ 1226 w 1226"/>
                <a:gd name="T9" fmla="*/ 532 h 1235"/>
                <a:gd name="T10" fmla="*/ 303 w 1226"/>
                <a:gd name="T11" fmla="*/ 0 h 1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26" h="1235">
                  <a:moveTo>
                    <a:pt x="303" y="0"/>
                  </a:moveTo>
                  <a:lnTo>
                    <a:pt x="0" y="527"/>
                  </a:lnTo>
                  <a:lnTo>
                    <a:pt x="1226" y="1235"/>
                  </a:lnTo>
                  <a:lnTo>
                    <a:pt x="1226" y="1235"/>
                  </a:lnTo>
                  <a:lnTo>
                    <a:pt x="1226" y="532"/>
                  </a:lnTo>
                  <a:lnTo>
                    <a:pt x="303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5"/>
            <p:cNvSpPr>
              <a:spLocks/>
            </p:cNvSpPr>
            <p:nvPr/>
          </p:nvSpPr>
          <p:spPr bwMode="auto">
            <a:xfrm>
              <a:off x="4570799" y="2401003"/>
              <a:ext cx="782803" cy="787906"/>
            </a:xfrm>
            <a:custGeom>
              <a:avLst/>
              <a:gdLst>
                <a:gd name="T0" fmla="*/ 922 w 1227"/>
                <a:gd name="T1" fmla="*/ 0 h 1235"/>
                <a:gd name="T2" fmla="*/ 0 w 1227"/>
                <a:gd name="T3" fmla="*/ 532 h 1235"/>
                <a:gd name="T4" fmla="*/ 0 w 1227"/>
                <a:gd name="T5" fmla="*/ 532 h 1235"/>
                <a:gd name="T6" fmla="*/ 0 w 1227"/>
                <a:gd name="T7" fmla="*/ 1235 h 1235"/>
                <a:gd name="T8" fmla="*/ 1227 w 1227"/>
                <a:gd name="T9" fmla="*/ 527 h 1235"/>
                <a:gd name="T10" fmla="*/ 922 w 1227"/>
                <a:gd name="T11" fmla="*/ 0 h 1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27" h="1235">
                  <a:moveTo>
                    <a:pt x="922" y="0"/>
                  </a:moveTo>
                  <a:lnTo>
                    <a:pt x="0" y="532"/>
                  </a:lnTo>
                  <a:lnTo>
                    <a:pt x="0" y="532"/>
                  </a:lnTo>
                  <a:lnTo>
                    <a:pt x="0" y="1235"/>
                  </a:lnTo>
                  <a:lnTo>
                    <a:pt x="1227" y="527"/>
                  </a:lnTo>
                  <a:lnTo>
                    <a:pt x="92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6"/>
            <p:cNvSpPr>
              <a:spLocks/>
            </p:cNvSpPr>
            <p:nvPr/>
          </p:nvSpPr>
          <p:spPr bwMode="auto">
            <a:xfrm>
              <a:off x="3562151" y="2793361"/>
              <a:ext cx="1008648" cy="919331"/>
            </a:xfrm>
            <a:custGeom>
              <a:avLst/>
              <a:gdLst>
                <a:gd name="T0" fmla="*/ 1581 w 1581"/>
                <a:gd name="T1" fmla="*/ 738 h 1441"/>
                <a:gd name="T2" fmla="*/ 303 w 1581"/>
                <a:gd name="T3" fmla="*/ 0 h 1441"/>
                <a:gd name="T4" fmla="*/ 0 w 1581"/>
                <a:gd name="T5" fmla="*/ 527 h 1441"/>
                <a:gd name="T6" fmla="*/ 1581 w 1581"/>
                <a:gd name="T7" fmla="*/ 1441 h 1441"/>
                <a:gd name="T8" fmla="*/ 1581 w 1581"/>
                <a:gd name="T9" fmla="*/ 1441 h 1441"/>
                <a:gd name="T10" fmla="*/ 1581 w 1581"/>
                <a:gd name="T11" fmla="*/ 738 h 1441"/>
                <a:gd name="T12" fmla="*/ 1581 w 1581"/>
                <a:gd name="T13" fmla="*/ 73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81" h="1441">
                  <a:moveTo>
                    <a:pt x="1581" y="738"/>
                  </a:moveTo>
                  <a:lnTo>
                    <a:pt x="303" y="0"/>
                  </a:lnTo>
                  <a:lnTo>
                    <a:pt x="0" y="527"/>
                  </a:lnTo>
                  <a:lnTo>
                    <a:pt x="1581" y="1441"/>
                  </a:lnTo>
                  <a:lnTo>
                    <a:pt x="1581" y="1441"/>
                  </a:lnTo>
                  <a:lnTo>
                    <a:pt x="1581" y="738"/>
                  </a:lnTo>
                  <a:lnTo>
                    <a:pt x="1581" y="73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7"/>
            <p:cNvSpPr>
              <a:spLocks/>
            </p:cNvSpPr>
            <p:nvPr/>
          </p:nvSpPr>
          <p:spPr bwMode="auto">
            <a:xfrm>
              <a:off x="4570799" y="2793361"/>
              <a:ext cx="1009287" cy="919331"/>
            </a:xfrm>
            <a:custGeom>
              <a:avLst/>
              <a:gdLst>
                <a:gd name="T0" fmla="*/ 1280 w 1582"/>
                <a:gd name="T1" fmla="*/ 0 h 1441"/>
                <a:gd name="T2" fmla="*/ 0 w 1582"/>
                <a:gd name="T3" fmla="*/ 738 h 1441"/>
                <a:gd name="T4" fmla="*/ 0 w 1582"/>
                <a:gd name="T5" fmla="*/ 1441 h 1441"/>
                <a:gd name="T6" fmla="*/ 1582 w 1582"/>
                <a:gd name="T7" fmla="*/ 527 h 1441"/>
                <a:gd name="T8" fmla="*/ 1280 w 1582"/>
                <a:gd name="T9" fmla="*/ 0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82" h="1441">
                  <a:moveTo>
                    <a:pt x="1280" y="0"/>
                  </a:moveTo>
                  <a:lnTo>
                    <a:pt x="0" y="738"/>
                  </a:lnTo>
                  <a:lnTo>
                    <a:pt x="0" y="1441"/>
                  </a:lnTo>
                  <a:lnTo>
                    <a:pt x="1582" y="527"/>
                  </a:lnTo>
                  <a:lnTo>
                    <a:pt x="1280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8"/>
            <p:cNvSpPr>
              <a:spLocks/>
            </p:cNvSpPr>
            <p:nvPr/>
          </p:nvSpPr>
          <p:spPr bwMode="auto">
            <a:xfrm>
              <a:off x="4570799" y="3579354"/>
              <a:ext cx="1448855" cy="1180265"/>
            </a:xfrm>
            <a:custGeom>
              <a:avLst/>
              <a:gdLst>
                <a:gd name="T0" fmla="*/ 2271 w 2271"/>
                <a:gd name="T1" fmla="*/ 488 h 1850"/>
                <a:gd name="T2" fmla="*/ 1989 w 2271"/>
                <a:gd name="T3" fmla="*/ 0 h 1850"/>
                <a:gd name="T4" fmla="*/ 0 w 2271"/>
                <a:gd name="T5" fmla="*/ 1148 h 1850"/>
                <a:gd name="T6" fmla="*/ 0 w 2271"/>
                <a:gd name="T7" fmla="*/ 1850 h 1850"/>
                <a:gd name="T8" fmla="*/ 2271 w 2271"/>
                <a:gd name="T9" fmla="*/ 540 h 1850"/>
                <a:gd name="T10" fmla="*/ 2271 w 2271"/>
                <a:gd name="T11" fmla="*/ 488 h 1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1" h="1850">
                  <a:moveTo>
                    <a:pt x="2271" y="488"/>
                  </a:moveTo>
                  <a:lnTo>
                    <a:pt x="1989" y="0"/>
                  </a:lnTo>
                  <a:lnTo>
                    <a:pt x="0" y="1148"/>
                  </a:lnTo>
                  <a:lnTo>
                    <a:pt x="0" y="1850"/>
                  </a:lnTo>
                  <a:lnTo>
                    <a:pt x="2271" y="540"/>
                  </a:lnTo>
                  <a:lnTo>
                    <a:pt x="2271" y="488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9"/>
            <p:cNvSpPr>
              <a:spLocks/>
            </p:cNvSpPr>
            <p:nvPr/>
          </p:nvSpPr>
          <p:spPr bwMode="auto">
            <a:xfrm>
              <a:off x="3123220" y="3579354"/>
              <a:ext cx="1447579" cy="1180265"/>
            </a:xfrm>
            <a:custGeom>
              <a:avLst/>
              <a:gdLst>
                <a:gd name="T0" fmla="*/ 2269 w 2269"/>
                <a:gd name="T1" fmla="*/ 1148 h 1850"/>
                <a:gd name="T2" fmla="*/ 282 w 2269"/>
                <a:gd name="T3" fmla="*/ 0 h 1850"/>
                <a:gd name="T4" fmla="*/ 0 w 2269"/>
                <a:gd name="T5" fmla="*/ 488 h 1850"/>
                <a:gd name="T6" fmla="*/ 0 w 2269"/>
                <a:gd name="T7" fmla="*/ 540 h 1850"/>
                <a:gd name="T8" fmla="*/ 2269 w 2269"/>
                <a:gd name="T9" fmla="*/ 1850 h 1850"/>
                <a:gd name="T10" fmla="*/ 2269 w 2269"/>
                <a:gd name="T11" fmla="*/ 1850 h 1850"/>
                <a:gd name="T12" fmla="*/ 2269 w 2269"/>
                <a:gd name="T13" fmla="*/ 1148 h 1850"/>
                <a:gd name="T14" fmla="*/ 2269 w 2269"/>
                <a:gd name="T15" fmla="*/ 1148 h 1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69" h="1850">
                  <a:moveTo>
                    <a:pt x="2269" y="1148"/>
                  </a:moveTo>
                  <a:lnTo>
                    <a:pt x="282" y="0"/>
                  </a:lnTo>
                  <a:lnTo>
                    <a:pt x="0" y="488"/>
                  </a:lnTo>
                  <a:lnTo>
                    <a:pt x="0" y="540"/>
                  </a:lnTo>
                  <a:lnTo>
                    <a:pt x="2269" y="1850"/>
                  </a:lnTo>
                  <a:lnTo>
                    <a:pt x="2269" y="1850"/>
                  </a:lnTo>
                  <a:lnTo>
                    <a:pt x="2269" y="1148"/>
                  </a:lnTo>
                  <a:lnTo>
                    <a:pt x="2269" y="1148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0"/>
            <p:cNvSpPr>
              <a:spLocks/>
            </p:cNvSpPr>
            <p:nvPr/>
          </p:nvSpPr>
          <p:spPr bwMode="auto">
            <a:xfrm>
              <a:off x="4570799" y="1415322"/>
              <a:ext cx="328560" cy="726023"/>
            </a:xfrm>
            <a:custGeom>
              <a:avLst/>
              <a:gdLst>
                <a:gd name="T0" fmla="*/ 515 w 515"/>
                <a:gd name="T1" fmla="*/ 840 h 1138"/>
                <a:gd name="T2" fmla="*/ 47 w 515"/>
                <a:gd name="T3" fmla="*/ 26 h 1138"/>
                <a:gd name="T4" fmla="*/ 0 w 515"/>
                <a:gd name="T5" fmla="*/ 0 h 1138"/>
                <a:gd name="T6" fmla="*/ 0 w 515"/>
                <a:gd name="T7" fmla="*/ 0 h 1138"/>
                <a:gd name="T8" fmla="*/ 0 w 515"/>
                <a:gd name="T9" fmla="*/ 1138 h 1138"/>
                <a:gd name="T10" fmla="*/ 0 w 515"/>
                <a:gd name="T11" fmla="*/ 1138 h 1138"/>
                <a:gd name="T12" fmla="*/ 515 w 515"/>
                <a:gd name="T13" fmla="*/ 840 h 1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5" h="1138">
                  <a:moveTo>
                    <a:pt x="515" y="840"/>
                  </a:moveTo>
                  <a:lnTo>
                    <a:pt x="47" y="2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1138"/>
                  </a:lnTo>
                  <a:lnTo>
                    <a:pt x="0" y="1138"/>
                  </a:lnTo>
                  <a:lnTo>
                    <a:pt x="515" y="84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21"/>
            <p:cNvSpPr>
              <a:spLocks/>
            </p:cNvSpPr>
            <p:nvPr/>
          </p:nvSpPr>
          <p:spPr bwMode="auto">
            <a:xfrm>
              <a:off x="4241600" y="1415322"/>
              <a:ext cx="329198" cy="726023"/>
            </a:xfrm>
            <a:custGeom>
              <a:avLst/>
              <a:gdLst>
                <a:gd name="T0" fmla="*/ 471 w 516"/>
                <a:gd name="T1" fmla="*/ 26 h 1138"/>
                <a:gd name="T2" fmla="*/ 0 w 516"/>
                <a:gd name="T3" fmla="*/ 840 h 1138"/>
                <a:gd name="T4" fmla="*/ 516 w 516"/>
                <a:gd name="T5" fmla="*/ 1138 h 1138"/>
                <a:gd name="T6" fmla="*/ 516 w 516"/>
                <a:gd name="T7" fmla="*/ 0 h 1138"/>
                <a:gd name="T8" fmla="*/ 471 w 516"/>
                <a:gd name="T9" fmla="*/ 26 h 1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6" h="1138">
                  <a:moveTo>
                    <a:pt x="471" y="26"/>
                  </a:moveTo>
                  <a:lnTo>
                    <a:pt x="0" y="840"/>
                  </a:lnTo>
                  <a:lnTo>
                    <a:pt x="516" y="1138"/>
                  </a:lnTo>
                  <a:lnTo>
                    <a:pt x="516" y="0"/>
                  </a:lnTo>
                  <a:lnTo>
                    <a:pt x="471" y="2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10"/>
            <p:cNvSpPr>
              <a:spLocks/>
            </p:cNvSpPr>
            <p:nvPr/>
          </p:nvSpPr>
          <p:spPr bwMode="auto">
            <a:xfrm>
              <a:off x="4571925" y="2008644"/>
              <a:ext cx="556958" cy="656483"/>
            </a:xfrm>
            <a:custGeom>
              <a:avLst/>
              <a:gdLst>
                <a:gd name="T0" fmla="*/ 873 w 873"/>
                <a:gd name="T1" fmla="*/ 527 h 1029"/>
                <a:gd name="T2" fmla="*/ 567 w 873"/>
                <a:gd name="T3" fmla="*/ 0 h 1029"/>
                <a:gd name="T4" fmla="*/ 0 w 873"/>
                <a:gd name="T5" fmla="*/ 326 h 1029"/>
                <a:gd name="T6" fmla="*/ 0 w 873"/>
                <a:gd name="T7" fmla="*/ 326 h 1029"/>
                <a:gd name="T8" fmla="*/ 0 w 873"/>
                <a:gd name="T9" fmla="*/ 1029 h 1029"/>
                <a:gd name="T10" fmla="*/ 0 w 873"/>
                <a:gd name="T11" fmla="*/ 1029 h 1029"/>
                <a:gd name="T12" fmla="*/ 873 w 873"/>
                <a:gd name="T13" fmla="*/ 527 h 10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73" h="1029">
                  <a:moveTo>
                    <a:pt x="873" y="527"/>
                  </a:moveTo>
                  <a:lnTo>
                    <a:pt x="567" y="0"/>
                  </a:lnTo>
                  <a:lnTo>
                    <a:pt x="0" y="326"/>
                  </a:lnTo>
                  <a:lnTo>
                    <a:pt x="0" y="326"/>
                  </a:lnTo>
                  <a:lnTo>
                    <a:pt x="0" y="1029"/>
                  </a:lnTo>
                  <a:lnTo>
                    <a:pt x="0" y="1029"/>
                  </a:lnTo>
                  <a:lnTo>
                    <a:pt x="873" y="527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Freeform 13"/>
            <p:cNvSpPr>
              <a:spLocks/>
            </p:cNvSpPr>
            <p:nvPr/>
          </p:nvSpPr>
          <p:spPr bwMode="auto">
            <a:xfrm>
              <a:off x="4571925" y="3186996"/>
              <a:ext cx="1235769" cy="1048841"/>
            </a:xfrm>
            <a:custGeom>
              <a:avLst/>
              <a:gdLst>
                <a:gd name="T0" fmla="*/ 1634 w 1937"/>
                <a:gd name="T1" fmla="*/ 0 h 1644"/>
                <a:gd name="T2" fmla="*/ 0 w 1937"/>
                <a:gd name="T3" fmla="*/ 942 h 1644"/>
                <a:gd name="T4" fmla="*/ 0 w 1937"/>
                <a:gd name="T5" fmla="*/ 1644 h 1644"/>
                <a:gd name="T6" fmla="*/ 1937 w 1937"/>
                <a:gd name="T7" fmla="*/ 525 h 1644"/>
                <a:gd name="T8" fmla="*/ 1634 w 1937"/>
                <a:gd name="T9" fmla="*/ 0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937" h="1644">
                  <a:moveTo>
                    <a:pt x="1634" y="0"/>
                  </a:moveTo>
                  <a:lnTo>
                    <a:pt x="0" y="942"/>
                  </a:lnTo>
                  <a:lnTo>
                    <a:pt x="0" y="1644"/>
                  </a:lnTo>
                  <a:lnTo>
                    <a:pt x="1937" y="525"/>
                  </a:lnTo>
                  <a:lnTo>
                    <a:pt x="1634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15"/>
            <p:cNvSpPr>
              <a:spLocks/>
            </p:cNvSpPr>
            <p:nvPr/>
          </p:nvSpPr>
          <p:spPr bwMode="auto">
            <a:xfrm>
              <a:off x="4571925" y="2401003"/>
              <a:ext cx="782803" cy="787906"/>
            </a:xfrm>
            <a:custGeom>
              <a:avLst/>
              <a:gdLst>
                <a:gd name="T0" fmla="*/ 922 w 1227"/>
                <a:gd name="T1" fmla="*/ 0 h 1235"/>
                <a:gd name="T2" fmla="*/ 0 w 1227"/>
                <a:gd name="T3" fmla="*/ 532 h 1235"/>
                <a:gd name="T4" fmla="*/ 0 w 1227"/>
                <a:gd name="T5" fmla="*/ 532 h 1235"/>
                <a:gd name="T6" fmla="*/ 0 w 1227"/>
                <a:gd name="T7" fmla="*/ 1235 h 1235"/>
                <a:gd name="T8" fmla="*/ 1227 w 1227"/>
                <a:gd name="T9" fmla="*/ 527 h 1235"/>
                <a:gd name="T10" fmla="*/ 922 w 1227"/>
                <a:gd name="T11" fmla="*/ 0 h 1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227" h="1235">
                  <a:moveTo>
                    <a:pt x="922" y="0"/>
                  </a:moveTo>
                  <a:lnTo>
                    <a:pt x="0" y="532"/>
                  </a:lnTo>
                  <a:lnTo>
                    <a:pt x="0" y="532"/>
                  </a:lnTo>
                  <a:lnTo>
                    <a:pt x="0" y="1235"/>
                  </a:lnTo>
                  <a:lnTo>
                    <a:pt x="1227" y="527"/>
                  </a:lnTo>
                  <a:lnTo>
                    <a:pt x="922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17"/>
            <p:cNvSpPr>
              <a:spLocks/>
            </p:cNvSpPr>
            <p:nvPr/>
          </p:nvSpPr>
          <p:spPr bwMode="auto">
            <a:xfrm>
              <a:off x="4571925" y="2793361"/>
              <a:ext cx="1009287" cy="919331"/>
            </a:xfrm>
            <a:custGeom>
              <a:avLst/>
              <a:gdLst>
                <a:gd name="T0" fmla="*/ 1280 w 1582"/>
                <a:gd name="T1" fmla="*/ 0 h 1441"/>
                <a:gd name="T2" fmla="*/ 0 w 1582"/>
                <a:gd name="T3" fmla="*/ 738 h 1441"/>
                <a:gd name="T4" fmla="*/ 0 w 1582"/>
                <a:gd name="T5" fmla="*/ 1441 h 1441"/>
                <a:gd name="T6" fmla="*/ 1582 w 1582"/>
                <a:gd name="T7" fmla="*/ 527 h 1441"/>
                <a:gd name="T8" fmla="*/ 1280 w 1582"/>
                <a:gd name="T9" fmla="*/ 0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82" h="1441">
                  <a:moveTo>
                    <a:pt x="1280" y="0"/>
                  </a:moveTo>
                  <a:lnTo>
                    <a:pt x="0" y="738"/>
                  </a:lnTo>
                  <a:lnTo>
                    <a:pt x="0" y="1441"/>
                  </a:lnTo>
                  <a:lnTo>
                    <a:pt x="1582" y="527"/>
                  </a:lnTo>
                  <a:lnTo>
                    <a:pt x="1280" y="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" name="Freeform 18"/>
            <p:cNvSpPr>
              <a:spLocks/>
            </p:cNvSpPr>
            <p:nvPr/>
          </p:nvSpPr>
          <p:spPr bwMode="auto">
            <a:xfrm>
              <a:off x="4571925" y="3579354"/>
              <a:ext cx="1448855" cy="1180265"/>
            </a:xfrm>
            <a:custGeom>
              <a:avLst/>
              <a:gdLst>
                <a:gd name="T0" fmla="*/ 2271 w 2271"/>
                <a:gd name="T1" fmla="*/ 488 h 1850"/>
                <a:gd name="T2" fmla="*/ 1989 w 2271"/>
                <a:gd name="T3" fmla="*/ 0 h 1850"/>
                <a:gd name="T4" fmla="*/ 0 w 2271"/>
                <a:gd name="T5" fmla="*/ 1148 h 1850"/>
                <a:gd name="T6" fmla="*/ 0 w 2271"/>
                <a:gd name="T7" fmla="*/ 1850 h 1850"/>
                <a:gd name="T8" fmla="*/ 2271 w 2271"/>
                <a:gd name="T9" fmla="*/ 540 h 1850"/>
                <a:gd name="T10" fmla="*/ 2271 w 2271"/>
                <a:gd name="T11" fmla="*/ 488 h 18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71" h="1850">
                  <a:moveTo>
                    <a:pt x="2271" y="488"/>
                  </a:moveTo>
                  <a:lnTo>
                    <a:pt x="1989" y="0"/>
                  </a:lnTo>
                  <a:lnTo>
                    <a:pt x="0" y="1148"/>
                  </a:lnTo>
                  <a:lnTo>
                    <a:pt x="0" y="1850"/>
                  </a:lnTo>
                  <a:lnTo>
                    <a:pt x="2271" y="540"/>
                  </a:lnTo>
                  <a:lnTo>
                    <a:pt x="2271" y="488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" name="Freeform 20"/>
            <p:cNvSpPr>
              <a:spLocks/>
            </p:cNvSpPr>
            <p:nvPr/>
          </p:nvSpPr>
          <p:spPr bwMode="auto">
            <a:xfrm>
              <a:off x="4571925" y="1415322"/>
              <a:ext cx="328560" cy="726023"/>
            </a:xfrm>
            <a:custGeom>
              <a:avLst/>
              <a:gdLst>
                <a:gd name="T0" fmla="*/ 515 w 515"/>
                <a:gd name="T1" fmla="*/ 840 h 1138"/>
                <a:gd name="T2" fmla="*/ 47 w 515"/>
                <a:gd name="T3" fmla="*/ 26 h 1138"/>
                <a:gd name="T4" fmla="*/ 0 w 515"/>
                <a:gd name="T5" fmla="*/ 0 h 1138"/>
                <a:gd name="T6" fmla="*/ 0 w 515"/>
                <a:gd name="T7" fmla="*/ 0 h 1138"/>
                <a:gd name="T8" fmla="*/ 0 w 515"/>
                <a:gd name="T9" fmla="*/ 1138 h 1138"/>
                <a:gd name="T10" fmla="*/ 0 w 515"/>
                <a:gd name="T11" fmla="*/ 1138 h 1138"/>
                <a:gd name="T12" fmla="*/ 515 w 515"/>
                <a:gd name="T13" fmla="*/ 840 h 1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15" h="1138">
                  <a:moveTo>
                    <a:pt x="515" y="840"/>
                  </a:moveTo>
                  <a:lnTo>
                    <a:pt x="47" y="2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1138"/>
                  </a:lnTo>
                  <a:lnTo>
                    <a:pt x="0" y="1138"/>
                  </a:lnTo>
                  <a:lnTo>
                    <a:pt x="515" y="840"/>
                  </a:lnTo>
                  <a:close/>
                </a:path>
              </a:pathLst>
            </a:custGeom>
            <a:solidFill>
              <a:schemeClr val="tx1">
                <a:alpha val="2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46" name="TextBox 145"/>
          <p:cNvSpPr txBox="1"/>
          <p:nvPr/>
        </p:nvSpPr>
        <p:spPr>
          <a:xfrm flipH="1">
            <a:off x="4456107" y="1537120"/>
            <a:ext cx="5363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ar-SA" sz="2000" b="1" dirty="0">
                <a:solidFill>
                  <a:schemeClr val="bg1"/>
                </a:solidFill>
              </a:rPr>
              <a:t>1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47" name="TextBox 146"/>
          <p:cNvSpPr txBox="1"/>
          <p:nvPr/>
        </p:nvSpPr>
        <p:spPr>
          <a:xfrm flipH="1">
            <a:off x="4653131" y="2046375"/>
            <a:ext cx="5363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48" name="TextBox 147"/>
          <p:cNvSpPr txBox="1"/>
          <p:nvPr/>
        </p:nvSpPr>
        <p:spPr>
          <a:xfrm flipH="1">
            <a:off x="4850155" y="2513909"/>
            <a:ext cx="5363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3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49" name="TextBox 148"/>
          <p:cNvSpPr txBox="1"/>
          <p:nvPr/>
        </p:nvSpPr>
        <p:spPr>
          <a:xfrm flipH="1">
            <a:off x="5047179" y="2989382"/>
            <a:ext cx="5363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4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50" name="TextBox 149"/>
          <p:cNvSpPr txBox="1"/>
          <p:nvPr/>
        </p:nvSpPr>
        <p:spPr>
          <a:xfrm flipH="1">
            <a:off x="5244203" y="3477041"/>
            <a:ext cx="5363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5</a:t>
            </a:r>
            <a:endParaRPr lang="en-US" sz="2000" b="1" dirty="0">
              <a:solidFill>
                <a:schemeClr val="bg1"/>
              </a:solidFill>
            </a:endParaRPr>
          </a:p>
        </p:txBody>
      </p:sp>
      <p:sp>
        <p:nvSpPr>
          <p:cNvPr id="151" name="TextBox 150"/>
          <p:cNvSpPr txBox="1"/>
          <p:nvPr/>
        </p:nvSpPr>
        <p:spPr>
          <a:xfrm flipH="1">
            <a:off x="5441229" y="3949644"/>
            <a:ext cx="53637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>
                <a:solidFill>
                  <a:schemeClr val="bg1"/>
                </a:solidFill>
              </a:rPr>
              <a:t>6</a:t>
            </a:r>
            <a:endParaRPr lang="en-US" sz="2000" b="1" dirty="0">
              <a:solidFill>
                <a:schemeClr val="bg1"/>
              </a:solidFill>
            </a:endParaRPr>
          </a:p>
        </p:txBody>
      </p:sp>
      <p:grpSp>
        <p:nvGrpSpPr>
          <p:cNvPr id="152" name="Group 151">
            <a:extLst>
              <a:ext uri="{FF2B5EF4-FFF2-40B4-BE49-F238E27FC236}">
                <a16:creationId xmlns:a16="http://schemas.microsoft.com/office/drawing/2014/main" id="{D52A8E34-E3B9-43CA-A3EA-CF76D4589D0D}"/>
              </a:ext>
            </a:extLst>
          </p:cNvPr>
          <p:cNvGrpSpPr/>
          <p:nvPr/>
        </p:nvGrpSpPr>
        <p:grpSpPr>
          <a:xfrm>
            <a:off x="3990107" y="2619062"/>
            <a:ext cx="240706" cy="240704"/>
            <a:chOff x="7416800" y="4024396"/>
            <a:chExt cx="330201" cy="330200"/>
          </a:xfrm>
          <a:solidFill>
            <a:schemeClr val="bg1"/>
          </a:solidFill>
        </p:grpSpPr>
        <p:sp>
          <p:nvSpPr>
            <p:cNvPr id="153" name="Freeform 19">
              <a:extLst>
                <a:ext uri="{FF2B5EF4-FFF2-40B4-BE49-F238E27FC236}">
                  <a16:creationId xmlns:a16="http://schemas.microsoft.com/office/drawing/2014/main" id="{F3C74E1F-CF3B-4098-A53D-0B157C2961D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462838" y="4057733"/>
              <a:ext cx="284163" cy="171450"/>
            </a:xfrm>
            <a:custGeom>
              <a:avLst/>
              <a:gdLst>
                <a:gd name="T0" fmla="*/ 0 w 536"/>
                <a:gd name="T1" fmla="*/ 40 h 324"/>
                <a:gd name="T2" fmla="*/ 74 w 536"/>
                <a:gd name="T3" fmla="*/ 3 h 324"/>
                <a:gd name="T4" fmla="*/ 74 w 536"/>
                <a:gd name="T5" fmla="*/ 3 h 324"/>
                <a:gd name="T6" fmla="*/ 80 w 536"/>
                <a:gd name="T7" fmla="*/ 0 h 324"/>
                <a:gd name="T8" fmla="*/ 84 w 536"/>
                <a:gd name="T9" fmla="*/ 1 h 324"/>
                <a:gd name="T10" fmla="*/ 90 w 536"/>
                <a:gd name="T11" fmla="*/ 4 h 324"/>
                <a:gd name="T12" fmla="*/ 94 w 536"/>
                <a:gd name="T13" fmla="*/ 8 h 324"/>
                <a:gd name="T14" fmla="*/ 94 w 536"/>
                <a:gd name="T15" fmla="*/ 8 h 324"/>
                <a:gd name="T16" fmla="*/ 152 w 536"/>
                <a:gd name="T17" fmla="*/ 129 h 324"/>
                <a:gd name="T18" fmla="*/ 217 w 536"/>
                <a:gd name="T19" fmla="*/ 79 h 324"/>
                <a:gd name="T20" fmla="*/ 217 w 536"/>
                <a:gd name="T21" fmla="*/ 79 h 324"/>
                <a:gd name="T22" fmla="*/ 223 w 536"/>
                <a:gd name="T23" fmla="*/ 77 h 324"/>
                <a:gd name="T24" fmla="*/ 228 w 536"/>
                <a:gd name="T25" fmla="*/ 77 h 324"/>
                <a:gd name="T26" fmla="*/ 233 w 536"/>
                <a:gd name="T27" fmla="*/ 78 h 324"/>
                <a:gd name="T28" fmla="*/ 237 w 536"/>
                <a:gd name="T29" fmla="*/ 80 h 324"/>
                <a:gd name="T30" fmla="*/ 313 w 536"/>
                <a:gd name="T31" fmla="*/ 147 h 324"/>
                <a:gd name="T32" fmla="*/ 364 w 536"/>
                <a:gd name="T33" fmla="*/ 133 h 324"/>
                <a:gd name="T34" fmla="*/ 364 w 536"/>
                <a:gd name="T35" fmla="*/ 133 h 324"/>
                <a:gd name="T36" fmla="*/ 368 w 536"/>
                <a:gd name="T37" fmla="*/ 132 h 324"/>
                <a:gd name="T38" fmla="*/ 371 w 536"/>
                <a:gd name="T39" fmla="*/ 132 h 324"/>
                <a:gd name="T40" fmla="*/ 375 w 536"/>
                <a:gd name="T41" fmla="*/ 134 h 324"/>
                <a:gd name="T42" fmla="*/ 377 w 536"/>
                <a:gd name="T43" fmla="*/ 135 h 324"/>
                <a:gd name="T44" fmla="*/ 379 w 536"/>
                <a:gd name="T45" fmla="*/ 135 h 324"/>
                <a:gd name="T46" fmla="*/ 404 w 536"/>
                <a:gd name="T47" fmla="*/ 161 h 324"/>
                <a:gd name="T48" fmla="*/ 388 w 536"/>
                <a:gd name="T49" fmla="*/ 185 h 324"/>
                <a:gd name="T50" fmla="*/ 364 w 536"/>
                <a:gd name="T51" fmla="*/ 162 h 324"/>
                <a:gd name="T52" fmla="*/ 314 w 536"/>
                <a:gd name="T53" fmla="*/ 178 h 324"/>
                <a:gd name="T54" fmla="*/ 314 w 536"/>
                <a:gd name="T55" fmla="*/ 178 h 324"/>
                <a:gd name="T56" fmla="*/ 314 w 536"/>
                <a:gd name="T57" fmla="*/ 178 h 324"/>
                <a:gd name="T58" fmla="*/ 310 w 536"/>
                <a:gd name="T59" fmla="*/ 178 h 324"/>
                <a:gd name="T60" fmla="*/ 307 w 536"/>
                <a:gd name="T61" fmla="*/ 178 h 324"/>
                <a:gd name="T62" fmla="*/ 303 w 536"/>
                <a:gd name="T63" fmla="*/ 176 h 324"/>
                <a:gd name="T64" fmla="*/ 300 w 536"/>
                <a:gd name="T65" fmla="*/ 174 h 324"/>
                <a:gd name="T66" fmla="*/ 226 w 536"/>
                <a:gd name="T67" fmla="*/ 109 h 324"/>
                <a:gd name="T68" fmla="*/ 155 w 536"/>
                <a:gd name="T69" fmla="*/ 163 h 324"/>
                <a:gd name="T70" fmla="*/ 155 w 536"/>
                <a:gd name="T71" fmla="*/ 163 h 324"/>
                <a:gd name="T72" fmla="*/ 155 w 536"/>
                <a:gd name="T73" fmla="*/ 163 h 324"/>
                <a:gd name="T74" fmla="*/ 153 w 536"/>
                <a:gd name="T75" fmla="*/ 165 h 324"/>
                <a:gd name="T76" fmla="*/ 153 w 536"/>
                <a:gd name="T77" fmla="*/ 165 h 324"/>
                <a:gd name="T78" fmla="*/ 147 w 536"/>
                <a:gd name="T79" fmla="*/ 166 h 324"/>
                <a:gd name="T80" fmla="*/ 142 w 536"/>
                <a:gd name="T81" fmla="*/ 165 h 324"/>
                <a:gd name="T82" fmla="*/ 136 w 536"/>
                <a:gd name="T83" fmla="*/ 162 h 324"/>
                <a:gd name="T84" fmla="*/ 133 w 536"/>
                <a:gd name="T85" fmla="*/ 158 h 324"/>
                <a:gd name="T86" fmla="*/ 74 w 536"/>
                <a:gd name="T87" fmla="*/ 35 h 324"/>
                <a:gd name="T88" fmla="*/ 0 w 536"/>
                <a:gd name="T89" fmla="*/ 73 h 324"/>
                <a:gd name="T90" fmla="*/ 0 w 536"/>
                <a:gd name="T91" fmla="*/ 40 h 324"/>
                <a:gd name="T92" fmla="*/ 0 w 536"/>
                <a:gd name="T93" fmla="*/ 40 h 324"/>
                <a:gd name="T94" fmla="*/ 476 w 536"/>
                <a:gd name="T95" fmla="*/ 228 h 324"/>
                <a:gd name="T96" fmla="*/ 536 w 536"/>
                <a:gd name="T97" fmla="*/ 284 h 324"/>
                <a:gd name="T98" fmla="*/ 536 w 536"/>
                <a:gd name="T99" fmla="*/ 324 h 324"/>
                <a:gd name="T100" fmla="*/ 459 w 536"/>
                <a:gd name="T101" fmla="*/ 253 h 324"/>
                <a:gd name="T102" fmla="*/ 476 w 536"/>
                <a:gd name="T103" fmla="*/ 228 h 324"/>
                <a:gd name="T104" fmla="*/ 476 w 536"/>
                <a:gd name="T105" fmla="*/ 228 h 3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36" h="324">
                  <a:moveTo>
                    <a:pt x="0" y="40"/>
                  </a:moveTo>
                  <a:lnTo>
                    <a:pt x="74" y="3"/>
                  </a:lnTo>
                  <a:lnTo>
                    <a:pt x="74" y="3"/>
                  </a:lnTo>
                  <a:lnTo>
                    <a:pt x="80" y="0"/>
                  </a:lnTo>
                  <a:lnTo>
                    <a:pt x="84" y="1"/>
                  </a:lnTo>
                  <a:lnTo>
                    <a:pt x="90" y="4"/>
                  </a:lnTo>
                  <a:lnTo>
                    <a:pt x="94" y="8"/>
                  </a:lnTo>
                  <a:lnTo>
                    <a:pt x="94" y="8"/>
                  </a:lnTo>
                  <a:lnTo>
                    <a:pt x="152" y="129"/>
                  </a:lnTo>
                  <a:lnTo>
                    <a:pt x="217" y="79"/>
                  </a:lnTo>
                  <a:lnTo>
                    <a:pt x="217" y="79"/>
                  </a:lnTo>
                  <a:lnTo>
                    <a:pt x="223" y="77"/>
                  </a:lnTo>
                  <a:lnTo>
                    <a:pt x="228" y="77"/>
                  </a:lnTo>
                  <a:lnTo>
                    <a:pt x="233" y="78"/>
                  </a:lnTo>
                  <a:lnTo>
                    <a:pt x="237" y="80"/>
                  </a:lnTo>
                  <a:lnTo>
                    <a:pt x="313" y="147"/>
                  </a:lnTo>
                  <a:lnTo>
                    <a:pt x="364" y="133"/>
                  </a:lnTo>
                  <a:lnTo>
                    <a:pt x="364" y="133"/>
                  </a:lnTo>
                  <a:lnTo>
                    <a:pt x="368" y="132"/>
                  </a:lnTo>
                  <a:lnTo>
                    <a:pt x="371" y="132"/>
                  </a:lnTo>
                  <a:lnTo>
                    <a:pt x="375" y="134"/>
                  </a:lnTo>
                  <a:lnTo>
                    <a:pt x="377" y="135"/>
                  </a:lnTo>
                  <a:lnTo>
                    <a:pt x="379" y="135"/>
                  </a:lnTo>
                  <a:lnTo>
                    <a:pt x="404" y="161"/>
                  </a:lnTo>
                  <a:lnTo>
                    <a:pt x="388" y="185"/>
                  </a:lnTo>
                  <a:lnTo>
                    <a:pt x="364" y="162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4" y="178"/>
                  </a:lnTo>
                  <a:lnTo>
                    <a:pt x="310" y="178"/>
                  </a:lnTo>
                  <a:lnTo>
                    <a:pt x="307" y="178"/>
                  </a:lnTo>
                  <a:lnTo>
                    <a:pt x="303" y="176"/>
                  </a:lnTo>
                  <a:lnTo>
                    <a:pt x="300" y="174"/>
                  </a:lnTo>
                  <a:lnTo>
                    <a:pt x="226" y="109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5" y="163"/>
                  </a:lnTo>
                  <a:lnTo>
                    <a:pt x="153" y="165"/>
                  </a:lnTo>
                  <a:lnTo>
                    <a:pt x="153" y="165"/>
                  </a:lnTo>
                  <a:lnTo>
                    <a:pt x="147" y="166"/>
                  </a:lnTo>
                  <a:lnTo>
                    <a:pt x="142" y="165"/>
                  </a:lnTo>
                  <a:lnTo>
                    <a:pt x="136" y="162"/>
                  </a:lnTo>
                  <a:lnTo>
                    <a:pt x="133" y="158"/>
                  </a:lnTo>
                  <a:lnTo>
                    <a:pt x="74" y="35"/>
                  </a:lnTo>
                  <a:lnTo>
                    <a:pt x="0" y="73"/>
                  </a:lnTo>
                  <a:lnTo>
                    <a:pt x="0" y="40"/>
                  </a:lnTo>
                  <a:lnTo>
                    <a:pt x="0" y="40"/>
                  </a:lnTo>
                  <a:close/>
                  <a:moveTo>
                    <a:pt x="476" y="228"/>
                  </a:moveTo>
                  <a:lnTo>
                    <a:pt x="536" y="284"/>
                  </a:lnTo>
                  <a:lnTo>
                    <a:pt x="536" y="324"/>
                  </a:lnTo>
                  <a:lnTo>
                    <a:pt x="459" y="253"/>
                  </a:lnTo>
                  <a:lnTo>
                    <a:pt x="476" y="228"/>
                  </a:lnTo>
                  <a:lnTo>
                    <a:pt x="476" y="2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Freeform 20">
              <a:extLst>
                <a:ext uri="{FF2B5EF4-FFF2-40B4-BE49-F238E27FC236}">
                  <a16:creationId xmlns:a16="http://schemas.microsoft.com/office/drawing/2014/main" id="{13AAEF67-4CB8-4E8E-B23E-60F3381FE1A6}"/>
                </a:ext>
              </a:extLst>
            </p:cNvPr>
            <p:cNvSpPr>
              <a:spLocks/>
            </p:cNvSpPr>
            <p:nvPr/>
          </p:nvSpPr>
          <p:spPr bwMode="auto">
            <a:xfrm>
              <a:off x="7462838" y="4068846"/>
              <a:ext cx="284163" cy="239713"/>
            </a:xfrm>
            <a:custGeom>
              <a:avLst/>
              <a:gdLst>
                <a:gd name="T0" fmla="*/ 0 w 536"/>
                <a:gd name="T1" fmla="*/ 408 h 451"/>
                <a:gd name="T2" fmla="*/ 84 w 536"/>
                <a:gd name="T3" fmla="*/ 309 h 451"/>
                <a:gd name="T4" fmla="*/ 84 w 536"/>
                <a:gd name="T5" fmla="*/ 309 h 451"/>
                <a:gd name="T6" fmla="*/ 90 w 536"/>
                <a:gd name="T7" fmla="*/ 305 h 451"/>
                <a:gd name="T8" fmla="*/ 97 w 536"/>
                <a:gd name="T9" fmla="*/ 301 h 451"/>
                <a:gd name="T10" fmla="*/ 106 w 536"/>
                <a:gd name="T11" fmla="*/ 301 h 451"/>
                <a:gd name="T12" fmla="*/ 113 w 536"/>
                <a:gd name="T13" fmla="*/ 303 h 451"/>
                <a:gd name="T14" fmla="*/ 159 w 536"/>
                <a:gd name="T15" fmla="*/ 323 h 451"/>
                <a:gd name="T16" fmla="*/ 231 w 536"/>
                <a:gd name="T17" fmla="*/ 226 h 451"/>
                <a:gd name="T18" fmla="*/ 231 w 536"/>
                <a:gd name="T19" fmla="*/ 226 h 451"/>
                <a:gd name="T20" fmla="*/ 235 w 536"/>
                <a:gd name="T21" fmla="*/ 221 h 451"/>
                <a:gd name="T22" fmla="*/ 239 w 536"/>
                <a:gd name="T23" fmla="*/ 219 h 451"/>
                <a:gd name="T24" fmla="*/ 243 w 536"/>
                <a:gd name="T25" fmla="*/ 216 h 451"/>
                <a:gd name="T26" fmla="*/ 248 w 536"/>
                <a:gd name="T27" fmla="*/ 215 h 451"/>
                <a:gd name="T28" fmla="*/ 253 w 536"/>
                <a:gd name="T29" fmla="*/ 215 h 451"/>
                <a:gd name="T30" fmla="*/ 257 w 536"/>
                <a:gd name="T31" fmla="*/ 216 h 451"/>
                <a:gd name="T32" fmla="*/ 262 w 536"/>
                <a:gd name="T33" fmla="*/ 219 h 451"/>
                <a:gd name="T34" fmla="*/ 267 w 536"/>
                <a:gd name="T35" fmla="*/ 221 h 451"/>
                <a:gd name="T36" fmla="*/ 336 w 536"/>
                <a:gd name="T37" fmla="*/ 275 h 451"/>
                <a:gd name="T38" fmla="*/ 536 w 536"/>
                <a:gd name="T39" fmla="*/ 0 h 451"/>
                <a:gd name="T40" fmla="*/ 536 w 536"/>
                <a:gd name="T41" fmla="*/ 84 h 451"/>
                <a:gd name="T42" fmla="*/ 361 w 536"/>
                <a:gd name="T43" fmla="*/ 324 h 451"/>
                <a:gd name="T44" fmla="*/ 361 w 536"/>
                <a:gd name="T45" fmla="*/ 324 h 451"/>
                <a:gd name="T46" fmla="*/ 360 w 536"/>
                <a:gd name="T47" fmla="*/ 326 h 451"/>
                <a:gd name="T48" fmla="*/ 360 w 536"/>
                <a:gd name="T49" fmla="*/ 326 h 451"/>
                <a:gd name="T50" fmla="*/ 357 w 536"/>
                <a:gd name="T51" fmla="*/ 329 h 451"/>
                <a:gd name="T52" fmla="*/ 353 w 536"/>
                <a:gd name="T53" fmla="*/ 332 h 451"/>
                <a:gd name="T54" fmla="*/ 349 w 536"/>
                <a:gd name="T55" fmla="*/ 333 h 451"/>
                <a:gd name="T56" fmla="*/ 344 w 536"/>
                <a:gd name="T57" fmla="*/ 334 h 451"/>
                <a:gd name="T58" fmla="*/ 340 w 536"/>
                <a:gd name="T59" fmla="*/ 334 h 451"/>
                <a:gd name="T60" fmla="*/ 335 w 536"/>
                <a:gd name="T61" fmla="*/ 334 h 451"/>
                <a:gd name="T62" fmla="*/ 330 w 536"/>
                <a:gd name="T63" fmla="*/ 332 h 451"/>
                <a:gd name="T64" fmla="*/ 327 w 536"/>
                <a:gd name="T65" fmla="*/ 329 h 451"/>
                <a:gd name="T66" fmla="*/ 255 w 536"/>
                <a:gd name="T67" fmla="*/ 274 h 451"/>
                <a:gd name="T68" fmla="*/ 186 w 536"/>
                <a:gd name="T69" fmla="*/ 368 h 451"/>
                <a:gd name="T70" fmla="*/ 186 w 536"/>
                <a:gd name="T71" fmla="*/ 368 h 451"/>
                <a:gd name="T72" fmla="*/ 183 w 536"/>
                <a:gd name="T73" fmla="*/ 371 h 451"/>
                <a:gd name="T74" fmla="*/ 180 w 536"/>
                <a:gd name="T75" fmla="*/ 374 h 451"/>
                <a:gd name="T76" fmla="*/ 176 w 536"/>
                <a:gd name="T77" fmla="*/ 376 h 451"/>
                <a:gd name="T78" fmla="*/ 173 w 536"/>
                <a:gd name="T79" fmla="*/ 377 h 451"/>
                <a:gd name="T80" fmla="*/ 168 w 536"/>
                <a:gd name="T81" fmla="*/ 378 h 451"/>
                <a:gd name="T82" fmla="*/ 164 w 536"/>
                <a:gd name="T83" fmla="*/ 378 h 451"/>
                <a:gd name="T84" fmla="*/ 160 w 536"/>
                <a:gd name="T85" fmla="*/ 377 h 451"/>
                <a:gd name="T86" fmla="*/ 155 w 536"/>
                <a:gd name="T87" fmla="*/ 376 h 451"/>
                <a:gd name="T88" fmla="*/ 109 w 536"/>
                <a:gd name="T89" fmla="*/ 355 h 451"/>
                <a:gd name="T90" fmla="*/ 27 w 536"/>
                <a:gd name="T91" fmla="*/ 451 h 451"/>
                <a:gd name="T92" fmla="*/ 0 w 536"/>
                <a:gd name="T93" fmla="*/ 451 h 451"/>
                <a:gd name="T94" fmla="*/ 0 w 536"/>
                <a:gd name="T95" fmla="*/ 408 h 451"/>
                <a:gd name="T96" fmla="*/ 0 w 536"/>
                <a:gd name="T97" fmla="*/ 408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36" h="451">
                  <a:moveTo>
                    <a:pt x="0" y="408"/>
                  </a:moveTo>
                  <a:lnTo>
                    <a:pt x="84" y="309"/>
                  </a:lnTo>
                  <a:lnTo>
                    <a:pt x="84" y="309"/>
                  </a:lnTo>
                  <a:lnTo>
                    <a:pt x="90" y="305"/>
                  </a:lnTo>
                  <a:lnTo>
                    <a:pt x="97" y="301"/>
                  </a:lnTo>
                  <a:lnTo>
                    <a:pt x="106" y="301"/>
                  </a:lnTo>
                  <a:lnTo>
                    <a:pt x="113" y="303"/>
                  </a:lnTo>
                  <a:lnTo>
                    <a:pt x="159" y="323"/>
                  </a:lnTo>
                  <a:lnTo>
                    <a:pt x="231" y="226"/>
                  </a:lnTo>
                  <a:lnTo>
                    <a:pt x="231" y="226"/>
                  </a:lnTo>
                  <a:lnTo>
                    <a:pt x="235" y="221"/>
                  </a:lnTo>
                  <a:lnTo>
                    <a:pt x="239" y="219"/>
                  </a:lnTo>
                  <a:lnTo>
                    <a:pt x="243" y="216"/>
                  </a:lnTo>
                  <a:lnTo>
                    <a:pt x="248" y="215"/>
                  </a:lnTo>
                  <a:lnTo>
                    <a:pt x="253" y="215"/>
                  </a:lnTo>
                  <a:lnTo>
                    <a:pt x="257" y="216"/>
                  </a:lnTo>
                  <a:lnTo>
                    <a:pt x="262" y="219"/>
                  </a:lnTo>
                  <a:lnTo>
                    <a:pt x="267" y="221"/>
                  </a:lnTo>
                  <a:lnTo>
                    <a:pt x="336" y="275"/>
                  </a:lnTo>
                  <a:lnTo>
                    <a:pt x="536" y="0"/>
                  </a:lnTo>
                  <a:lnTo>
                    <a:pt x="536" y="84"/>
                  </a:lnTo>
                  <a:lnTo>
                    <a:pt x="361" y="324"/>
                  </a:lnTo>
                  <a:lnTo>
                    <a:pt x="361" y="324"/>
                  </a:lnTo>
                  <a:lnTo>
                    <a:pt x="360" y="326"/>
                  </a:lnTo>
                  <a:lnTo>
                    <a:pt x="360" y="326"/>
                  </a:lnTo>
                  <a:lnTo>
                    <a:pt x="357" y="329"/>
                  </a:lnTo>
                  <a:lnTo>
                    <a:pt x="353" y="332"/>
                  </a:lnTo>
                  <a:lnTo>
                    <a:pt x="349" y="333"/>
                  </a:lnTo>
                  <a:lnTo>
                    <a:pt x="344" y="334"/>
                  </a:lnTo>
                  <a:lnTo>
                    <a:pt x="340" y="334"/>
                  </a:lnTo>
                  <a:lnTo>
                    <a:pt x="335" y="334"/>
                  </a:lnTo>
                  <a:lnTo>
                    <a:pt x="330" y="332"/>
                  </a:lnTo>
                  <a:lnTo>
                    <a:pt x="327" y="329"/>
                  </a:lnTo>
                  <a:lnTo>
                    <a:pt x="255" y="274"/>
                  </a:lnTo>
                  <a:lnTo>
                    <a:pt x="186" y="368"/>
                  </a:lnTo>
                  <a:lnTo>
                    <a:pt x="186" y="368"/>
                  </a:lnTo>
                  <a:lnTo>
                    <a:pt x="183" y="371"/>
                  </a:lnTo>
                  <a:lnTo>
                    <a:pt x="180" y="374"/>
                  </a:lnTo>
                  <a:lnTo>
                    <a:pt x="176" y="376"/>
                  </a:lnTo>
                  <a:lnTo>
                    <a:pt x="173" y="377"/>
                  </a:lnTo>
                  <a:lnTo>
                    <a:pt x="168" y="378"/>
                  </a:lnTo>
                  <a:lnTo>
                    <a:pt x="164" y="378"/>
                  </a:lnTo>
                  <a:lnTo>
                    <a:pt x="160" y="377"/>
                  </a:lnTo>
                  <a:lnTo>
                    <a:pt x="155" y="376"/>
                  </a:lnTo>
                  <a:lnTo>
                    <a:pt x="109" y="355"/>
                  </a:lnTo>
                  <a:lnTo>
                    <a:pt x="27" y="451"/>
                  </a:lnTo>
                  <a:lnTo>
                    <a:pt x="0" y="451"/>
                  </a:lnTo>
                  <a:lnTo>
                    <a:pt x="0" y="408"/>
                  </a:lnTo>
                  <a:lnTo>
                    <a:pt x="0" y="40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5" name="Freeform 21">
              <a:extLst>
                <a:ext uri="{FF2B5EF4-FFF2-40B4-BE49-F238E27FC236}">
                  <a16:creationId xmlns:a16="http://schemas.microsoft.com/office/drawing/2014/main" id="{539B5174-3233-4A0D-8C29-634E9F434A73}"/>
                </a:ext>
              </a:extLst>
            </p:cNvPr>
            <p:cNvSpPr>
              <a:spLocks/>
            </p:cNvSpPr>
            <p:nvPr/>
          </p:nvSpPr>
          <p:spPr bwMode="auto">
            <a:xfrm>
              <a:off x="7416800" y="4024396"/>
              <a:ext cx="330200" cy="330200"/>
            </a:xfrm>
            <a:custGeom>
              <a:avLst/>
              <a:gdLst>
                <a:gd name="T0" fmla="*/ 43 w 623"/>
                <a:gd name="T1" fmla="*/ 0 h 623"/>
                <a:gd name="T2" fmla="*/ 87 w 623"/>
                <a:gd name="T3" fmla="*/ 59 h 623"/>
                <a:gd name="T4" fmla="*/ 57 w 623"/>
                <a:gd name="T5" fmla="*/ 59 h 623"/>
                <a:gd name="T6" fmla="*/ 57 w 623"/>
                <a:gd name="T7" fmla="*/ 565 h 623"/>
                <a:gd name="T8" fmla="*/ 564 w 623"/>
                <a:gd name="T9" fmla="*/ 565 h 623"/>
                <a:gd name="T10" fmla="*/ 564 w 623"/>
                <a:gd name="T11" fmla="*/ 535 h 623"/>
                <a:gd name="T12" fmla="*/ 623 w 623"/>
                <a:gd name="T13" fmla="*/ 579 h 623"/>
                <a:gd name="T14" fmla="*/ 564 w 623"/>
                <a:gd name="T15" fmla="*/ 623 h 623"/>
                <a:gd name="T16" fmla="*/ 564 w 623"/>
                <a:gd name="T17" fmla="*/ 594 h 623"/>
                <a:gd name="T18" fmla="*/ 57 w 623"/>
                <a:gd name="T19" fmla="*/ 594 h 623"/>
                <a:gd name="T20" fmla="*/ 57 w 623"/>
                <a:gd name="T21" fmla="*/ 623 h 623"/>
                <a:gd name="T22" fmla="*/ 29 w 623"/>
                <a:gd name="T23" fmla="*/ 623 h 623"/>
                <a:gd name="T24" fmla="*/ 29 w 623"/>
                <a:gd name="T25" fmla="*/ 594 h 623"/>
                <a:gd name="T26" fmla="*/ 0 w 623"/>
                <a:gd name="T27" fmla="*/ 594 h 623"/>
                <a:gd name="T28" fmla="*/ 0 w 623"/>
                <a:gd name="T29" fmla="*/ 565 h 623"/>
                <a:gd name="T30" fmla="*/ 29 w 623"/>
                <a:gd name="T31" fmla="*/ 565 h 623"/>
                <a:gd name="T32" fmla="*/ 29 w 623"/>
                <a:gd name="T33" fmla="*/ 59 h 623"/>
                <a:gd name="T34" fmla="*/ 0 w 623"/>
                <a:gd name="T35" fmla="*/ 59 h 623"/>
                <a:gd name="T36" fmla="*/ 43 w 623"/>
                <a:gd name="T37" fmla="*/ 0 h 623"/>
                <a:gd name="T38" fmla="*/ 43 w 623"/>
                <a:gd name="T39" fmla="*/ 0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623" h="623">
                  <a:moveTo>
                    <a:pt x="43" y="0"/>
                  </a:moveTo>
                  <a:lnTo>
                    <a:pt x="87" y="59"/>
                  </a:lnTo>
                  <a:lnTo>
                    <a:pt x="57" y="59"/>
                  </a:lnTo>
                  <a:lnTo>
                    <a:pt x="57" y="565"/>
                  </a:lnTo>
                  <a:lnTo>
                    <a:pt x="564" y="565"/>
                  </a:lnTo>
                  <a:lnTo>
                    <a:pt x="564" y="535"/>
                  </a:lnTo>
                  <a:lnTo>
                    <a:pt x="623" y="579"/>
                  </a:lnTo>
                  <a:lnTo>
                    <a:pt x="564" y="623"/>
                  </a:lnTo>
                  <a:lnTo>
                    <a:pt x="564" y="594"/>
                  </a:lnTo>
                  <a:lnTo>
                    <a:pt x="57" y="594"/>
                  </a:lnTo>
                  <a:lnTo>
                    <a:pt x="57" y="623"/>
                  </a:lnTo>
                  <a:lnTo>
                    <a:pt x="29" y="623"/>
                  </a:lnTo>
                  <a:lnTo>
                    <a:pt x="29" y="594"/>
                  </a:lnTo>
                  <a:lnTo>
                    <a:pt x="0" y="594"/>
                  </a:lnTo>
                  <a:lnTo>
                    <a:pt x="0" y="565"/>
                  </a:lnTo>
                  <a:lnTo>
                    <a:pt x="29" y="565"/>
                  </a:lnTo>
                  <a:lnTo>
                    <a:pt x="29" y="59"/>
                  </a:lnTo>
                  <a:lnTo>
                    <a:pt x="0" y="59"/>
                  </a:lnTo>
                  <a:lnTo>
                    <a:pt x="43" y="0"/>
                  </a:lnTo>
                  <a:lnTo>
                    <a:pt x="43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27FDD033-2AF1-4AD1-99BE-C807E686911F}"/>
              </a:ext>
            </a:extLst>
          </p:cNvPr>
          <p:cNvGrpSpPr/>
          <p:nvPr/>
        </p:nvGrpSpPr>
        <p:grpSpPr>
          <a:xfrm>
            <a:off x="3332311" y="4073239"/>
            <a:ext cx="240706" cy="216402"/>
            <a:chOff x="8115300" y="4057733"/>
            <a:chExt cx="330200" cy="296863"/>
          </a:xfrm>
          <a:solidFill>
            <a:schemeClr val="bg1"/>
          </a:solidFill>
        </p:grpSpPr>
        <p:sp>
          <p:nvSpPr>
            <p:cNvPr id="157" name="Freeform 22">
              <a:extLst>
                <a:ext uri="{FF2B5EF4-FFF2-40B4-BE49-F238E27FC236}">
                  <a16:creationId xmlns:a16="http://schemas.microsoft.com/office/drawing/2014/main" id="{190CBBF4-73B4-4578-B89A-1504173E3E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15300" y="4057733"/>
              <a:ext cx="330200" cy="296863"/>
            </a:xfrm>
            <a:custGeom>
              <a:avLst/>
              <a:gdLst>
                <a:gd name="T0" fmla="*/ 220 w 623"/>
                <a:gd name="T1" fmla="*/ 443 h 560"/>
                <a:gd name="T2" fmla="*/ 217 w 623"/>
                <a:gd name="T3" fmla="*/ 443 h 560"/>
                <a:gd name="T4" fmla="*/ 14 w 623"/>
                <a:gd name="T5" fmla="*/ 414 h 560"/>
                <a:gd name="T6" fmla="*/ 3 w 623"/>
                <a:gd name="T7" fmla="*/ 409 h 560"/>
                <a:gd name="T8" fmla="*/ 0 w 623"/>
                <a:gd name="T9" fmla="*/ 399 h 560"/>
                <a:gd name="T10" fmla="*/ 0 w 623"/>
                <a:gd name="T11" fmla="*/ 16 h 560"/>
                <a:gd name="T12" fmla="*/ 4 w 623"/>
                <a:gd name="T13" fmla="*/ 5 h 560"/>
                <a:gd name="T14" fmla="*/ 15 w 623"/>
                <a:gd name="T15" fmla="*/ 0 h 560"/>
                <a:gd name="T16" fmla="*/ 609 w 623"/>
                <a:gd name="T17" fmla="*/ 0 h 560"/>
                <a:gd name="T18" fmla="*/ 620 w 623"/>
                <a:gd name="T19" fmla="*/ 5 h 560"/>
                <a:gd name="T20" fmla="*/ 623 w 623"/>
                <a:gd name="T21" fmla="*/ 16 h 560"/>
                <a:gd name="T22" fmla="*/ 623 w 623"/>
                <a:gd name="T23" fmla="*/ 399 h 560"/>
                <a:gd name="T24" fmla="*/ 620 w 623"/>
                <a:gd name="T25" fmla="*/ 409 h 560"/>
                <a:gd name="T26" fmla="*/ 610 w 623"/>
                <a:gd name="T27" fmla="*/ 414 h 560"/>
                <a:gd name="T28" fmla="*/ 404 w 623"/>
                <a:gd name="T29" fmla="*/ 443 h 560"/>
                <a:gd name="T30" fmla="*/ 403 w 623"/>
                <a:gd name="T31" fmla="*/ 443 h 560"/>
                <a:gd name="T32" fmla="*/ 214 w 623"/>
                <a:gd name="T33" fmla="*/ 560 h 560"/>
                <a:gd name="T34" fmla="*/ 204 w 623"/>
                <a:gd name="T35" fmla="*/ 556 h 560"/>
                <a:gd name="T36" fmla="*/ 200 w 623"/>
                <a:gd name="T37" fmla="*/ 545 h 560"/>
                <a:gd name="T38" fmla="*/ 201 w 623"/>
                <a:gd name="T39" fmla="*/ 539 h 560"/>
                <a:gd name="T40" fmla="*/ 208 w 623"/>
                <a:gd name="T41" fmla="*/ 532 h 560"/>
                <a:gd name="T42" fmla="*/ 273 w 623"/>
                <a:gd name="T43" fmla="*/ 531 h 560"/>
                <a:gd name="T44" fmla="*/ 350 w 623"/>
                <a:gd name="T45" fmla="*/ 463 h 560"/>
                <a:gd name="T46" fmla="*/ 409 w 623"/>
                <a:gd name="T47" fmla="*/ 531 h 560"/>
                <a:gd name="T48" fmla="*/ 415 w 623"/>
                <a:gd name="T49" fmla="*/ 532 h 560"/>
                <a:gd name="T50" fmla="*/ 422 w 623"/>
                <a:gd name="T51" fmla="*/ 539 h 560"/>
                <a:gd name="T52" fmla="*/ 423 w 623"/>
                <a:gd name="T53" fmla="*/ 545 h 560"/>
                <a:gd name="T54" fmla="*/ 420 w 623"/>
                <a:gd name="T55" fmla="*/ 556 h 560"/>
                <a:gd name="T56" fmla="*/ 409 w 623"/>
                <a:gd name="T57" fmla="*/ 560 h 560"/>
                <a:gd name="T58" fmla="*/ 214 w 623"/>
                <a:gd name="T59" fmla="*/ 560 h 560"/>
                <a:gd name="T60" fmla="*/ 29 w 623"/>
                <a:gd name="T61" fmla="*/ 30 h 560"/>
                <a:gd name="T62" fmla="*/ 594 w 623"/>
                <a:gd name="T63" fmla="*/ 384 h 560"/>
                <a:gd name="T64" fmla="*/ 594 w 623"/>
                <a:gd name="T65" fmla="*/ 30 h 5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623" h="560">
                  <a:moveTo>
                    <a:pt x="403" y="443"/>
                  </a:moveTo>
                  <a:lnTo>
                    <a:pt x="220" y="443"/>
                  </a:lnTo>
                  <a:lnTo>
                    <a:pt x="220" y="443"/>
                  </a:lnTo>
                  <a:lnTo>
                    <a:pt x="217" y="443"/>
                  </a:lnTo>
                  <a:lnTo>
                    <a:pt x="14" y="414"/>
                  </a:lnTo>
                  <a:lnTo>
                    <a:pt x="14" y="414"/>
                  </a:lnTo>
                  <a:lnTo>
                    <a:pt x="8" y="412"/>
                  </a:lnTo>
                  <a:lnTo>
                    <a:pt x="3" y="409"/>
                  </a:lnTo>
                  <a:lnTo>
                    <a:pt x="1" y="404"/>
                  </a:lnTo>
                  <a:lnTo>
                    <a:pt x="0" y="39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1" y="10"/>
                  </a:lnTo>
                  <a:lnTo>
                    <a:pt x="4" y="5"/>
                  </a:lnTo>
                  <a:lnTo>
                    <a:pt x="9" y="1"/>
                  </a:lnTo>
                  <a:lnTo>
                    <a:pt x="15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15" y="1"/>
                  </a:lnTo>
                  <a:lnTo>
                    <a:pt x="620" y="5"/>
                  </a:lnTo>
                  <a:lnTo>
                    <a:pt x="622" y="10"/>
                  </a:lnTo>
                  <a:lnTo>
                    <a:pt x="623" y="16"/>
                  </a:lnTo>
                  <a:lnTo>
                    <a:pt x="623" y="399"/>
                  </a:lnTo>
                  <a:lnTo>
                    <a:pt x="623" y="399"/>
                  </a:lnTo>
                  <a:lnTo>
                    <a:pt x="622" y="404"/>
                  </a:lnTo>
                  <a:lnTo>
                    <a:pt x="620" y="409"/>
                  </a:lnTo>
                  <a:lnTo>
                    <a:pt x="615" y="412"/>
                  </a:lnTo>
                  <a:lnTo>
                    <a:pt x="610" y="414"/>
                  </a:lnTo>
                  <a:lnTo>
                    <a:pt x="404" y="443"/>
                  </a:lnTo>
                  <a:lnTo>
                    <a:pt x="404" y="443"/>
                  </a:lnTo>
                  <a:lnTo>
                    <a:pt x="403" y="443"/>
                  </a:lnTo>
                  <a:lnTo>
                    <a:pt x="403" y="443"/>
                  </a:lnTo>
                  <a:close/>
                  <a:moveTo>
                    <a:pt x="214" y="560"/>
                  </a:moveTo>
                  <a:lnTo>
                    <a:pt x="214" y="560"/>
                  </a:lnTo>
                  <a:lnTo>
                    <a:pt x="208" y="559"/>
                  </a:lnTo>
                  <a:lnTo>
                    <a:pt x="204" y="556"/>
                  </a:lnTo>
                  <a:lnTo>
                    <a:pt x="201" y="551"/>
                  </a:lnTo>
                  <a:lnTo>
                    <a:pt x="200" y="545"/>
                  </a:lnTo>
                  <a:lnTo>
                    <a:pt x="200" y="545"/>
                  </a:lnTo>
                  <a:lnTo>
                    <a:pt x="201" y="539"/>
                  </a:lnTo>
                  <a:lnTo>
                    <a:pt x="204" y="534"/>
                  </a:lnTo>
                  <a:lnTo>
                    <a:pt x="208" y="532"/>
                  </a:lnTo>
                  <a:lnTo>
                    <a:pt x="214" y="531"/>
                  </a:lnTo>
                  <a:lnTo>
                    <a:pt x="273" y="531"/>
                  </a:lnTo>
                  <a:lnTo>
                    <a:pt x="273" y="463"/>
                  </a:lnTo>
                  <a:lnTo>
                    <a:pt x="350" y="463"/>
                  </a:lnTo>
                  <a:lnTo>
                    <a:pt x="350" y="531"/>
                  </a:lnTo>
                  <a:lnTo>
                    <a:pt x="409" y="531"/>
                  </a:lnTo>
                  <a:lnTo>
                    <a:pt x="409" y="531"/>
                  </a:lnTo>
                  <a:lnTo>
                    <a:pt x="415" y="532"/>
                  </a:lnTo>
                  <a:lnTo>
                    <a:pt x="420" y="534"/>
                  </a:lnTo>
                  <a:lnTo>
                    <a:pt x="422" y="539"/>
                  </a:lnTo>
                  <a:lnTo>
                    <a:pt x="423" y="545"/>
                  </a:lnTo>
                  <a:lnTo>
                    <a:pt x="423" y="545"/>
                  </a:lnTo>
                  <a:lnTo>
                    <a:pt x="422" y="551"/>
                  </a:lnTo>
                  <a:lnTo>
                    <a:pt x="420" y="556"/>
                  </a:lnTo>
                  <a:lnTo>
                    <a:pt x="415" y="559"/>
                  </a:lnTo>
                  <a:lnTo>
                    <a:pt x="409" y="560"/>
                  </a:lnTo>
                  <a:lnTo>
                    <a:pt x="214" y="560"/>
                  </a:lnTo>
                  <a:lnTo>
                    <a:pt x="214" y="560"/>
                  </a:lnTo>
                  <a:close/>
                  <a:moveTo>
                    <a:pt x="594" y="30"/>
                  </a:moveTo>
                  <a:lnTo>
                    <a:pt x="29" y="30"/>
                  </a:lnTo>
                  <a:lnTo>
                    <a:pt x="29" y="384"/>
                  </a:lnTo>
                  <a:lnTo>
                    <a:pt x="594" y="384"/>
                  </a:lnTo>
                  <a:lnTo>
                    <a:pt x="594" y="30"/>
                  </a:lnTo>
                  <a:lnTo>
                    <a:pt x="594" y="3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8" name="Freeform 23">
              <a:extLst>
                <a:ext uri="{FF2B5EF4-FFF2-40B4-BE49-F238E27FC236}">
                  <a16:creationId xmlns:a16="http://schemas.microsoft.com/office/drawing/2014/main" id="{43B2FE24-0785-4846-8060-B24CFDD82CA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89913" y="4099008"/>
              <a:ext cx="188913" cy="146050"/>
            </a:xfrm>
            <a:custGeom>
              <a:avLst/>
              <a:gdLst>
                <a:gd name="T0" fmla="*/ 71 w 356"/>
                <a:gd name="T1" fmla="*/ 276 h 276"/>
                <a:gd name="T2" fmla="*/ 71 w 356"/>
                <a:gd name="T3" fmla="*/ 212 h 276"/>
                <a:gd name="T4" fmla="*/ 57 w 356"/>
                <a:gd name="T5" fmla="*/ 203 h 276"/>
                <a:gd name="T6" fmla="*/ 3 w 356"/>
                <a:gd name="T7" fmla="*/ 276 h 276"/>
                <a:gd name="T8" fmla="*/ 323 w 356"/>
                <a:gd name="T9" fmla="*/ 59 h 276"/>
                <a:gd name="T10" fmla="*/ 241 w 356"/>
                <a:gd name="T11" fmla="*/ 142 h 276"/>
                <a:gd name="T12" fmla="*/ 235 w 356"/>
                <a:gd name="T13" fmla="*/ 146 h 276"/>
                <a:gd name="T14" fmla="*/ 228 w 356"/>
                <a:gd name="T15" fmla="*/ 148 h 276"/>
                <a:gd name="T16" fmla="*/ 220 w 356"/>
                <a:gd name="T17" fmla="*/ 145 h 276"/>
                <a:gd name="T18" fmla="*/ 214 w 356"/>
                <a:gd name="T19" fmla="*/ 142 h 276"/>
                <a:gd name="T20" fmla="*/ 181 w 356"/>
                <a:gd name="T21" fmla="*/ 106 h 276"/>
                <a:gd name="T22" fmla="*/ 98 w 356"/>
                <a:gd name="T23" fmla="*/ 189 h 276"/>
                <a:gd name="T24" fmla="*/ 93 w 356"/>
                <a:gd name="T25" fmla="*/ 193 h 276"/>
                <a:gd name="T26" fmla="*/ 85 w 356"/>
                <a:gd name="T27" fmla="*/ 194 h 276"/>
                <a:gd name="T28" fmla="*/ 77 w 356"/>
                <a:gd name="T29" fmla="*/ 193 h 276"/>
                <a:gd name="T30" fmla="*/ 71 w 356"/>
                <a:gd name="T31" fmla="*/ 189 h 276"/>
                <a:gd name="T32" fmla="*/ 28 w 356"/>
                <a:gd name="T33" fmla="*/ 90 h 276"/>
                <a:gd name="T34" fmla="*/ 85 w 356"/>
                <a:gd name="T35" fmla="*/ 148 h 276"/>
                <a:gd name="T36" fmla="*/ 167 w 356"/>
                <a:gd name="T37" fmla="*/ 65 h 276"/>
                <a:gd name="T38" fmla="*/ 174 w 356"/>
                <a:gd name="T39" fmla="*/ 62 h 276"/>
                <a:gd name="T40" fmla="*/ 182 w 356"/>
                <a:gd name="T41" fmla="*/ 59 h 276"/>
                <a:gd name="T42" fmla="*/ 189 w 356"/>
                <a:gd name="T43" fmla="*/ 62 h 276"/>
                <a:gd name="T44" fmla="*/ 195 w 356"/>
                <a:gd name="T45" fmla="*/ 65 h 276"/>
                <a:gd name="T46" fmla="*/ 295 w 356"/>
                <a:gd name="T47" fmla="*/ 32 h 276"/>
                <a:gd name="T48" fmla="*/ 356 w 356"/>
                <a:gd name="T49" fmla="*/ 0 h 276"/>
                <a:gd name="T50" fmla="*/ 323 w 356"/>
                <a:gd name="T51" fmla="*/ 59 h 276"/>
                <a:gd name="T52" fmla="*/ 289 w 356"/>
                <a:gd name="T53" fmla="*/ 276 h 276"/>
                <a:gd name="T54" fmla="*/ 356 w 356"/>
                <a:gd name="T55" fmla="*/ 129 h 276"/>
                <a:gd name="T56" fmla="*/ 289 w 356"/>
                <a:gd name="T57" fmla="*/ 122 h 276"/>
                <a:gd name="T58" fmla="*/ 289 w 356"/>
                <a:gd name="T59" fmla="*/ 276 h 276"/>
                <a:gd name="T60" fmla="*/ 262 w 356"/>
                <a:gd name="T61" fmla="*/ 276 h 276"/>
                <a:gd name="T62" fmla="*/ 255 w 356"/>
                <a:gd name="T63" fmla="*/ 156 h 276"/>
                <a:gd name="T64" fmla="*/ 249 w 356"/>
                <a:gd name="T65" fmla="*/ 160 h 276"/>
                <a:gd name="T66" fmla="*/ 235 w 356"/>
                <a:gd name="T67" fmla="*/ 166 h 276"/>
                <a:gd name="T68" fmla="*/ 220 w 356"/>
                <a:gd name="T69" fmla="*/ 166 h 276"/>
                <a:gd name="T70" fmla="*/ 205 w 356"/>
                <a:gd name="T71" fmla="*/ 159 h 276"/>
                <a:gd name="T72" fmla="*/ 194 w 356"/>
                <a:gd name="T73" fmla="*/ 149 h 276"/>
                <a:gd name="T74" fmla="*/ 194 w 356"/>
                <a:gd name="T75" fmla="*/ 276 h 276"/>
                <a:gd name="T76" fmla="*/ 167 w 356"/>
                <a:gd name="T77" fmla="*/ 276 h 276"/>
                <a:gd name="T78" fmla="*/ 113 w 356"/>
                <a:gd name="T79" fmla="*/ 203 h 276"/>
                <a:gd name="T80" fmla="*/ 105 w 356"/>
                <a:gd name="T81" fmla="*/ 209 h 276"/>
                <a:gd name="T82" fmla="*/ 98 w 356"/>
                <a:gd name="T83" fmla="*/ 276 h 2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356" h="276">
                  <a:moveTo>
                    <a:pt x="3" y="276"/>
                  </a:moveTo>
                  <a:lnTo>
                    <a:pt x="71" y="276"/>
                  </a:lnTo>
                  <a:lnTo>
                    <a:pt x="71" y="212"/>
                  </a:lnTo>
                  <a:lnTo>
                    <a:pt x="71" y="212"/>
                  </a:lnTo>
                  <a:lnTo>
                    <a:pt x="64" y="209"/>
                  </a:lnTo>
                  <a:lnTo>
                    <a:pt x="57" y="203"/>
                  </a:lnTo>
                  <a:lnTo>
                    <a:pt x="3" y="149"/>
                  </a:lnTo>
                  <a:lnTo>
                    <a:pt x="3" y="276"/>
                  </a:lnTo>
                  <a:lnTo>
                    <a:pt x="3" y="276"/>
                  </a:lnTo>
                  <a:close/>
                  <a:moveTo>
                    <a:pt x="323" y="59"/>
                  </a:moveTo>
                  <a:lnTo>
                    <a:pt x="241" y="142"/>
                  </a:lnTo>
                  <a:lnTo>
                    <a:pt x="241" y="142"/>
                  </a:lnTo>
                  <a:lnTo>
                    <a:pt x="238" y="144"/>
                  </a:lnTo>
                  <a:lnTo>
                    <a:pt x="235" y="146"/>
                  </a:lnTo>
                  <a:lnTo>
                    <a:pt x="231" y="146"/>
                  </a:lnTo>
                  <a:lnTo>
                    <a:pt x="228" y="148"/>
                  </a:lnTo>
                  <a:lnTo>
                    <a:pt x="223" y="146"/>
                  </a:lnTo>
                  <a:lnTo>
                    <a:pt x="220" y="145"/>
                  </a:lnTo>
                  <a:lnTo>
                    <a:pt x="216" y="144"/>
                  </a:lnTo>
                  <a:lnTo>
                    <a:pt x="214" y="142"/>
                  </a:lnTo>
                  <a:lnTo>
                    <a:pt x="181" y="106"/>
                  </a:lnTo>
                  <a:lnTo>
                    <a:pt x="181" y="106"/>
                  </a:lnTo>
                  <a:lnTo>
                    <a:pt x="98" y="189"/>
                  </a:lnTo>
                  <a:lnTo>
                    <a:pt x="98" y="189"/>
                  </a:lnTo>
                  <a:lnTo>
                    <a:pt x="96" y="191"/>
                  </a:lnTo>
                  <a:lnTo>
                    <a:pt x="93" y="193"/>
                  </a:lnTo>
                  <a:lnTo>
                    <a:pt x="89" y="194"/>
                  </a:lnTo>
                  <a:lnTo>
                    <a:pt x="85" y="194"/>
                  </a:lnTo>
                  <a:lnTo>
                    <a:pt x="81" y="194"/>
                  </a:lnTo>
                  <a:lnTo>
                    <a:pt x="77" y="193"/>
                  </a:lnTo>
                  <a:lnTo>
                    <a:pt x="75" y="191"/>
                  </a:lnTo>
                  <a:lnTo>
                    <a:pt x="71" y="189"/>
                  </a:lnTo>
                  <a:lnTo>
                    <a:pt x="0" y="118"/>
                  </a:lnTo>
                  <a:lnTo>
                    <a:pt x="28" y="90"/>
                  </a:lnTo>
                  <a:lnTo>
                    <a:pt x="85" y="148"/>
                  </a:lnTo>
                  <a:lnTo>
                    <a:pt x="85" y="148"/>
                  </a:lnTo>
                  <a:lnTo>
                    <a:pt x="167" y="65"/>
                  </a:lnTo>
                  <a:lnTo>
                    <a:pt x="167" y="65"/>
                  </a:lnTo>
                  <a:lnTo>
                    <a:pt x="170" y="63"/>
                  </a:lnTo>
                  <a:lnTo>
                    <a:pt x="174" y="62"/>
                  </a:lnTo>
                  <a:lnTo>
                    <a:pt x="177" y="61"/>
                  </a:lnTo>
                  <a:lnTo>
                    <a:pt x="182" y="59"/>
                  </a:lnTo>
                  <a:lnTo>
                    <a:pt x="185" y="61"/>
                  </a:lnTo>
                  <a:lnTo>
                    <a:pt x="189" y="62"/>
                  </a:lnTo>
                  <a:lnTo>
                    <a:pt x="193" y="63"/>
                  </a:lnTo>
                  <a:lnTo>
                    <a:pt x="195" y="65"/>
                  </a:lnTo>
                  <a:lnTo>
                    <a:pt x="228" y="101"/>
                  </a:lnTo>
                  <a:lnTo>
                    <a:pt x="295" y="32"/>
                  </a:lnTo>
                  <a:lnTo>
                    <a:pt x="262" y="0"/>
                  </a:lnTo>
                  <a:lnTo>
                    <a:pt x="356" y="0"/>
                  </a:lnTo>
                  <a:lnTo>
                    <a:pt x="356" y="94"/>
                  </a:lnTo>
                  <a:lnTo>
                    <a:pt x="323" y="59"/>
                  </a:lnTo>
                  <a:lnTo>
                    <a:pt x="323" y="59"/>
                  </a:lnTo>
                  <a:close/>
                  <a:moveTo>
                    <a:pt x="289" y="276"/>
                  </a:moveTo>
                  <a:lnTo>
                    <a:pt x="356" y="276"/>
                  </a:lnTo>
                  <a:lnTo>
                    <a:pt x="356" y="129"/>
                  </a:lnTo>
                  <a:lnTo>
                    <a:pt x="320" y="91"/>
                  </a:lnTo>
                  <a:lnTo>
                    <a:pt x="289" y="122"/>
                  </a:lnTo>
                  <a:lnTo>
                    <a:pt x="289" y="276"/>
                  </a:lnTo>
                  <a:lnTo>
                    <a:pt x="289" y="276"/>
                  </a:lnTo>
                  <a:close/>
                  <a:moveTo>
                    <a:pt x="194" y="276"/>
                  </a:moveTo>
                  <a:lnTo>
                    <a:pt x="262" y="276"/>
                  </a:lnTo>
                  <a:lnTo>
                    <a:pt x="262" y="149"/>
                  </a:lnTo>
                  <a:lnTo>
                    <a:pt x="255" y="156"/>
                  </a:lnTo>
                  <a:lnTo>
                    <a:pt x="255" y="156"/>
                  </a:lnTo>
                  <a:lnTo>
                    <a:pt x="249" y="160"/>
                  </a:lnTo>
                  <a:lnTo>
                    <a:pt x="242" y="164"/>
                  </a:lnTo>
                  <a:lnTo>
                    <a:pt x="235" y="166"/>
                  </a:lnTo>
                  <a:lnTo>
                    <a:pt x="227" y="166"/>
                  </a:lnTo>
                  <a:lnTo>
                    <a:pt x="220" y="166"/>
                  </a:lnTo>
                  <a:lnTo>
                    <a:pt x="213" y="164"/>
                  </a:lnTo>
                  <a:lnTo>
                    <a:pt x="205" y="159"/>
                  </a:lnTo>
                  <a:lnTo>
                    <a:pt x="200" y="155"/>
                  </a:lnTo>
                  <a:lnTo>
                    <a:pt x="194" y="149"/>
                  </a:lnTo>
                  <a:lnTo>
                    <a:pt x="194" y="276"/>
                  </a:lnTo>
                  <a:lnTo>
                    <a:pt x="194" y="276"/>
                  </a:lnTo>
                  <a:close/>
                  <a:moveTo>
                    <a:pt x="98" y="276"/>
                  </a:moveTo>
                  <a:lnTo>
                    <a:pt x="167" y="276"/>
                  </a:lnTo>
                  <a:lnTo>
                    <a:pt x="167" y="149"/>
                  </a:lnTo>
                  <a:lnTo>
                    <a:pt x="113" y="203"/>
                  </a:lnTo>
                  <a:lnTo>
                    <a:pt x="113" y="203"/>
                  </a:lnTo>
                  <a:lnTo>
                    <a:pt x="105" y="209"/>
                  </a:lnTo>
                  <a:lnTo>
                    <a:pt x="98" y="212"/>
                  </a:lnTo>
                  <a:lnTo>
                    <a:pt x="98" y="276"/>
                  </a:lnTo>
                  <a:lnTo>
                    <a:pt x="98" y="27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9" name="Group 158">
            <a:extLst>
              <a:ext uri="{FF2B5EF4-FFF2-40B4-BE49-F238E27FC236}">
                <a16:creationId xmlns:a16="http://schemas.microsoft.com/office/drawing/2014/main" id="{9ED64D04-6354-43F7-8741-8D64D4F964F0}"/>
              </a:ext>
            </a:extLst>
          </p:cNvPr>
          <p:cNvGrpSpPr/>
          <p:nvPr/>
        </p:nvGrpSpPr>
        <p:grpSpPr>
          <a:xfrm>
            <a:off x="3806246" y="3137737"/>
            <a:ext cx="219876" cy="233762"/>
            <a:chOff x="6732588" y="4029158"/>
            <a:chExt cx="301625" cy="320675"/>
          </a:xfrm>
          <a:solidFill>
            <a:schemeClr val="bg1"/>
          </a:solidFill>
        </p:grpSpPr>
        <p:sp>
          <p:nvSpPr>
            <p:cNvPr id="160" name="Freeform 24">
              <a:extLst>
                <a:ext uri="{FF2B5EF4-FFF2-40B4-BE49-F238E27FC236}">
                  <a16:creationId xmlns:a16="http://schemas.microsoft.com/office/drawing/2014/main" id="{24B0B0C9-6A51-4C78-BE5A-0D6B6795CC0C}"/>
                </a:ext>
              </a:extLst>
            </p:cNvPr>
            <p:cNvSpPr>
              <a:spLocks/>
            </p:cNvSpPr>
            <p:nvPr/>
          </p:nvSpPr>
          <p:spPr bwMode="auto">
            <a:xfrm>
              <a:off x="6838950" y="4106946"/>
              <a:ext cx="88900" cy="166688"/>
            </a:xfrm>
            <a:custGeom>
              <a:avLst/>
              <a:gdLst>
                <a:gd name="T0" fmla="*/ 102 w 170"/>
                <a:gd name="T1" fmla="*/ 284 h 316"/>
                <a:gd name="T2" fmla="*/ 107 w 170"/>
                <a:gd name="T3" fmla="*/ 276 h 316"/>
                <a:gd name="T4" fmla="*/ 123 w 170"/>
                <a:gd name="T5" fmla="*/ 270 h 316"/>
                <a:gd name="T6" fmla="*/ 155 w 170"/>
                <a:gd name="T7" fmla="*/ 249 h 316"/>
                <a:gd name="T8" fmla="*/ 170 w 170"/>
                <a:gd name="T9" fmla="*/ 217 h 316"/>
                <a:gd name="T10" fmla="*/ 170 w 170"/>
                <a:gd name="T11" fmla="*/ 192 h 316"/>
                <a:gd name="T12" fmla="*/ 156 w 170"/>
                <a:gd name="T13" fmla="*/ 161 h 316"/>
                <a:gd name="T14" fmla="*/ 122 w 170"/>
                <a:gd name="T15" fmla="*/ 138 h 316"/>
                <a:gd name="T16" fmla="*/ 84 w 170"/>
                <a:gd name="T17" fmla="*/ 123 h 316"/>
                <a:gd name="T18" fmla="*/ 66 w 170"/>
                <a:gd name="T19" fmla="*/ 111 h 316"/>
                <a:gd name="T20" fmla="*/ 60 w 170"/>
                <a:gd name="T21" fmla="*/ 98 h 316"/>
                <a:gd name="T22" fmla="*/ 61 w 170"/>
                <a:gd name="T23" fmla="*/ 90 h 316"/>
                <a:gd name="T24" fmla="*/ 71 w 170"/>
                <a:gd name="T25" fmla="*/ 81 h 316"/>
                <a:gd name="T26" fmla="*/ 93 w 170"/>
                <a:gd name="T27" fmla="*/ 77 h 316"/>
                <a:gd name="T28" fmla="*/ 120 w 170"/>
                <a:gd name="T29" fmla="*/ 80 h 316"/>
                <a:gd name="T30" fmla="*/ 138 w 170"/>
                <a:gd name="T31" fmla="*/ 85 h 316"/>
                <a:gd name="T32" fmla="*/ 147 w 170"/>
                <a:gd name="T33" fmla="*/ 85 h 316"/>
                <a:gd name="T34" fmla="*/ 158 w 170"/>
                <a:gd name="T35" fmla="*/ 55 h 316"/>
                <a:gd name="T36" fmla="*/ 157 w 170"/>
                <a:gd name="T37" fmla="*/ 48 h 316"/>
                <a:gd name="T38" fmla="*/ 153 w 170"/>
                <a:gd name="T39" fmla="*/ 43 h 316"/>
                <a:gd name="T40" fmla="*/ 113 w 170"/>
                <a:gd name="T41" fmla="*/ 34 h 316"/>
                <a:gd name="T42" fmla="*/ 107 w 170"/>
                <a:gd name="T43" fmla="*/ 31 h 316"/>
                <a:gd name="T44" fmla="*/ 103 w 170"/>
                <a:gd name="T45" fmla="*/ 9 h 316"/>
                <a:gd name="T46" fmla="*/ 101 w 170"/>
                <a:gd name="T47" fmla="*/ 2 h 316"/>
                <a:gd name="T48" fmla="*/ 75 w 170"/>
                <a:gd name="T49" fmla="*/ 0 h 316"/>
                <a:gd name="T50" fmla="*/ 68 w 170"/>
                <a:gd name="T51" fmla="*/ 2 h 316"/>
                <a:gd name="T52" fmla="*/ 66 w 170"/>
                <a:gd name="T53" fmla="*/ 29 h 316"/>
                <a:gd name="T54" fmla="*/ 63 w 170"/>
                <a:gd name="T55" fmla="*/ 35 h 316"/>
                <a:gd name="T56" fmla="*/ 58 w 170"/>
                <a:gd name="T57" fmla="*/ 38 h 316"/>
                <a:gd name="T58" fmla="*/ 23 w 170"/>
                <a:gd name="T59" fmla="*/ 55 h 316"/>
                <a:gd name="T60" fmla="*/ 4 w 170"/>
                <a:gd name="T61" fmla="*/ 82 h 316"/>
                <a:gd name="T62" fmla="*/ 0 w 170"/>
                <a:gd name="T63" fmla="*/ 105 h 316"/>
                <a:gd name="T64" fmla="*/ 11 w 170"/>
                <a:gd name="T65" fmla="*/ 141 h 316"/>
                <a:gd name="T66" fmla="*/ 41 w 170"/>
                <a:gd name="T67" fmla="*/ 164 h 316"/>
                <a:gd name="T68" fmla="*/ 70 w 170"/>
                <a:gd name="T69" fmla="*/ 176 h 316"/>
                <a:gd name="T70" fmla="*/ 102 w 170"/>
                <a:gd name="T71" fmla="*/ 191 h 316"/>
                <a:gd name="T72" fmla="*/ 110 w 170"/>
                <a:gd name="T73" fmla="*/ 205 h 316"/>
                <a:gd name="T74" fmla="*/ 110 w 170"/>
                <a:gd name="T75" fmla="*/ 216 h 316"/>
                <a:gd name="T76" fmla="*/ 101 w 170"/>
                <a:gd name="T77" fmla="*/ 227 h 316"/>
                <a:gd name="T78" fmla="*/ 82 w 170"/>
                <a:gd name="T79" fmla="*/ 233 h 316"/>
                <a:gd name="T80" fmla="*/ 58 w 170"/>
                <a:gd name="T81" fmla="*/ 233 h 316"/>
                <a:gd name="T82" fmla="*/ 20 w 170"/>
                <a:gd name="T83" fmla="*/ 222 h 316"/>
                <a:gd name="T84" fmla="*/ 11 w 170"/>
                <a:gd name="T85" fmla="*/ 222 h 316"/>
                <a:gd name="T86" fmla="*/ 7 w 170"/>
                <a:gd name="T87" fmla="*/ 229 h 316"/>
                <a:gd name="T88" fmla="*/ 0 w 170"/>
                <a:gd name="T89" fmla="*/ 258 h 316"/>
                <a:gd name="T90" fmla="*/ 6 w 170"/>
                <a:gd name="T91" fmla="*/ 266 h 316"/>
                <a:gd name="T92" fmla="*/ 28 w 170"/>
                <a:gd name="T93" fmla="*/ 273 h 316"/>
                <a:gd name="T94" fmla="*/ 55 w 170"/>
                <a:gd name="T95" fmla="*/ 278 h 316"/>
                <a:gd name="T96" fmla="*/ 63 w 170"/>
                <a:gd name="T97" fmla="*/ 284 h 316"/>
                <a:gd name="T98" fmla="*/ 63 w 170"/>
                <a:gd name="T99" fmla="*/ 306 h 316"/>
                <a:gd name="T100" fmla="*/ 69 w 170"/>
                <a:gd name="T101" fmla="*/ 314 h 316"/>
                <a:gd name="T102" fmla="*/ 93 w 170"/>
                <a:gd name="T103" fmla="*/ 316 h 316"/>
                <a:gd name="T104" fmla="*/ 101 w 170"/>
                <a:gd name="T105" fmla="*/ 310 h 3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70" h="316">
                  <a:moveTo>
                    <a:pt x="102" y="306"/>
                  </a:moveTo>
                  <a:lnTo>
                    <a:pt x="102" y="284"/>
                  </a:lnTo>
                  <a:lnTo>
                    <a:pt x="102" y="284"/>
                  </a:lnTo>
                  <a:lnTo>
                    <a:pt x="102" y="280"/>
                  </a:lnTo>
                  <a:lnTo>
                    <a:pt x="104" y="278"/>
                  </a:lnTo>
                  <a:lnTo>
                    <a:pt x="107" y="276"/>
                  </a:lnTo>
                  <a:lnTo>
                    <a:pt x="109" y="274"/>
                  </a:lnTo>
                  <a:lnTo>
                    <a:pt x="109" y="274"/>
                  </a:lnTo>
                  <a:lnTo>
                    <a:pt x="123" y="270"/>
                  </a:lnTo>
                  <a:lnTo>
                    <a:pt x="136" y="264"/>
                  </a:lnTo>
                  <a:lnTo>
                    <a:pt x="147" y="257"/>
                  </a:lnTo>
                  <a:lnTo>
                    <a:pt x="155" y="249"/>
                  </a:lnTo>
                  <a:lnTo>
                    <a:pt x="162" y="238"/>
                  </a:lnTo>
                  <a:lnTo>
                    <a:pt x="167" y="227"/>
                  </a:lnTo>
                  <a:lnTo>
                    <a:pt x="170" y="217"/>
                  </a:lnTo>
                  <a:lnTo>
                    <a:pt x="170" y="204"/>
                  </a:lnTo>
                  <a:lnTo>
                    <a:pt x="170" y="204"/>
                  </a:lnTo>
                  <a:lnTo>
                    <a:pt x="170" y="192"/>
                  </a:lnTo>
                  <a:lnTo>
                    <a:pt x="167" y="180"/>
                  </a:lnTo>
                  <a:lnTo>
                    <a:pt x="162" y="170"/>
                  </a:lnTo>
                  <a:lnTo>
                    <a:pt x="156" y="161"/>
                  </a:lnTo>
                  <a:lnTo>
                    <a:pt x="147" y="152"/>
                  </a:lnTo>
                  <a:lnTo>
                    <a:pt x="136" y="145"/>
                  </a:lnTo>
                  <a:lnTo>
                    <a:pt x="122" y="138"/>
                  </a:lnTo>
                  <a:lnTo>
                    <a:pt x="107" y="131"/>
                  </a:lnTo>
                  <a:lnTo>
                    <a:pt x="107" y="131"/>
                  </a:lnTo>
                  <a:lnTo>
                    <a:pt x="84" y="123"/>
                  </a:lnTo>
                  <a:lnTo>
                    <a:pt x="77" y="119"/>
                  </a:lnTo>
                  <a:lnTo>
                    <a:pt x="70" y="115"/>
                  </a:lnTo>
                  <a:lnTo>
                    <a:pt x="66" y="111"/>
                  </a:lnTo>
                  <a:lnTo>
                    <a:pt x="62" y="108"/>
                  </a:lnTo>
                  <a:lnTo>
                    <a:pt x="60" y="103"/>
                  </a:lnTo>
                  <a:lnTo>
                    <a:pt x="60" y="98"/>
                  </a:lnTo>
                  <a:lnTo>
                    <a:pt x="60" y="98"/>
                  </a:lnTo>
                  <a:lnTo>
                    <a:pt x="60" y="95"/>
                  </a:lnTo>
                  <a:lnTo>
                    <a:pt x="61" y="90"/>
                  </a:lnTo>
                  <a:lnTo>
                    <a:pt x="63" y="87"/>
                  </a:lnTo>
                  <a:lnTo>
                    <a:pt x="67" y="83"/>
                  </a:lnTo>
                  <a:lnTo>
                    <a:pt x="71" y="81"/>
                  </a:lnTo>
                  <a:lnTo>
                    <a:pt x="77" y="78"/>
                  </a:lnTo>
                  <a:lnTo>
                    <a:pt x="84" y="77"/>
                  </a:lnTo>
                  <a:lnTo>
                    <a:pt x="93" y="77"/>
                  </a:lnTo>
                  <a:lnTo>
                    <a:pt x="93" y="77"/>
                  </a:lnTo>
                  <a:lnTo>
                    <a:pt x="107" y="77"/>
                  </a:lnTo>
                  <a:lnTo>
                    <a:pt x="120" y="80"/>
                  </a:lnTo>
                  <a:lnTo>
                    <a:pt x="130" y="82"/>
                  </a:lnTo>
                  <a:lnTo>
                    <a:pt x="138" y="85"/>
                  </a:lnTo>
                  <a:lnTo>
                    <a:pt x="138" y="85"/>
                  </a:lnTo>
                  <a:lnTo>
                    <a:pt x="142" y="87"/>
                  </a:lnTo>
                  <a:lnTo>
                    <a:pt x="147" y="85"/>
                  </a:lnTo>
                  <a:lnTo>
                    <a:pt x="147" y="85"/>
                  </a:lnTo>
                  <a:lnTo>
                    <a:pt x="150" y="83"/>
                  </a:lnTo>
                  <a:lnTo>
                    <a:pt x="151" y="80"/>
                  </a:lnTo>
                  <a:lnTo>
                    <a:pt x="158" y="55"/>
                  </a:lnTo>
                  <a:lnTo>
                    <a:pt x="158" y="55"/>
                  </a:lnTo>
                  <a:lnTo>
                    <a:pt x="158" y="51"/>
                  </a:lnTo>
                  <a:lnTo>
                    <a:pt x="157" y="48"/>
                  </a:lnTo>
                  <a:lnTo>
                    <a:pt x="155" y="45"/>
                  </a:lnTo>
                  <a:lnTo>
                    <a:pt x="153" y="43"/>
                  </a:lnTo>
                  <a:lnTo>
                    <a:pt x="153" y="43"/>
                  </a:lnTo>
                  <a:lnTo>
                    <a:pt x="135" y="37"/>
                  </a:lnTo>
                  <a:lnTo>
                    <a:pt x="124" y="36"/>
                  </a:lnTo>
                  <a:lnTo>
                    <a:pt x="113" y="34"/>
                  </a:lnTo>
                  <a:lnTo>
                    <a:pt x="113" y="34"/>
                  </a:lnTo>
                  <a:lnTo>
                    <a:pt x="109" y="34"/>
                  </a:lnTo>
                  <a:lnTo>
                    <a:pt x="107" y="31"/>
                  </a:lnTo>
                  <a:lnTo>
                    <a:pt x="104" y="28"/>
                  </a:lnTo>
                  <a:lnTo>
                    <a:pt x="103" y="24"/>
                  </a:lnTo>
                  <a:lnTo>
                    <a:pt x="103" y="9"/>
                  </a:lnTo>
                  <a:lnTo>
                    <a:pt x="103" y="9"/>
                  </a:lnTo>
                  <a:lnTo>
                    <a:pt x="103" y="6"/>
                  </a:lnTo>
                  <a:lnTo>
                    <a:pt x="101" y="2"/>
                  </a:lnTo>
                  <a:lnTo>
                    <a:pt x="97" y="1"/>
                  </a:lnTo>
                  <a:lnTo>
                    <a:pt x="94" y="0"/>
                  </a:lnTo>
                  <a:lnTo>
                    <a:pt x="75" y="0"/>
                  </a:lnTo>
                  <a:lnTo>
                    <a:pt x="75" y="0"/>
                  </a:lnTo>
                  <a:lnTo>
                    <a:pt x="71" y="1"/>
                  </a:lnTo>
                  <a:lnTo>
                    <a:pt x="68" y="2"/>
                  </a:lnTo>
                  <a:lnTo>
                    <a:pt x="67" y="6"/>
                  </a:lnTo>
                  <a:lnTo>
                    <a:pt x="66" y="9"/>
                  </a:lnTo>
                  <a:lnTo>
                    <a:pt x="66" y="29"/>
                  </a:lnTo>
                  <a:lnTo>
                    <a:pt x="66" y="29"/>
                  </a:lnTo>
                  <a:lnTo>
                    <a:pt x="66" y="31"/>
                  </a:lnTo>
                  <a:lnTo>
                    <a:pt x="63" y="35"/>
                  </a:lnTo>
                  <a:lnTo>
                    <a:pt x="61" y="36"/>
                  </a:lnTo>
                  <a:lnTo>
                    <a:pt x="58" y="38"/>
                  </a:lnTo>
                  <a:lnTo>
                    <a:pt x="58" y="38"/>
                  </a:lnTo>
                  <a:lnTo>
                    <a:pt x="46" y="42"/>
                  </a:lnTo>
                  <a:lnTo>
                    <a:pt x="34" y="48"/>
                  </a:lnTo>
                  <a:lnTo>
                    <a:pt x="23" y="55"/>
                  </a:lnTo>
                  <a:lnTo>
                    <a:pt x="15" y="63"/>
                  </a:lnTo>
                  <a:lnTo>
                    <a:pt x="9" y="72"/>
                  </a:lnTo>
                  <a:lnTo>
                    <a:pt x="4" y="82"/>
                  </a:lnTo>
                  <a:lnTo>
                    <a:pt x="1" y="94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1" y="118"/>
                  </a:lnTo>
                  <a:lnTo>
                    <a:pt x="6" y="130"/>
                  </a:lnTo>
                  <a:lnTo>
                    <a:pt x="11" y="141"/>
                  </a:lnTo>
                  <a:lnTo>
                    <a:pt x="20" y="150"/>
                  </a:lnTo>
                  <a:lnTo>
                    <a:pt x="29" y="157"/>
                  </a:lnTo>
                  <a:lnTo>
                    <a:pt x="41" y="164"/>
                  </a:lnTo>
                  <a:lnTo>
                    <a:pt x="55" y="171"/>
                  </a:lnTo>
                  <a:lnTo>
                    <a:pt x="70" y="176"/>
                  </a:lnTo>
                  <a:lnTo>
                    <a:pt x="70" y="176"/>
                  </a:lnTo>
                  <a:lnTo>
                    <a:pt x="89" y="184"/>
                  </a:lnTo>
                  <a:lnTo>
                    <a:pt x="96" y="188"/>
                  </a:lnTo>
                  <a:lnTo>
                    <a:pt x="102" y="191"/>
                  </a:lnTo>
                  <a:lnTo>
                    <a:pt x="106" y="196"/>
                  </a:lnTo>
                  <a:lnTo>
                    <a:pt x="109" y="199"/>
                  </a:lnTo>
                  <a:lnTo>
                    <a:pt x="110" y="205"/>
                  </a:lnTo>
                  <a:lnTo>
                    <a:pt x="111" y="210"/>
                  </a:lnTo>
                  <a:lnTo>
                    <a:pt x="111" y="210"/>
                  </a:lnTo>
                  <a:lnTo>
                    <a:pt x="110" y="216"/>
                  </a:lnTo>
                  <a:lnTo>
                    <a:pt x="109" y="220"/>
                  </a:lnTo>
                  <a:lnTo>
                    <a:pt x="106" y="224"/>
                  </a:lnTo>
                  <a:lnTo>
                    <a:pt x="101" y="227"/>
                  </a:lnTo>
                  <a:lnTo>
                    <a:pt x="95" y="230"/>
                  </a:lnTo>
                  <a:lnTo>
                    <a:pt x="89" y="232"/>
                  </a:lnTo>
                  <a:lnTo>
                    <a:pt x="82" y="233"/>
                  </a:lnTo>
                  <a:lnTo>
                    <a:pt x="74" y="233"/>
                  </a:lnTo>
                  <a:lnTo>
                    <a:pt x="74" y="233"/>
                  </a:lnTo>
                  <a:lnTo>
                    <a:pt x="58" y="233"/>
                  </a:lnTo>
                  <a:lnTo>
                    <a:pt x="44" y="231"/>
                  </a:lnTo>
                  <a:lnTo>
                    <a:pt x="31" y="226"/>
                  </a:lnTo>
                  <a:lnTo>
                    <a:pt x="20" y="222"/>
                  </a:lnTo>
                  <a:lnTo>
                    <a:pt x="20" y="222"/>
                  </a:lnTo>
                  <a:lnTo>
                    <a:pt x="16" y="222"/>
                  </a:lnTo>
                  <a:lnTo>
                    <a:pt x="11" y="222"/>
                  </a:lnTo>
                  <a:lnTo>
                    <a:pt x="11" y="222"/>
                  </a:lnTo>
                  <a:lnTo>
                    <a:pt x="8" y="225"/>
                  </a:lnTo>
                  <a:lnTo>
                    <a:pt x="7" y="229"/>
                  </a:lnTo>
                  <a:lnTo>
                    <a:pt x="0" y="254"/>
                  </a:lnTo>
                  <a:lnTo>
                    <a:pt x="0" y="254"/>
                  </a:lnTo>
                  <a:lnTo>
                    <a:pt x="0" y="258"/>
                  </a:lnTo>
                  <a:lnTo>
                    <a:pt x="1" y="262"/>
                  </a:lnTo>
                  <a:lnTo>
                    <a:pt x="2" y="264"/>
                  </a:lnTo>
                  <a:lnTo>
                    <a:pt x="6" y="266"/>
                  </a:lnTo>
                  <a:lnTo>
                    <a:pt x="6" y="266"/>
                  </a:lnTo>
                  <a:lnTo>
                    <a:pt x="16" y="270"/>
                  </a:lnTo>
                  <a:lnTo>
                    <a:pt x="28" y="273"/>
                  </a:lnTo>
                  <a:lnTo>
                    <a:pt x="41" y="277"/>
                  </a:lnTo>
                  <a:lnTo>
                    <a:pt x="55" y="278"/>
                  </a:lnTo>
                  <a:lnTo>
                    <a:pt x="55" y="278"/>
                  </a:lnTo>
                  <a:lnTo>
                    <a:pt x="58" y="279"/>
                  </a:lnTo>
                  <a:lnTo>
                    <a:pt x="61" y="281"/>
                  </a:lnTo>
                  <a:lnTo>
                    <a:pt x="63" y="284"/>
                  </a:lnTo>
                  <a:lnTo>
                    <a:pt x="63" y="287"/>
                  </a:lnTo>
                  <a:lnTo>
                    <a:pt x="63" y="306"/>
                  </a:lnTo>
                  <a:lnTo>
                    <a:pt x="63" y="306"/>
                  </a:lnTo>
                  <a:lnTo>
                    <a:pt x="64" y="310"/>
                  </a:lnTo>
                  <a:lnTo>
                    <a:pt x="67" y="313"/>
                  </a:lnTo>
                  <a:lnTo>
                    <a:pt x="69" y="314"/>
                  </a:lnTo>
                  <a:lnTo>
                    <a:pt x="74" y="316"/>
                  </a:lnTo>
                  <a:lnTo>
                    <a:pt x="93" y="316"/>
                  </a:lnTo>
                  <a:lnTo>
                    <a:pt x="93" y="316"/>
                  </a:lnTo>
                  <a:lnTo>
                    <a:pt x="96" y="314"/>
                  </a:lnTo>
                  <a:lnTo>
                    <a:pt x="100" y="313"/>
                  </a:lnTo>
                  <a:lnTo>
                    <a:pt x="101" y="310"/>
                  </a:lnTo>
                  <a:lnTo>
                    <a:pt x="102" y="306"/>
                  </a:lnTo>
                  <a:lnTo>
                    <a:pt x="102" y="3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1" name="Freeform 25">
              <a:extLst>
                <a:ext uri="{FF2B5EF4-FFF2-40B4-BE49-F238E27FC236}">
                  <a16:creationId xmlns:a16="http://schemas.microsoft.com/office/drawing/2014/main" id="{F22585E4-102D-4CB1-908D-3AF9EB3E95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732588" y="4029158"/>
              <a:ext cx="301625" cy="320675"/>
            </a:xfrm>
            <a:custGeom>
              <a:avLst/>
              <a:gdLst>
                <a:gd name="T0" fmla="*/ 144 w 570"/>
                <a:gd name="T1" fmla="*/ 196 h 607"/>
                <a:gd name="T2" fmla="*/ 151 w 570"/>
                <a:gd name="T3" fmla="*/ 191 h 607"/>
                <a:gd name="T4" fmla="*/ 149 w 570"/>
                <a:gd name="T5" fmla="*/ 181 h 607"/>
                <a:gd name="T6" fmla="*/ 160 w 570"/>
                <a:gd name="T7" fmla="*/ 122 h 607"/>
                <a:gd name="T8" fmla="*/ 250 w 570"/>
                <a:gd name="T9" fmla="*/ 82 h 607"/>
                <a:gd name="T10" fmla="*/ 324 w 570"/>
                <a:gd name="T11" fmla="*/ 79 h 607"/>
                <a:gd name="T12" fmla="*/ 411 w 570"/>
                <a:gd name="T13" fmla="*/ 102 h 607"/>
                <a:gd name="T14" fmla="*/ 482 w 570"/>
                <a:gd name="T15" fmla="*/ 153 h 607"/>
                <a:gd name="T16" fmla="*/ 528 w 570"/>
                <a:gd name="T17" fmla="*/ 224 h 607"/>
                <a:gd name="T18" fmla="*/ 540 w 570"/>
                <a:gd name="T19" fmla="*/ 289 h 607"/>
                <a:gd name="T20" fmla="*/ 555 w 570"/>
                <a:gd name="T21" fmla="*/ 303 h 607"/>
                <a:gd name="T22" fmla="*/ 569 w 570"/>
                <a:gd name="T23" fmla="*/ 294 h 607"/>
                <a:gd name="T24" fmla="*/ 569 w 570"/>
                <a:gd name="T25" fmla="*/ 260 h 607"/>
                <a:gd name="T26" fmla="*/ 558 w 570"/>
                <a:gd name="T27" fmla="*/ 203 h 607"/>
                <a:gd name="T28" fmla="*/ 536 w 570"/>
                <a:gd name="T29" fmla="*/ 152 h 607"/>
                <a:gd name="T30" fmla="*/ 464 w 570"/>
                <a:gd name="T31" fmla="*/ 66 h 607"/>
                <a:gd name="T32" fmla="*/ 378 w 570"/>
                <a:gd name="T33" fmla="*/ 18 h 607"/>
                <a:gd name="T34" fmla="*/ 321 w 570"/>
                <a:gd name="T35" fmla="*/ 2 h 607"/>
                <a:gd name="T36" fmla="*/ 275 w 570"/>
                <a:gd name="T37" fmla="*/ 0 h 607"/>
                <a:gd name="T38" fmla="*/ 214 w 570"/>
                <a:gd name="T39" fmla="*/ 6 h 607"/>
                <a:gd name="T40" fmla="*/ 156 w 570"/>
                <a:gd name="T41" fmla="*/ 24 h 607"/>
                <a:gd name="T42" fmla="*/ 103 w 570"/>
                <a:gd name="T43" fmla="*/ 53 h 607"/>
                <a:gd name="T44" fmla="*/ 57 w 570"/>
                <a:gd name="T45" fmla="*/ 93 h 607"/>
                <a:gd name="T46" fmla="*/ 24 w 570"/>
                <a:gd name="T47" fmla="*/ 63 h 607"/>
                <a:gd name="T48" fmla="*/ 15 w 570"/>
                <a:gd name="T49" fmla="*/ 65 h 607"/>
                <a:gd name="T50" fmla="*/ 13 w 570"/>
                <a:gd name="T51" fmla="*/ 196 h 607"/>
                <a:gd name="T52" fmla="*/ 429 w 570"/>
                <a:gd name="T53" fmla="*/ 411 h 607"/>
                <a:gd name="T54" fmla="*/ 418 w 570"/>
                <a:gd name="T55" fmla="*/ 416 h 607"/>
                <a:gd name="T56" fmla="*/ 420 w 570"/>
                <a:gd name="T57" fmla="*/ 424 h 607"/>
                <a:gd name="T58" fmla="*/ 430 w 570"/>
                <a:gd name="T59" fmla="*/ 470 h 607"/>
                <a:gd name="T60" fmla="*/ 344 w 570"/>
                <a:gd name="T61" fmla="*/ 518 h 607"/>
                <a:gd name="T62" fmla="*/ 269 w 570"/>
                <a:gd name="T63" fmla="*/ 530 h 607"/>
                <a:gd name="T64" fmla="*/ 180 w 570"/>
                <a:gd name="T65" fmla="*/ 513 h 607"/>
                <a:gd name="T66" fmla="*/ 103 w 570"/>
                <a:gd name="T67" fmla="*/ 469 h 607"/>
                <a:gd name="T68" fmla="*/ 50 w 570"/>
                <a:gd name="T69" fmla="*/ 402 h 607"/>
                <a:gd name="T70" fmla="*/ 30 w 570"/>
                <a:gd name="T71" fmla="*/ 318 h 607"/>
                <a:gd name="T72" fmla="*/ 21 w 570"/>
                <a:gd name="T73" fmla="*/ 305 h 607"/>
                <a:gd name="T74" fmla="*/ 4 w 570"/>
                <a:gd name="T75" fmla="*/ 309 h 607"/>
                <a:gd name="T76" fmla="*/ 0 w 570"/>
                <a:gd name="T77" fmla="*/ 334 h 607"/>
                <a:gd name="T78" fmla="*/ 8 w 570"/>
                <a:gd name="T79" fmla="*/ 391 h 607"/>
                <a:gd name="T80" fmla="*/ 27 w 570"/>
                <a:gd name="T81" fmla="*/ 444 h 607"/>
                <a:gd name="T82" fmla="*/ 84 w 570"/>
                <a:gd name="T83" fmla="*/ 523 h 607"/>
                <a:gd name="T84" fmla="*/ 178 w 570"/>
                <a:gd name="T85" fmla="*/ 585 h 607"/>
                <a:gd name="T86" fmla="*/ 235 w 570"/>
                <a:gd name="T87" fmla="*/ 601 h 607"/>
                <a:gd name="T88" fmla="*/ 295 w 570"/>
                <a:gd name="T89" fmla="*/ 607 h 607"/>
                <a:gd name="T90" fmla="*/ 341 w 570"/>
                <a:gd name="T91" fmla="*/ 604 h 607"/>
                <a:gd name="T92" fmla="*/ 401 w 570"/>
                <a:gd name="T93" fmla="*/ 588 h 607"/>
                <a:gd name="T94" fmla="*/ 455 w 570"/>
                <a:gd name="T95" fmla="*/ 562 h 607"/>
                <a:gd name="T96" fmla="*/ 502 w 570"/>
                <a:gd name="T97" fmla="*/ 525 h 607"/>
                <a:gd name="T98" fmla="*/ 543 w 570"/>
                <a:gd name="T99" fmla="*/ 544 h 607"/>
                <a:gd name="T100" fmla="*/ 551 w 570"/>
                <a:gd name="T101" fmla="*/ 544 h 607"/>
                <a:gd name="T102" fmla="*/ 558 w 570"/>
                <a:gd name="T103" fmla="*/ 534 h 6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570" h="607">
                  <a:moveTo>
                    <a:pt x="13" y="196"/>
                  </a:moveTo>
                  <a:lnTo>
                    <a:pt x="141" y="196"/>
                  </a:lnTo>
                  <a:lnTo>
                    <a:pt x="141" y="196"/>
                  </a:lnTo>
                  <a:lnTo>
                    <a:pt x="144" y="196"/>
                  </a:lnTo>
                  <a:lnTo>
                    <a:pt x="147" y="195"/>
                  </a:lnTo>
                  <a:lnTo>
                    <a:pt x="149" y="194"/>
                  </a:lnTo>
                  <a:lnTo>
                    <a:pt x="151" y="191"/>
                  </a:lnTo>
                  <a:lnTo>
                    <a:pt x="151" y="191"/>
                  </a:lnTo>
                  <a:lnTo>
                    <a:pt x="151" y="188"/>
                  </a:lnTo>
                  <a:lnTo>
                    <a:pt x="151" y="186"/>
                  </a:lnTo>
                  <a:lnTo>
                    <a:pt x="150" y="183"/>
                  </a:lnTo>
                  <a:lnTo>
                    <a:pt x="149" y="181"/>
                  </a:lnTo>
                  <a:lnTo>
                    <a:pt x="122" y="155"/>
                  </a:lnTo>
                  <a:lnTo>
                    <a:pt x="122" y="155"/>
                  </a:lnTo>
                  <a:lnTo>
                    <a:pt x="140" y="137"/>
                  </a:lnTo>
                  <a:lnTo>
                    <a:pt x="160" y="122"/>
                  </a:lnTo>
                  <a:lnTo>
                    <a:pt x="181" y="109"/>
                  </a:lnTo>
                  <a:lnTo>
                    <a:pt x="203" y="98"/>
                  </a:lnTo>
                  <a:lnTo>
                    <a:pt x="227" y="89"/>
                  </a:lnTo>
                  <a:lnTo>
                    <a:pt x="250" y="82"/>
                  </a:lnTo>
                  <a:lnTo>
                    <a:pt x="276" y="79"/>
                  </a:lnTo>
                  <a:lnTo>
                    <a:pt x="301" y="78"/>
                  </a:lnTo>
                  <a:lnTo>
                    <a:pt x="301" y="78"/>
                  </a:lnTo>
                  <a:lnTo>
                    <a:pt x="324" y="79"/>
                  </a:lnTo>
                  <a:lnTo>
                    <a:pt x="347" y="81"/>
                  </a:lnTo>
                  <a:lnTo>
                    <a:pt x="369" y="87"/>
                  </a:lnTo>
                  <a:lnTo>
                    <a:pt x="391" y="94"/>
                  </a:lnTo>
                  <a:lnTo>
                    <a:pt x="411" y="102"/>
                  </a:lnTo>
                  <a:lnTo>
                    <a:pt x="431" y="113"/>
                  </a:lnTo>
                  <a:lnTo>
                    <a:pt x="449" y="125"/>
                  </a:lnTo>
                  <a:lnTo>
                    <a:pt x="467" y="139"/>
                  </a:lnTo>
                  <a:lnTo>
                    <a:pt x="482" y="153"/>
                  </a:lnTo>
                  <a:lnTo>
                    <a:pt x="496" y="169"/>
                  </a:lnTo>
                  <a:lnTo>
                    <a:pt x="509" y="187"/>
                  </a:lnTo>
                  <a:lnTo>
                    <a:pt x="520" y="206"/>
                  </a:lnTo>
                  <a:lnTo>
                    <a:pt x="528" y="224"/>
                  </a:lnTo>
                  <a:lnTo>
                    <a:pt x="535" y="245"/>
                  </a:lnTo>
                  <a:lnTo>
                    <a:pt x="538" y="267"/>
                  </a:lnTo>
                  <a:lnTo>
                    <a:pt x="540" y="289"/>
                  </a:lnTo>
                  <a:lnTo>
                    <a:pt x="540" y="289"/>
                  </a:lnTo>
                  <a:lnTo>
                    <a:pt x="541" y="294"/>
                  </a:lnTo>
                  <a:lnTo>
                    <a:pt x="544" y="298"/>
                  </a:lnTo>
                  <a:lnTo>
                    <a:pt x="549" y="302"/>
                  </a:lnTo>
                  <a:lnTo>
                    <a:pt x="555" y="303"/>
                  </a:lnTo>
                  <a:lnTo>
                    <a:pt x="555" y="303"/>
                  </a:lnTo>
                  <a:lnTo>
                    <a:pt x="561" y="302"/>
                  </a:lnTo>
                  <a:lnTo>
                    <a:pt x="566" y="298"/>
                  </a:lnTo>
                  <a:lnTo>
                    <a:pt x="569" y="294"/>
                  </a:lnTo>
                  <a:lnTo>
                    <a:pt x="570" y="289"/>
                  </a:lnTo>
                  <a:lnTo>
                    <a:pt x="570" y="289"/>
                  </a:lnTo>
                  <a:lnTo>
                    <a:pt x="570" y="274"/>
                  </a:lnTo>
                  <a:lnTo>
                    <a:pt x="569" y="260"/>
                  </a:lnTo>
                  <a:lnTo>
                    <a:pt x="568" y="244"/>
                  </a:lnTo>
                  <a:lnTo>
                    <a:pt x="566" y="230"/>
                  </a:lnTo>
                  <a:lnTo>
                    <a:pt x="562" y="216"/>
                  </a:lnTo>
                  <a:lnTo>
                    <a:pt x="558" y="203"/>
                  </a:lnTo>
                  <a:lnTo>
                    <a:pt x="554" y="189"/>
                  </a:lnTo>
                  <a:lnTo>
                    <a:pt x="549" y="176"/>
                  </a:lnTo>
                  <a:lnTo>
                    <a:pt x="543" y="163"/>
                  </a:lnTo>
                  <a:lnTo>
                    <a:pt x="536" y="152"/>
                  </a:lnTo>
                  <a:lnTo>
                    <a:pt x="522" y="127"/>
                  </a:lnTo>
                  <a:lnTo>
                    <a:pt x="504" y="105"/>
                  </a:lnTo>
                  <a:lnTo>
                    <a:pt x="486" y="85"/>
                  </a:lnTo>
                  <a:lnTo>
                    <a:pt x="464" y="66"/>
                  </a:lnTo>
                  <a:lnTo>
                    <a:pt x="442" y="49"/>
                  </a:lnTo>
                  <a:lnTo>
                    <a:pt x="417" y="34"/>
                  </a:lnTo>
                  <a:lnTo>
                    <a:pt x="391" y="22"/>
                  </a:lnTo>
                  <a:lnTo>
                    <a:pt x="378" y="18"/>
                  </a:lnTo>
                  <a:lnTo>
                    <a:pt x="364" y="13"/>
                  </a:lnTo>
                  <a:lnTo>
                    <a:pt x="350" y="8"/>
                  </a:lnTo>
                  <a:lnTo>
                    <a:pt x="335" y="6"/>
                  </a:lnTo>
                  <a:lnTo>
                    <a:pt x="321" y="2"/>
                  </a:lnTo>
                  <a:lnTo>
                    <a:pt x="306" y="1"/>
                  </a:lnTo>
                  <a:lnTo>
                    <a:pt x="290" y="0"/>
                  </a:lnTo>
                  <a:lnTo>
                    <a:pt x="275" y="0"/>
                  </a:lnTo>
                  <a:lnTo>
                    <a:pt x="275" y="0"/>
                  </a:lnTo>
                  <a:lnTo>
                    <a:pt x="260" y="0"/>
                  </a:lnTo>
                  <a:lnTo>
                    <a:pt x="244" y="1"/>
                  </a:lnTo>
                  <a:lnTo>
                    <a:pt x="229" y="4"/>
                  </a:lnTo>
                  <a:lnTo>
                    <a:pt x="214" y="6"/>
                  </a:lnTo>
                  <a:lnTo>
                    <a:pt x="198" y="9"/>
                  </a:lnTo>
                  <a:lnTo>
                    <a:pt x="184" y="13"/>
                  </a:lnTo>
                  <a:lnTo>
                    <a:pt x="170" y="19"/>
                  </a:lnTo>
                  <a:lnTo>
                    <a:pt x="156" y="24"/>
                  </a:lnTo>
                  <a:lnTo>
                    <a:pt x="142" y="31"/>
                  </a:lnTo>
                  <a:lnTo>
                    <a:pt x="129" y="38"/>
                  </a:lnTo>
                  <a:lnTo>
                    <a:pt x="115" y="45"/>
                  </a:lnTo>
                  <a:lnTo>
                    <a:pt x="103" y="53"/>
                  </a:lnTo>
                  <a:lnTo>
                    <a:pt x="90" y="62"/>
                  </a:lnTo>
                  <a:lnTo>
                    <a:pt x="78" y="72"/>
                  </a:lnTo>
                  <a:lnTo>
                    <a:pt x="68" y="81"/>
                  </a:lnTo>
                  <a:lnTo>
                    <a:pt x="57" y="93"/>
                  </a:lnTo>
                  <a:lnTo>
                    <a:pt x="29" y="66"/>
                  </a:lnTo>
                  <a:lnTo>
                    <a:pt x="29" y="66"/>
                  </a:lnTo>
                  <a:lnTo>
                    <a:pt x="27" y="63"/>
                  </a:lnTo>
                  <a:lnTo>
                    <a:pt x="24" y="63"/>
                  </a:lnTo>
                  <a:lnTo>
                    <a:pt x="21" y="62"/>
                  </a:lnTo>
                  <a:lnTo>
                    <a:pt x="18" y="63"/>
                  </a:lnTo>
                  <a:lnTo>
                    <a:pt x="18" y="63"/>
                  </a:lnTo>
                  <a:lnTo>
                    <a:pt x="15" y="65"/>
                  </a:lnTo>
                  <a:lnTo>
                    <a:pt x="14" y="67"/>
                  </a:lnTo>
                  <a:lnTo>
                    <a:pt x="13" y="69"/>
                  </a:lnTo>
                  <a:lnTo>
                    <a:pt x="13" y="73"/>
                  </a:lnTo>
                  <a:lnTo>
                    <a:pt x="13" y="196"/>
                  </a:lnTo>
                  <a:lnTo>
                    <a:pt x="13" y="196"/>
                  </a:lnTo>
                  <a:close/>
                  <a:moveTo>
                    <a:pt x="557" y="411"/>
                  </a:moveTo>
                  <a:lnTo>
                    <a:pt x="429" y="411"/>
                  </a:lnTo>
                  <a:lnTo>
                    <a:pt x="429" y="411"/>
                  </a:lnTo>
                  <a:lnTo>
                    <a:pt x="426" y="411"/>
                  </a:lnTo>
                  <a:lnTo>
                    <a:pt x="423" y="412"/>
                  </a:lnTo>
                  <a:lnTo>
                    <a:pt x="421" y="413"/>
                  </a:lnTo>
                  <a:lnTo>
                    <a:pt x="418" y="416"/>
                  </a:lnTo>
                  <a:lnTo>
                    <a:pt x="418" y="416"/>
                  </a:lnTo>
                  <a:lnTo>
                    <a:pt x="418" y="419"/>
                  </a:lnTo>
                  <a:lnTo>
                    <a:pt x="418" y="422"/>
                  </a:lnTo>
                  <a:lnTo>
                    <a:pt x="420" y="424"/>
                  </a:lnTo>
                  <a:lnTo>
                    <a:pt x="421" y="426"/>
                  </a:lnTo>
                  <a:lnTo>
                    <a:pt x="448" y="452"/>
                  </a:lnTo>
                  <a:lnTo>
                    <a:pt x="448" y="452"/>
                  </a:lnTo>
                  <a:lnTo>
                    <a:pt x="430" y="470"/>
                  </a:lnTo>
                  <a:lnTo>
                    <a:pt x="410" y="485"/>
                  </a:lnTo>
                  <a:lnTo>
                    <a:pt x="389" y="498"/>
                  </a:lnTo>
                  <a:lnTo>
                    <a:pt x="367" y="510"/>
                  </a:lnTo>
                  <a:lnTo>
                    <a:pt x="344" y="518"/>
                  </a:lnTo>
                  <a:lnTo>
                    <a:pt x="320" y="525"/>
                  </a:lnTo>
                  <a:lnTo>
                    <a:pt x="295" y="528"/>
                  </a:lnTo>
                  <a:lnTo>
                    <a:pt x="269" y="530"/>
                  </a:lnTo>
                  <a:lnTo>
                    <a:pt x="269" y="530"/>
                  </a:lnTo>
                  <a:lnTo>
                    <a:pt x="246" y="528"/>
                  </a:lnTo>
                  <a:lnTo>
                    <a:pt x="223" y="526"/>
                  </a:lnTo>
                  <a:lnTo>
                    <a:pt x="201" y="520"/>
                  </a:lnTo>
                  <a:lnTo>
                    <a:pt x="180" y="513"/>
                  </a:lnTo>
                  <a:lnTo>
                    <a:pt x="158" y="505"/>
                  </a:lnTo>
                  <a:lnTo>
                    <a:pt x="138" y="494"/>
                  </a:lnTo>
                  <a:lnTo>
                    <a:pt x="121" y="483"/>
                  </a:lnTo>
                  <a:lnTo>
                    <a:pt x="103" y="469"/>
                  </a:lnTo>
                  <a:lnTo>
                    <a:pt x="88" y="454"/>
                  </a:lnTo>
                  <a:lnTo>
                    <a:pt x="74" y="438"/>
                  </a:lnTo>
                  <a:lnTo>
                    <a:pt x="61" y="420"/>
                  </a:lnTo>
                  <a:lnTo>
                    <a:pt x="50" y="402"/>
                  </a:lnTo>
                  <a:lnTo>
                    <a:pt x="42" y="383"/>
                  </a:lnTo>
                  <a:lnTo>
                    <a:pt x="36" y="362"/>
                  </a:lnTo>
                  <a:lnTo>
                    <a:pt x="31" y="341"/>
                  </a:lnTo>
                  <a:lnTo>
                    <a:pt x="30" y="318"/>
                  </a:lnTo>
                  <a:lnTo>
                    <a:pt x="30" y="318"/>
                  </a:lnTo>
                  <a:lnTo>
                    <a:pt x="29" y="312"/>
                  </a:lnTo>
                  <a:lnTo>
                    <a:pt x="26" y="309"/>
                  </a:lnTo>
                  <a:lnTo>
                    <a:pt x="21" y="305"/>
                  </a:lnTo>
                  <a:lnTo>
                    <a:pt x="15" y="304"/>
                  </a:lnTo>
                  <a:lnTo>
                    <a:pt x="15" y="304"/>
                  </a:lnTo>
                  <a:lnTo>
                    <a:pt x="9" y="305"/>
                  </a:lnTo>
                  <a:lnTo>
                    <a:pt x="4" y="309"/>
                  </a:lnTo>
                  <a:lnTo>
                    <a:pt x="1" y="314"/>
                  </a:lnTo>
                  <a:lnTo>
                    <a:pt x="0" y="318"/>
                  </a:lnTo>
                  <a:lnTo>
                    <a:pt x="0" y="318"/>
                  </a:lnTo>
                  <a:lnTo>
                    <a:pt x="0" y="334"/>
                  </a:lnTo>
                  <a:lnTo>
                    <a:pt x="1" y="348"/>
                  </a:lnTo>
                  <a:lnTo>
                    <a:pt x="3" y="363"/>
                  </a:lnTo>
                  <a:lnTo>
                    <a:pt x="6" y="377"/>
                  </a:lnTo>
                  <a:lnTo>
                    <a:pt x="8" y="391"/>
                  </a:lnTo>
                  <a:lnTo>
                    <a:pt x="11" y="404"/>
                  </a:lnTo>
                  <a:lnTo>
                    <a:pt x="16" y="418"/>
                  </a:lnTo>
                  <a:lnTo>
                    <a:pt x="22" y="431"/>
                  </a:lnTo>
                  <a:lnTo>
                    <a:pt x="27" y="444"/>
                  </a:lnTo>
                  <a:lnTo>
                    <a:pt x="34" y="456"/>
                  </a:lnTo>
                  <a:lnTo>
                    <a:pt x="48" y="479"/>
                  </a:lnTo>
                  <a:lnTo>
                    <a:pt x="66" y="501"/>
                  </a:lnTo>
                  <a:lnTo>
                    <a:pt x="84" y="523"/>
                  </a:lnTo>
                  <a:lnTo>
                    <a:pt x="106" y="541"/>
                  </a:lnTo>
                  <a:lnTo>
                    <a:pt x="128" y="558"/>
                  </a:lnTo>
                  <a:lnTo>
                    <a:pt x="153" y="572"/>
                  </a:lnTo>
                  <a:lnTo>
                    <a:pt x="178" y="585"/>
                  </a:lnTo>
                  <a:lnTo>
                    <a:pt x="193" y="589"/>
                  </a:lnTo>
                  <a:lnTo>
                    <a:pt x="206" y="594"/>
                  </a:lnTo>
                  <a:lnTo>
                    <a:pt x="220" y="599"/>
                  </a:lnTo>
                  <a:lnTo>
                    <a:pt x="235" y="601"/>
                  </a:lnTo>
                  <a:lnTo>
                    <a:pt x="249" y="604"/>
                  </a:lnTo>
                  <a:lnTo>
                    <a:pt x="264" y="606"/>
                  </a:lnTo>
                  <a:lnTo>
                    <a:pt x="280" y="607"/>
                  </a:lnTo>
                  <a:lnTo>
                    <a:pt x="295" y="607"/>
                  </a:lnTo>
                  <a:lnTo>
                    <a:pt x="295" y="607"/>
                  </a:lnTo>
                  <a:lnTo>
                    <a:pt x="310" y="607"/>
                  </a:lnTo>
                  <a:lnTo>
                    <a:pt x="326" y="606"/>
                  </a:lnTo>
                  <a:lnTo>
                    <a:pt x="341" y="604"/>
                  </a:lnTo>
                  <a:lnTo>
                    <a:pt x="356" y="601"/>
                  </a:lnTo>
                  <a:lnTo>
                    <a:pt x="371" y="598"/>
                  </a:lnTo>
                  <a:lnTo>
                    <a:pt x="386" y="594"/>
                  </a:lnTo>
                  <a:lnTo>
                    <a:pt x="401" y="588"/>
                  </a:lnTo>
                  <a:lnTo>
                    <a:pt x="414" y="584"/>
                  </a:lnTo>
                  <a:lnTo>
                    <a:pt x="428" y="577"/>
                  </a:lnTo>
                  <a:lnTo>
                    <a:pt x="442" y="570"/>
                  </a:lnTo>
                  <a:lnTo>
                    <a:pt x="455" y="562"/>
                  </a:lnTo>
                  <a:lnTo>
                    <a:pt x="467" y="554"/>
                  </a:lnTo>
                  <a:lnTo>
                    <a:pt x="480" y="545"/>
                  </a:lnTo>
                  <a:lnTo>
                    <a:pt x="491" y="535"/>
                  </a:lnTo>
                  <a:lnTo>
                    <a:pt x="502" y="525"/>
                  </a:lnTo>
                  <a:lnTo>
                    <a:pt x="513" y="514"/>
                  </a:lnTo>
                  <a:lnTo>
                    <a:pt x="541" y="541"/>
                  </a:lnTo>
                  <a:lnTo>
                    <a:pt x="541" y="541"/>
                  </a:lnTo>
                  <a:lnTo>
                    <a:pt x="543" y="544"/>
                  </a:lnTo>
                  <a:lnTo>
                    <a:pt x="546" y="544"/>
                  </a:lnTo>
                  <a:lnTo>
                    <a:pt x="549" y="544"/>
                  </a:lnTo>
                  <a:lnTo>
                    <a:pt x="551" y="544"/>
                  </a:lnTo>
                  <a:lnTo>
                    <a:pt x="551" y="544"/>
                  </a:lnTo>
                  <a:lnTo>
                    <a:pt x="555" y="543"/>
                  </a:lnTo>
                  <a:lnTo>
                    <a:pt x="556" y="540"/>
                  </a:lnTo>
                  <a:lnTo>
                    <a:pt x="557" y="538"/>
                  </a:lnTo>
                  <a:lnTo>
                    <a:pt x="558" y="534"/>
                  </a:lnTo>
                  <a:lnTo>
                    <a:pt x="557" y="411"/>
                  </a:lnTo>
                  <a:lnTo>
                    <a:pt x="557" y="41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62" name="Freeform 81">
            <a:extLst>
              <a:ext uri="{FF2B5EF4-FFF2-40B4-BE49-F238E27FC236}">
                <a16:creationId xmlns:a16="http://schemas.microsoft.com/office/drawing/2014/main" id="{3FE32F00-4A4E-4327-94C4-D3AFAABC2D2D}"/>
              </a:ext>
            </a:extLst>
          </p:cNvPr>
          <p:cNvSpPr>
            <a:spLocks noEditPoints="1"/>
          </p:cNvSpPr>
          <p:nvPr/>
        </p:nvSpPr>
        <p:spPr bwMode="auto">
          <a:xfrm>
            <a:off x="4292535" y="1622904"/>
            <a:ext cx="244178" cy="277734"/>
          </a:xfrm>
          <a:custGeom>
            <a:avLst/>
            <a:gdLst>
              <a:gd name="T0" fmla="*/ 288 w 633"/>
              <a:gd name="T1" fmla="*/ 67 h 720"/>
              <a:gd name="T2" fmla="*/ 314 w 633"/>
              <a:gd name="T3" fmla="*/ 129 h 720"/>
              <a:gd name="T4" fmla="*/ 311 w 633"/>
              <a:gd name="T5" fmla="*/ 195 h 720"/>
              <a:gd name="T6" fmla="*/ 464 w 633"/>
              <a:gd name="T7" fmla="*/ 368 h 720"/>
              <a:gd name="T8" fmla="*/ 476 w 633"/>
              <a:gd name="T9" fmla="*/ 367 h 720"/>
              <a:gd name="T10" fmla="*/ 500 w 633"/>
              <a:gd name="T11" fmla="*/ 393 h 720"/>
              <a:gd name="T12" fmla="*/ 625 w 633"/>
              <a:gd name="T13" fmla="*/ 508 h 720"/>
              <a:gd name="T14" fmla="*/ 631 w 633"/>
              <a:gd name="T15" fmla="*/ 538 h 720"/>
              <a:gd name="T16" fmla="*/ 616 w 633"/>
              <a:gd name="T17" fmla="*/ 556 h 720"/>
              <a:gd name="T18" fmla="*/ 585 w 633"/>
              <a:gd name="T19" fmla="*/ 556 h 720"/>
              <a:gd name="T20" fmla="*/ 524 w 633"/>
              <a:gd name="T21" fmla="*/ 550 h 720"/>
              <a:gd name="T22" fmla="*/ 525 w 633"/>
              <a:gd name="T23" fmla="*/ 603 h 720"/>
              <a:gd name="T24" fmla="*/ 477 w 633"/>
              <a:gd name="T25" fmla="*/ 583 h 720"/>
              <a:gd name="T26" fmla="*/ 480 w 633"/>
              <a:gd name="T27" fmla="*/ 562 h 720"/>
              <a:gd name="T28" fmla="*/ 449 w 633"/>
              <a:gd name="T29" fmla="*/ 532 h 720"/>
              <a:gd name="T30" fmla="*/ 429 w 633"/>
              <a:gd name="T31" fmla="*/ 529 h 720"/>
              <a:gd name="T32" fmla="*/ 417 w 633"/>
              <a:gd name="T33" fmla="*/ 545 h 720"/>
              <a:gd name="T34" fmla="*/ 434 w 633"/>
              <a:gd name="T35" fmla="*/ 576 h 720"/>
              <a:gd name="T36" fmla="*/ 471 w 633"/>
              <a:gd name="T37" fmla="*/ 639 h 720"/>
              <a:gd name="T38" fmla="*/ 467 w 633"/>
              <a:gd name="T39" fmla="*/ 683 h 720"/>
              <a:gd name="T40" fmla="*/ 442 w 633"/>
              <a:gd name="T41" fmla="*/ 710 h 720"/>
              <a:gd name="T42" fmla="*/ 409 w 633"/>
              <a:gd name="T43" fmla="*/ 720 h 720"/>
              <a:gd name="T44" fmla="*/ 337 w 633"/>
              <a:gd name="T45" fmla="*/ 720 h 720"/>
              <a:gd name="T46" fmla="*/ 314 w 633"/>
              <a:gd name="T47" fmla="*/ 663 h 720"/>
              <a:gd name="T48" fmla="*/ 300 w 633"/>
              <a:gd name="T49" fmla="*/ 601 h 720"/>
              <a:gd name="T50" fmla="*/ 315 w 633"/>
              <a:gd name="T51" fmla="*/ 568 h 720"/>
              <a:gd name="T52" fmla="*/ 353 w 633"/>
              <a:gd name="T53" fmla="*/ 621 h 720"/>
              <a:gd name="T54" fmla="*/ 370 w 633"/>
              <a:gd name="T55" fmla="*/ 656 h 720"/>
              <a:gd name="T56" fmla="*/ 403 w 633"/>
              <a:gd name="T57" fmla="*/ 671 h 720"/>
              <a:gd name="T58" fmla="*/ 417 w 633"/>
              <a:gd name="T59" fmla="*/ 657 h 720"/>
              <a:gd name="T60" fmla="*/ 407 w 633"/>
              <a:gd name="T61" fmla="*/ 628 h 720"/>
              <a:gd name="T62" fmla="*/ 362 w 633"/>
              <a:gd name="T63" fmla="*/ 558 h 720"/>
              <a:gd name="T64" fmla="*/ 367 w 633"/>
              <a:gd name="T65" fmla="*/ 515 h 720"/>
              <a:gd name="T66" fmla="*/ 400 w 633"/>
              <a:gd name="T67" fmla="*/ 486 h 720"/>
              <a:gd name="T68" fmla="*/ 453 w 633"/>
              <a:gd name="T69" fmla="*/ 489 h 720"/>
              <a:gd name="T70" fmla="*/ 450 w 633"/>
              <a:gd name="T71" fmla="*/ 452 h 720"/>
              <a:gd name="T72" fmla="*/ 420 w 633"/>
              <a:gd name="T73" fmla="*/ 434 h 720"/>
              <a:gd name="T74" fmla="*/ 421 w 633"/>
              <a:gd name="T75" fmla="*/ 419 h 720"/>
              <a:gd name="T76" fmla="*/ 221 w 633"/>
              <a:gd name="T77" fmla="*/ 303 h 720"/>
              <a:gd name="T78" fmla="*/ 156 w 633"/>
              <a:gd name="T79" fmla="*/ 316 h 720"/>
              <a:gd name="T80" fmla="*/ 91 w 633"/>
              <a:gd name="T81" fmla="*/ 300 h 720"/>
              <a:gd name="T82" fmla="*/ 44 w 633"/>
              <a:gd name="T83" fmla="*/ 268 h 720"/>
              <a:gd name="T84" fmla="*/ 6 w 633"/>
              <a:gd name="T85" fmla="*/ 201 h 720"/>
              <a:gd name="T86" fmla="*/ 2 w 633"/>
              <a:gd name="T87" fmla="*/ 125 h 720"/>
              <a:gd name="T88" fmla="*/ 36 w 633"/>
              <a:gd name="T89" fmla="*/ 55 h 720"/>
              <a:gd name="T90" fmla="*/ 86 w 633"/>
              <a:gd name="T91" fmla="*/ 16 h 720"/>
              <a:gd name="T92" fmla="*/ 158 w 633"/>
              <a:gd name="T93" fmla="*/ 0 h 720"/>
              <a:gd name="T94" fmla="*/ 233 w 633"/>
              <a:gd name="T95" fmla="*/ 19 h 720"/>
              <a:gd name="T96" fmla="*/ 162 w 633"/>
              <a:gd name="T97" fmla="*/ 93 h 720"/>
              <a:gd name="T98" fmla="*/ 181 w 633"/>
              <a:gd name="T99" fmla="*/ 138 h 720"/>
              <a:gd name="T100" fmla="*/ 161 w 633"/>
              <a:gd name="T101" fmla="*/ 174 h 720"/>
              <a:gd name="T102" fmla="*/ 113 w 633"/>
              <a:gd name="T103" fmla="*/ 183 h 720"/>
              <a:gd name="T104" fmla="*/ 81 w 633"/>
              <a:gd name="T105" fmla="*/ 156 h 720"/>
              <a:gd name="T106" fmla="*/ 82 w 633"/>
              <a:gd name="T107" fmla="*/ 108 h 720"/>
              <a:gd name="T108" fmla="*/ 114 w 633"/>
              <a:gd name="T109" fmla="*/ 82 h 720"/>
              <a:gd name="T110" fmla="*/ 162 w 633"/>
              <a:gd name="T111" fmla="*/ 93 h 7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633" h="720">
                <a:moveTo>
                  <a:pt x="260" y="36"/>
                </a:moveTo>
                <a:lnTo>
                  <a:pt x="260" y="36"/>
                </a:lnTo>
                <a:lnTo>
                  <a:pt x="270" y="46"/>
                </a:lnTo>
                <a:lnTo>
                  <a:pt x="280" y="56"/>
                </a:lnTo>
                <a:lnTo>
                  <a:pt x="288" y="67"/>
                </a:lnTo>
                <a:lnTo>
                  <a:pt x="295" y="78"/>
                </a:lnTo>
                <a:lnTo>
                  <a:pt x="301" y="90"/>
                </a:lnTo>
                <a:lnTo>
                  <a:pt x="307" y="103"/>
                </a:lnTo>
                <a:lnTo>
                  <a:pt x="310" y="116"/>
                </a:lnTo>
                <a:lnTo>
                  <a:pt x="314" y="129"/>
                </a:lnTo>
                <a:lnTo>
                  <a:pt x="315" y="142"/>
                </a:lnTo>
                <a:lnTo>
                  <a:pt x="316" y="155"/>
                </a:lnTo>
                <a:lnTo>
                  <a:pt x="316" y="168"/>
                </a:lnTo>
                <a:lnTo>
                  <a:pt x="315" y="182"/>
                </a:lnTo>
                <a:lnTo>
                  <a:pt x="311" y="195"/>
                </a:lnTo>
                <a:lnTo>
                  <a:pt x="308" y="208"/>
                </a:lnTo>
                <a:lnTo>
                  <a:pt x="303" y="221"/>
                </a:lnTo>
                <a:lnTo>
                  <a:pt x="297" y="232"/>
                </a:lnTo>
                <a:lnTo>
                  <a:pt x="462" y="371"/>
                </a:lnTo>
                <a:lnTo>
                  <a:pt x="464" y="368"/>
                </a:lnTo>
                <a:lnTo>
                  <a:pt x="464" y="368"/>
                </a:lnTo>
                <a:lnTo>
                  <a:pt x="467" y="366"/>
                </a:lnTo>
                <a:lnTo>
                  <a:pt x="470" y="365"/>
                </a:lnTo>
                <a:lnTo>
                  <a:pt x="474" y="365"/>
                </a:lnTo>
                <a:lnTo>
                  <a:pt x="476" y="367"/>
                </a:lnTo>
                <a:lnTo>
                  <a:pt x="497" y="384"/>
                </a:lnTo>
                <a:lnTo>
                  <a:pt x="497" y="384"/>
                </a:lnTo>
                <a:lnTo>
                  <a:pt x="498" y="387"/>
                </a:lnTo>
                <a:lnTo>
                  <a:pt x="500" y="390"/>
                </a:lnTo>
                <a:lnTo>
                  <a:pt x="500" y="393"/>
                </a:lnTo>
                <a:lnTo>
                  <a:pt x="497" y="397"/>
                </a:lnTo>
                <a:lnTo>
                  <a:pt x="496" y="399"/>
                </a:lnTo>
                <a:lnTo>
                  <a:pt x="622" y="503"/>
                </a:lnTo>
                <a:lnTo>
                  <a:pt x="622" y="503"/>
                </a:lnTo>
                <a:lnTo>
                  <a:pt x="625" y="508"/>
                </a:lnTo>
                <a:lnTo>
                  <a:pt x="629" y="514"/>
                </a:lnTo>
                <a:lnTo>
                  <a:pt x="631" y="520"/>
                </a:lnTo>
                <a:lnTo>
                  <a:pt x="633" y="526"/>
                </a:lnTo>
                <a:lnTo>
                  <a:pt x="633" y="532"/>
                </a:lnTo>
                <a:lnTo>
                  <a:pt x="631" y="538"/>
                </a:lnTo>
                <a:lnTo>
                  <a:pt x="629" y="543"/>
                </a:lnTo>
                <a:lnTo>
                  <a:pt x="625" y="549"/>
                </a:lnTo>
                <a:lnTo>
                  <a:pt x="625" y="549"/>
                </a:lnTo>
                <a:lnTo>
                  <a:pt x="621" y="554"/>
                </a:lnTo>
                <a:lnTo>
                  <a:pt x="616" y="556"/>
                </a:lnTo>
                <a:lnTo>
                  <a:pt x="610" y="559"/>
                </a:lnTo>
                <a:lnTo>
                  <a:pt x="603" y="560"/>
                </a:lnTo>
                <a:lnTo>
                  <a:pt x="597" y="560"/>
                </a:lnTo>
                <a:lnTo>
                  <a:pt x="591" y="559"/>
                </a:lnTo>
                <a:lnTo>
                  <a:pt x="585" y="556"/>
                </a:lnTo>
                <a:lnTo>
                  <a:pt x="580" y="553"/>
                </a:lnTo>
                <a:lnTo>
                  <a:pt x="537" y="518"/>
                </a:lnTo>
                <a:lnTo>
                  <a:pt x="517" y="541"/>
                </a:lnTo>
                <a:lnTo>
                  <a:pt x="517" y="541"/>
                </a:lnTo>
                <a:lnTo>
                  <a:pt x="524" y="550"/>
                </a:lnTo>
                <a:lnTo>
                  <a:pt x="528" y="561"/>
                </a:lnTo>
                <a:lnTo>
                  <a:pt x="530" y="572"/>
                </a:lnTo>
                <a:lnTo>
                  <a:pt x="530" y="582"/>
                </a:lnTo>
                <a:lnTo>
                  <a:pt x="529" y="593"/>
                </a:lnTo>
                <a:lnTo>
                  <a:pt x="525" y="603"/>
                </a:lnTo>
                <a:lnTo>
                  <a:pt x="521" y="614"/>
                </a:lnTo>
                <a:lnTo>
                  <a:pt x="515" y="623"/>
                </a:lnTo>
                <a:lnTo>
                  <a:pt x="474" y="588"/>
                </a:lnTo>
                <a:lnTo>
                  <a:pt x="474" y="588"/>
                </a:lnTo>
                <a:lnTo>
                  <a:pt x="477" y="583"/>
                </a:lnTo>
                <a:lnTo>
                  <a:pt x="480" y="579"/>
                </a:lnTo>
                <a:lnTo>
                  <a:pt x="481" y="573"/>
                </a:lnTo>
                <a:lnTo>
                  <a:pt x="481" y="568"/>
                </a:lnTo>
                <a:lnTo>
                  <a:pt x="481" y="568"/>
                </a:lnTo>
                <a:lnTo>
                  <a:pt x="480" y="562"/>
                </a:lnTo>
                <a:lnTo>
                  <a:pt x="476" y="556"/>
                </a:lnTo>
                <a:lnTo>
                  <a:pt x="470" y="549"/>
                </a:lnTo>
                <a:lnTo>
                  <a:pt x="463" y="543"/>
                </a:lnTo>
                <a:lnTo>
                  <a:pt x="456" y="536"/>
                </a:lnTo>
                <a:lnTo>
                  <a:pt x="449" y="532"/>
                </a:lnTo>
                <a:lnTo>
                  <a:pt x="442" y="528"/>
                </a:lnTo>
                <a:lnTo>
                  <a:pt x="436" y="527"/>
                </a:lnTo>
                <a:lnTo>
                  <a:pt x="436" y="527"/>
                </a:lnTo>
                <a:lnTo>
                  <a:pt x="433" y="527"/>
                </a:lnTo>
                <a:lnTo>
                  <a:pt x="429" y="529"/>
                </a:lnTo>
                <a:lnTo>
                  <a:pt x="425" y="531"/>
                </a:lnTo>
                <a:lnTo>
                  <a:pt x="422" y="534"/>
                </a:lnTo>
                <a:lnTo>
                  <a:pt x="420" y="536"/>
                </a:lnTo>
                <a:lnTo>
                  <a:pt x="418" y="540"/>
                </a:lnTo>
                <a:lnTo>
                  <a:pt x="417" y="545"/>
                </a:lnTo>
                <a:lnTo>
                  <a:pt x="418" y="548"/>
                </a:lnTo>
                <a:lnTo>
                  <a:pt x="418" y="548"/>
                </a:lnTo>
                <a:lnTo>
                  <a:pt x="420" y="554"/>
                </a:lnTo>
                <a:lnTo>
                  <a:pt x="423" y="561"/>
                </a:lnTo>
                <a:lnTo>
                  <a:pt x="434" y="576"/>
                </a:lnTo>
                <a:lnTo>
                  <a:pt x="454" y="603"/>
                </a:lnTo>
                <a:lnTo>
                  <a:pt x="454" y="603"/>
                </a:lnTo>
                <a:lnTo>
                  <a:pt x="462" y="616"/>
                </a:lnTo>
                <a:lnTo>
                  <a:pt x="468" y="628"/>
                </a:lnTo>
                <a:lnTo>
                  <a:pt x="471" y="639"/>
                </a:lnTo>
                <a:lnTo>
                  <a:pt x="474" y="649"/>
                </a:lnTo>
                <a:lnTo>
                  <a:pt x="474" y="649"/>
                </a:lnTo>
                <a:lnTo>
                  <a:pt x="474" y="661"/>
                </a:lnTo>
                <a:lnTo>
                  <a:pt x="473" y="673"/>
                </a:lnTo>
                <a:lnTo>
                  <a:pt x="467" y="683"/>
                </a:lnTo>
                <a:lnTo>
                  <a:pt x="460" y="695"/>
                </a:lnTo>
                <a:lnTo>
                  <a:pt x="460" y="695"/>
                </a:lnTo>
                <a:lnTo>
                  <a:pt x="454" y="701"/>
                </a:lnTo>
                <a:lnTo>
                  <a:pt x="448" y="707"/>
                </a:lnTo>
                <a:lnTo>
                  <a:pt x="442" y="710"/>
                </a:lnTo>
                <a:lnTo>
                  <a:pt x="435" y="714"/>
                </a:lnTo>
                <a:lnTo>
                  <a:pt x="429" y="717"/>
                </a:lnTo>
                <a:lnTo>
                  <a:pt x="422" y="718"/>
                </a:lnTo>
                <a:lnTo>
                  <a:pt x="415" y="720"/>
                </a:lnTo>
                <a:lnTo>
                  <a:pt x="409" y="720"/>
                </a:lnTo>
                <a:lnTo>
                  <a:pt x="395" y="718"/>
                </a:lnTo>
                <a:lnTo>
                  <a:pt x="381" y="714"/>
                </a:lnTo>
                <a:lnTo>
                  <a:pt x="367" y="708"/>
                </a:lnTo>
                <a:lnTo>
                  <a:pt x="354" y="698"/>
                </a:lnTo>
                <a:lnTo>
                  <a:pt x="337" y="720"/>
                </a:lnTo>
                <a:lnTo>
                  <a:pt x="308" y="695"/>
                </a:lnTo>
                <a:lnTo>
                  <a:pt x="324" y="675"/>
                </a:lnTo>
                <a:lnTo>
                  <a:pt x="324" y="675"/>
                </a:lnTo>
                <a:lnTo>
                  <a:pt x="320" y="669"/>
                </a:lnTo>
                <a:lnTo>
                  <a:pt x="314" y="663"/>
                </a:lnTo>
                <a:lnTo>
                  <a:pt x="307" y="650"/>
                </a:lnTo>
                <a:lnTo>
                  <a:pt x="301" y="637"/>
                </a:lnTo>
                <a:lnTo>
                  <a:pt x="298" y="623"/>
                </a:lnTo>
                <a:lnTo>
                  <a:pt x="298" y="608"/>
                </a:lnTo>
                <a:lnTo>
                  <a:pt x="300" y="601"/>
                </a:lnTo>
                <a:lnTo>
                  <a:pt x="301" y="594"/>
                </a:lnTo>
                <a:lnTo>
                  <a:pt x="303" y="587"/>
                </a:lnTo>
                <a:lnTo>
                  <a:pt x="307" y="581"/>
                </a:lnTo>
                <a:lnTo>
                  <a:pt x="310" y="574"/>
                </a:lnTo>
                <a:lnTo>
                  <a:pt x="315" y="568"/>
                </a:lnTo>
                <a:lnTo>
                  <a:pt x="361" y="606"/>
                </a:lnTo>
                <a:lnTo>
                  <a:pt x="361" y="606"/>
                </a:lnTo>
                <a:lnTo>
                  <a:pt x="356" y="610"/>
                </a:lnTo>
                <a:lnTo>
                  <a:pt x="354" y="616"/>
                </a:lnTo>
                <a:lnTo>
                  <a:pt x="353" y="621"/>
                </a:lnTo>
                <a:lnTo>
                  <a:pt x="353" y="627"/>
                </a:lnTo>
                <a:lnTo>
                  <a:pt x="354" y="631"/>
                </a:lnTo>
                <a:lnTo>
                  <a:pt x="356" y="637"/>
                </a:lnTo>
                <a:lnTo>
                  <a:pt x="362" y="648"/>
                </a:lnTo>
                <a:lnTo>
                  <a:pt x="370" y="656"/>
                </a:lnTo>
                <a:lnTo>
                  <a:pt x="380" y="663"/>
                </a:lnTo>
                <a:lnTo>
                  <a:pt x="389" y="669"/>
                </a:lnTo>
                <a:lnTo>
                  <a:pt x="396" y="671"/>
                </a:lnTo>
                <a:lnTo>
                  <a:pt x="396" y="671"/>
                </a:lnTo>
                <a:lnTo>
                  <a:pt x="403" y="671"/>
                </a:lnTo>
                <a:lnTo>
                  <a:pt x="408" y="670"/>
                </a:lnTo>
                <a:lnTo>
                  <a:pt x="411" y="669"/>
                </a:lnTo>
                <a:lnTo>
                  <a:pt x="415" y="666"/>
                </a:lnTo>
                <a:lnTo>
                  <a:pt x="416" y="662"/>
                </a:lnTo>
                <a:lnTo>
                  <a:pt x="417" y="657"/>
                </a:lnTo>
                <a:lnTo>
                  <a:pt x="416" y="649"/>
                </a:lnTo>
                <a:lnTo>
                  <a:pt x="416" y="649"/>
                </a:lnTo>
                <a:lnTo>
                  <a:pt x="415" y="644"/>
                </a:lnTo>
                <a:lnTo>
                  <a:pt x="413" y="639"/>
                </a:lnTo>
                <a:lnTo>
                  <a:pt x="407" y="628"/>
                </a:lnTo>
                <a:lnTo>
                  <a:pt x="389" y="604"/>
                </a:lnTo>
                <a:lnTo>
                  <a:pt x="380" y="592"/>
                </a:lnTo>
                <a:lnTo>
                  <a:pt x="371" y="579"/>
                </a:lnTo>
                <a:lnTo>
                  <a:pt x="364" y="565"/>
                </a:lnTo>
                <a:lnTo>
                  <a:pt x="362" y="558"/>
                </a:lnTo>
                <a:lnTo>
                  <a:pt x="361" y="549"/>
                </a:lnTo>
                <a:lnTo>
                  <a:pt x="361" y="549"/>
                </a:lnTo>
                <a:lnTo>
                  <a:pt x="360" y="538"/>
                </a:lnTo>
                <a:lnTo>
                  <a:pt x="362" y="526"/>
                </a:lnTo>
                <a:lnTo>
                  <a:pt x="367" y="515"/>
                </a:lnTo>
                <a:lnTo>
                  <a:pt x="374" y="505"/>
                </a:lnTo>
                <a:lnTo>
                  <a:pt x="374" y="505"/>
                </a:lnTo>
                <a:lnTo>
                  <a:pt x="382" y="496"/>
                </a:lnTo>
                <a:lnTo>
                  <a:pt x="390" y="491"/>
                </a:lnTo>
                <a:lnTo>
                  <a:pt x="400" y="486"/>
                </a:lnTo>
                <a:lnTo>
                  <a:pt x="410" y="484"/>
                </a:lnTo>
                <a:lnTo>
                  <a:pt x="421" y="482"/>
                </a:lnTo>
                <a:lnTo>
                  <a:pt x="431" y="482"/>
                </a:lnTo>
                <a:lnTo>
                  <a:pt x="442" y="485"/>
                </a:lnTo>
                <a:lnTo>
                  <a:pt x="453" y="489"/>
                </a:lnTo>
                <a:lnTo>
                  <a:pt x="474" y="464"/>
                </a:lnTo>
                <a:lnTo>
                  <a:pt x="455" y="447"/>
                </a:lnTo>
                <a:lnTo>
                  <a:pt x="453" y="449"/>
                </a:lnTo>
                <a:lnTo>
                  <a:pt x="453" y="449"/>
                </a:lnTo>
                <a:lnTo>
                  <a:pt x="450" y="452"/>
                </a:lnTo>
                <a:lnTo>
                  <a:pt x="447" y="453"/>
                </a:lnTo>
                <a:lnTo>
                  <a:pt x="443" y="453"/>
                </a:lnTo>
                <a:lnTo>
                  <a:pt x="441" y="451"/>
                </a:lnTo>
                <a:lnTo>
                  <a:pt x="420" y="434"/>
                </a:lnTo>
                <a:lnTo>
                  <a:pt x="420" y="434"/>
                </a:lnTo>
                <a:lnTo>
                  <a:pt x="417" y="431"/>
                </a:lnTo>
                <a:lnTo>
                  <a:pt x="417" y="428"/>
                </a:lnTo>
                <a:lnTo>
                  <a:pt x="417" y="425"/>
                </a:lnTo>
                <a:lnTo>
                  <a:pt x="420" y="421"/>
                </a:lnTo>
                <a:lnTo>
                  <a:pt x="421" y="419"/>
                </a:lnTo>
                <a:lnTo>
                  <a:pt x="256" y="282"/>
                </a:lnTo>
                <a:lnTo>
                  <a:pt x="256" y="282"/>
                </a:lnTo>
                <a:lnTo>
                  <a:pt x="246" y="290"/>
                </a:lnTo>
                <a:lnTo>
                  <a:pt x="234" y="297"/>
                </a:lnTo>
                <a:lnTo>
                  <a:pt x="221" y="303"/>
                </a:lnTo>
                <a:lnTo>
                  <a:pt x="209" y="307"/>
                </a:lnTo>
                <a:lnTo>
                  <a:pt x="196" y="311"/>
                </a:lnTo>
                <a:lnTo>
                  <a:pt x="183" y="313"/>
                </a:lnTo>
                <a:lnTo>
                  <a:pt x="170" y="314"/>
                </a:lnTo>
                <a:lnTo>
                  <a:pt x="156" y="316"/>
                </a:lnTo>
                <a:lnTo>
                  <a:pt x="143" y="314"/>
                </a:lnTo>
                <a:lnTo>
                  <a:pt x="130" y="312"/>
                </a:lnTo>
                <a:lnTo>
                  <a:pt x="117" y="310"/>
                </a:lnTo>
                <a:lnTo>
                  <a:pt x="104" y="305"/>
                </a:lnTo>
                <a:lnTo>
                  <a:pt x="91" y="300"/>
                </a:lnTo>
                <a:lnTo>
                  <a:pt x="80" y="295"/>
                </a:lnTo>
                <a:lnTo>
                  <a:pt x="68" y="286"/>
                </a:lnTo>
                <a:lnTo>
                  <a:pt x="56" y="278"/>
                </a:lnTo>
                <a:lnTo>
                  <a:pt x="56" y="278"/>
                </a:lnTo>
                <a:lnTo>
                  <a:pt x="44" y="268"/>
                </a:lnTo>
                <a:lnTo>
                  <a:pt x="34" y="255"/>
                </a:lnTo>
                <a:lnTo>
                  <a:pt x="24" y="243"/>
                </a:lnTo>
                <a:lnTo>
                  <a:pt x="17" y="229"/>
                </a:lnTo>
                <a:lnTo>
                  <a:pt x="10" y="215"/>
                </a:lnTo>
                <a:lnTo>
                  <a:pt x="6" y="201"/>
                </a:lnTo>
                <a:lnTo>
                  <a:pt x="2" y="185"/>
                </a:lnTo>
                <a:lnTo>
                  <a:pt x="0" y="171"/>
                </a:lnTo>
                <a:lnTo>
                  <a:pt x="0" y="156"/>
                </a:lnTo>
                <a:lnTo>
                  <a:pt x="0" y="141"/>
                </a:lnTo>
                <a:lnTo>
                  <a:pt x="2" y="125"/>
                </a:lnTo>
                <a:lnTo>
                  <a:pt x="7" y="110"/>
                </a:lnTo>
                <a:lnTo>
                  <a:pt x="11" y="96"/>
                </a:lnTo>
                <a:lnTo>
                  <a:pt x="18" y="82"/>
                </a:lnTo>
                <a:lnTo>
                  <a:pt x="27" y="68"/>
                </a:lnTo>
                <a:lnTo>
                  <a:pt x="36" y="55"/>
                </a:lnTo>
                <a:lnTo>
                  <a:pt x="36" y="55"/>
                </a:lnTo>
                <a:lnTo>
                  <a:pt x="47" y="43"/>
                </a:lnTo>
                <a:lnTo>
                  <a:pt x="60" y="33"/>
                </a:lnTo>
                <a:lnTo>
                  <a:pt x="71" y="24"/>
                </a:lnTo>
                <a:lnTo>
                  <a:pt x="86" y="16"/>
                </a:lnTo>
                <a:lnTo>
                  <a:pt x="100" y="10"/>
                </a:lnTo>
                <a:lnTo>
                  <a:pt x="114" y="6"/>
                </a:lnTo>
                <a:lnTo>
                  <a:pt x="129" y="2"/>
                </a:lnTo>
                <a:lnTo>
                  <a:pt x="143" y="0"/>
                </a:lnTo>
                <a:lnTo>
                  <a:pt x="158" y="0"/>
                </a:lnTo>
                <a:lnTo>
                  <a:pt x="174" y="0"/>
                </a:lnTo>
                <a:lnTo>
                  <a:pt x="189" y="2"/>
                </a:lnTo>
                <a:lnTo>
                  <a:pt x="204" y="7"/>
                </a:lnTo>
                <a:lnTo>
                  <a:pt x="218" y="12"/>
                </a:lnTo>
                <a:lnTo>
                  <a:pt x="233" y="19"/>
                </a:lnTo>
                <a:lnTo>
                  <a:pt x="247" y="27"/>
                </a:lnTo>
                <a:lnTo>
                  <a:pt x="260" y="36"/>
                </a:lnTo>
                <a:lnTo>
                  <a:pt x="260" y="36"/>
                </a:lnTo>
                <a:close/>
                <a:moveTo>
                  <a:pt x="162" y="93"/>
                </a:moveTo>
                <a:lnTo>
                  <a:pt x="162" y="93"/>
                </a:lnTo>
                <a:lnTo>
                  <a:pt x="169" y="100"/>
                </a:lnTo>
                <a:lnTo>
                  <a:pt x="175" y="109"/>
                </a:lnTo>
                <a:lnTo>
                  <a:pt x="178" y="118"/>
                </a:lnTo>
                <a:lnTo>
                  <a:pt x="181" y="128"/>
                </a:lnTo>
                <a:lnTo>
                  <a:pt x="181" y="138"/>
                </a:lnTo>
                <a:lnTo>
                  <a:pt x="178" y="148"/>
                </a:lnTo>
                <a:lnTo>
                  <a:pt x="175" y="157"/>
                </a:lnTo>
                <a:lnTo>
                  <a:pt x="168" y="167"/>
                </a:lnTo>
                <a:lnTo>
                  <a:pt x="168" y="167"/>
                </a:lnTo>
                <a:lnTo>
                  <a:pt x="161" y="174"/>
                </a:lnTo>
                <a:lnTo>
                  <a:pt x="153" y="179"/>
                </a:lnTo>
                <a:lnTo>
                  <a:pt x="142" y="183"/>
                </a:lnTo>
                <a:lnTo>
                  <a:pt x="133" y="184"/>
                </a:lnTo>
                <a:lnTo>
                  <a:pt x="122" y="184"/>
                </a:lnTo>
                <a:lnTo>
                  <a:pt x="113" y="183"/>
                </a:lnTo>
                <a:lnTo>
                  <a:pt x="103" y="178"/>
                </a:lnTo>
                <a:lnTo>
                  <a:pt x="94" y="172"/>
                </a:lnTo>
                <a:lnTo>
                  <a:pt x="94" y="172"/>
                </a:lnTo>
                <a:lnTo>
                  <a:pt x="87" y="165"/>
                </a:lnTo>
                <a:lnTo>
                  <a:pt x="81" y="156"/>
                </a:lnTo>
                <a:lnTo>
                  <a:pt x="77" y="147"/>
                </a:lnTo>
                <a:lnTo>
                  <a:pt x="76" y="137"/>
                </a:lnTo>
                <a:lnTo>
                  <a:pt x="76" y="127"/>
                </a:lnTo>
                <a:lnTo>
                  <a:pt x="77" y="117"/>
                </a:lnTo>
                <a:lnTo>
                  <a:pt x="82" y="108"/>
                </a:lnTo>
                <a:lnTo>
                  <a:pt x="88" y="98"/>
                </a:lnTo>
                <a:lnTo>
                  <a:pt x="88" y="98"/>
                </a:lnTo>
                <a:lnTo>
                  <a:pt x="95" y="91"/>
                </a:lnTo>
                <a:lnTo>
                  <a:pt x="104" y="86"/>
                </a:lnTo>
                <a:lnTo>
                  <a:pt x="114" y="82"/>
                </a:lnTo>
                <a:lnTo>
                  <a:pt x="123" y="80"/>
                </a:lnTo>
                <a:lnTo>
                  <a:pt x="134" y="80"/>
                </a:lnTo>
                <a:lnTo>
                  <a:pt x="143" y="82"/>
                </a:lnTo>
                <a:lnTo>
                  <a:pt x="153" y="87"/>
                </a:lnTo>
                <a:lnTo>
                  <a:pt x="162" y="93"/>
                </a:lnTo>
                <a:lnTo>
                  <a:pt x="162" y="9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" name="Freeform 85">
            <a:extLst>
              <a:ext uri="{FF2B5EF4-FFF2-40B4-BE49-F238E27FC236}">
                <a16:creationId xmlns:a16="http://schemas.microsoft.com/office/drawing/2014/main" id="{9BF97355-64D8-44E5-AA62-C36E507F3C17}"/>
              </a:ext>
            </a:extLst>
          </p:cNvPr>
          <p:cNvSpPr>
            <a:spLocks noEditPoints="1"/>
          </p:cNvSpPr>
          <p:nvPr/>
        </p:nvSpPr>
        <p:spPr bwMode="auto">
          <a:xfrm>
            <a:off x="4135098" y="2104266"/>
            <a:ext cx="224504" cy="276578"/>
          </a:xfrm>
          <a:custGeom>
            <a:avLst/>
            <a:gdLst>
              <a:gd name="T0" fmla="*/ 564 w 584"/>
              <a:gd name="T1" fmla="*/ 65 h 717"/>
              <a:gd name="T2" fmla="*/ 581 w 584"/>
              <a:gd name="T3" fmla="*/ 85 h 717"/>
              <a:gd name="T4" fmla="*/ 582 w 584"/>
              <a:gd name="T5" fmla="*/ 110 h 717"/>
              <a:gd name="T6" fmla="*/ 534 w 584"/>
              <a:gd name="T7" fmla="*/ 200 h 717"/>
              <a:gd name="T8" fmla="*/ 472 w 584"/>
              <a:gd name="T9" fmla="*/ 262 h 717"/>
              <a:gd name="T10" fmla="*/ 360 w 584"/>
              <a:gd name="T11" fmla="*/ 326 h 717"/>
              <a:gd name="T12" fmla="*/ 346 w 584"/>
              <a:gd name="T13" fmla="*/ 356 h 717"/>
              <a:gd name="T14" fmla="*/ 338 w 584"/>
              <a:gd name="T15" fmla="*/ 376 h 717"/>
              <a:gd name="T16" fmla="*/ 314 w 584"/>
              <a:gd name="T17" fmla="*/ 390 h 717"/>
              <a:gd name="T18" fmla="*/ 330 w 584"/>
              <a:gd name="T19" fmla="*/ 473 h 717"/>
              <a:gd name="T20" fmla="*/ 371 w 584"/>
              <a:gd name="T21" fmla="*/ 540 h 717"/>
              <a:gd name="T22" fmla="*/ 417 w 584"/>
              <a:gd name="T23" fmla="*/ 566 h 717"/>
              <a:gd name="T24" fmla="*/ 437 w 584"/>
              <a:gd name="T25" fmla="*/ 575 h 717"/>
              <a:gd name="T26" fmla="*/ 439 w 584"/>
              <a:gd name="T27" fmla="*/ 593 h 717"/>
              <a:gd name="T28" fmla="*/ 324 w 584"/>
              <a:gd name="T29" fmla="*/ 603 h 717"/>
              <a:gd name="T30" fmla="*/ 146 w 584"/>
              <a:gd name="T31" fmla="*/ 600 h 717"/>
              <a:gd name="T32" fmla="*/ 139 w 584"/>
              <a:gd name="T33" fmla="*/ 584 h 717"/>
              <a:gd name="T34" fmla="*/ 153 w 584"/>
              <a:gd name="T35" fmla="*/ 569 h 717"/>
              <a:gd name="T36" fmla="*/ 201 w 584"/>
              <a:gd name="T37" fmla="*/ 546 h 717"/>
              <a:gd name="T38" fmla="*/ 242 w 584"/>
              <a:gd name="T39" fmla="*/ 492 h 717"/>
              <a:gd name="T40" fmla="*/ 262 w 584"/>
              <a:gd name="T41" fmla="*/ 421 h 717"/>
              <a:gd name="T42" fmla="*/ 247 w 584"/>
              <a:gd name="T43" fmla="*/ 380 h 717"/>
              <a:gd name="T44" fmla="*/ 233 w 584"/>
              <a:gd name="T45" fmla="*/ 356 h 717"/>
              <a:gd name="T46" fmla="*/ 241 w 584"/>
              <a:gd name="T47" fmla="*/ 337 h 717"/>
              <a:gd name="T48" fmla="*/ 150 w 584"/>
              <a:gd name="T49" fmla="*/ 285 h 717"/>
              <a:gd name="T50" fmla="*/ 78 w 584"/>
              <a:gd name="T51" fmla="*/ 231 h 717"/>
              <a:gd name="T52" fmla="*/ 17 w 584"/>
              <a:gd name="T53" fmla="*/ 148 h 717"/>
              <a:gd name="T54" fmla="*/ 0 w 584"/>
              <a:gd name="T55" fmla="*/ 93 h 717"/>
              <a:gd name="T56" fmla="*/ 13 w 584"/>
              <a:gd name="T57" fmla="*/ 69 h 717"/>
              <a:gd name="T58" fmla="*/ 132 w 584"/>
              <a:gd name="T59" fmla="*/ 61 h 717"/>
              <a:gd name="T60" fmla="*/ 131 w 584"/>
              <a:gd name="T61" fmla="*/ 26 h 717"/>
              <a:gd name="T62" fmla="*/ 138 w 584"/>
              <a:gd name="T63" fmla="*/ 7 h 717"/>
              <a:gd name="T64" fmla="*/ 292 w 584"/>
              <a:gd name="T65" fmla="*/ 0 h 717"/>
              <a:gd name="T66" fmla="*/ 428 w 584"/>
              <a:gd name="T67" fmla="*/ 0 h 717"/>
              <a:gd name="T68" fmla="*/ 447 w 584"/>
              <a:gd name="T69" fmla="*/ 8 h 717"/>
              <a:gd name="T70" fmla="*/ 454 w 584"/>
              <a:gd name="T71" fmla="*/ 26 h 717"/>
              <a:gd name="T72" fmla="*/ 422 w 584"/>
              <a:gd name="T73" fmla="*/ 254 h 717"/>
              <a:gd name="T74" fmla="*/ 481 w 584"/>
              <a:gd name="T75" fmla="*/ 207 h 717"/>
              <a:gd name="T76" fmla="*/ 535 w 584"/>
              <a:gd name="T77" fmla="*/ 133 h 717"/>
              <a:gd name="T78" fmla="*/ 550 w 584"/>
              <a:gd name="T79" fmla="*/ 99 h 717"/>
              <a:gd name="T80" fmla="*/ 546 w 584"/>
              <a:gd name="T81" fmla="*/ 96 h 717"/>
              <a:gd name="T82" fmla="*/ 435 w 584"/>
              <a:gd name="T83" fmla="*/ 184 h 717"/>
              <a:gd name="T84" fmla="*/ 406 w 584"/>
              <a:gd name="T85" fmla="*/ 263 h 717"/>
              <a:gd name="T86" fmla="*/ 37 w 584"/>
              <a:gd name="T87" fmla="*/ 96 h 717"/>
              <a:gd name="T88" fmla="*/ 35 w 584"/>
              <a:gd name="T89" fmla="*/ 100 h 717"/>
              <a:gd name="T90" fmla="*/ 67 w 584"/>
              <a:gd name="T91" fmla="*/ 164 h 717"/>
              <a:gd name="T92" fmla="*/ 115 w 584"/>
              <a:gd name="T93" fmla="*/ 220 h 717"/>
              <a:gd name="T94" fmla="*/ 178 w 584"/>
              <a:gd name="T95" fmla="*/ 263 h 717"/>
              <a:gd name="T96" fmla="*/ 141 w 584"/>
              <a:gd name="T97" fmla="*/ 155 h 717"/>
              <a:gd name="T98" fmla="*/ 278 w 584"/>
              <a:gd name="T99" fmla="*/ 201 h 717"/>
              <a:gd name="T100" fmla="*/ 248 w 584"/>
              <a:gd name="T101" fmla="*/ 207 h 717"/>
              <a:gd name="T102" fmla="*/ 310 w 584"/>
              <a:gd name="T103" fmla="*/ 73 h 717"/>
              <a:gd name="T104" fmla="*/ 278 w 584"/>
              <a:gd name="T105" fmla="*/ 201 h 717"/>
              <a:gd name="T106" fmla="*/ 474 w 584"/>
              <a:gd name="T107" fmla="*/ 636 h 717"/>
              <a:gd name="T108" fmla="*/ 498 w 584"/>
              <a:gd name="T109" fmla="*/ 696 h 717"/>
              <a:gd name="T110" fmla="*/ 492 w 584"/>
              <a:gd name="T111" fmla="*/ 714 h 717"/>
              <a:gd name="T112" fmla="*/ 99 w 584"/>
              <a:gd name="T113" fmla="*/ 717 h 717"/>
              <a:gd name="T114" fmla="*/ 84 w 584"/>
              <a:gd name="T115" fmla="*/ 708 h 717"/>
              <a:gd name="T116" fmla="*/ 94 w 584"/>
              <a:gd name="T117" fmla="*/ 649 h 717"/>
              <a:gd name="T118" fmla="*/ 112 w 584"/>
              <a:gd name="T119" fmla="*/ 636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584" h="717">
                <a:moveTo>
                  <a:pt x="453" y="61"/>
                </a:moveTo>
                <a:lnTo>
                  <a:pt x="546" y="61"/>
                </a:lnTo>
                <a:lnTo>
                  <a:pt x="546" y="61"/>
                </a:lnTo>
                <a:lnTo>
                  <a:pt x="555" y="62"/>
                </a:lnTo>
                <a:lnTo>
                  <a:pt x="564" y="65"/>
                </a:lnTo>
                <a:lnTo>
                  <a:pt x="564" y="65"/>
                </a:lnTo>
                <a:lnTo>
                  <a:pt x="571" y="69"/>
                </a:lnTo>
                <a:lnTo>
                  <a:pt x="577" y="76"/>
                </a:lnTo>
                <a:lnTo>
                  <a:pt x="577" y="76"/>
                </a:lnTo>
                <a:lnTo>
                  <a:pt x="581" y="85"/>
                </a:lnTo>
                <a:lnTo>
                  <a:pt x="584" y="93"/>
                </a:lnTo>
                <a:lnTo>
                  <a:pt x="584" y="93"/>
                </a:lnTo>
                <a:lnTo>
                  <a:pt x="584" y="101"/>
                </a:lnTo>
                <a:lnTo>
                  <a:pt x="582" y="110"/>
                </a:lnTo>
                <a:lnTo>
                  <a:pt x="582" y="110"/>
                </a:lnTo>
                <a:lnTo>
                  <a:pt x="575" y="129"/>
                </a:lnTo>
                <a:lnTo>
                  <a:pt x="567" y="148"/>
                </a:lnTo>
                <a:lnTo>
                  <a:pt x="558" y="166"/>
                </a:lnTo>
                <a:lnTo>
                  <a:pt x="547" y="183"/>
                </a:lnTo>
                <a:lnTo>
                  <a:pt x="534" y="200"/>
                </a:lnTo>
                <a:lnTo>
                  <a:pt x="521" y="216"/>
                </a:lnTo>
                <a:lnTo>
                  <a:pt x="507" y="231"/>
                </a:lnTo>
                <a:lnTo>
                  <a:pt x="492" y="245"/>
                </a:lnTo>
                <a:lnTo>
                  <a:pt x="492" y="245"/>
                </a:lnTo>
                <a:lnTo>
                  <a:pt x="472" y="262"/>
                </a:lnTo>
                <a:lnTo>
                  <a:pt x="453" y="275"/>
                </a:lnTo>
                <a:lnTo>
                  <a:pt x="434" y="285"/>
                </a:lnTo>
                <a:lnTo>
                  <a:pt x="415" y="296"/>
                </a:lnTo>
                <a:lnTo>
                  <a:pt x="379" y="315"/>
                </a:lnTo>
                <a:lnTo>
                  <a:pt x="360" y="326"/>
                </a:lnTo>
                <a:lnTo>
                  <a:pt x="340" y="339"/>
                </a:lnTo>
                <a:lnTo>
                  <a:pt x="340" y="339"/>
                </a:lnTo>
                <a:lnTo>
                  <a:pt x="345" y="348"/>
                </a:lnTo>
                <a:lnTo>
                  <a:pt x="346" y="351"/>
                </a:lnTo>
                <a:lnTo>
                  <a:pt x="346" y="356"/>
                </a:lnTo>
                <a:lnTo>
                  <a:pt x="346" y="356"/>
                </a:lnTo>
                <a:lnTo>
                  <a:pt x="346" y="362"/>
                </a:lnTo>
                <a:lnTo>
                  <a:pt x="344" y="366"/>
                </a:lnTo>
                <a:lnTo>
                  <a:pt x="341" y="371"/>
                </a:lnTo>
                <a:lnTo>
                  <a:pt x="338" y="376"/>
                </a:lnTo>
                <a:lnTo>
                  <a:pt x="333" y="380"/>
                </a:lnTo>
                <a:lnTo>
                  <a:pt x="327" y="384"/>
                </a:lnTo>
                <a:lnTo>
                  <a:pt x="321" y="387"/>
                </a:lnTo>
                <a:lnTo>
                  <a:pt x="314" y="390"/>
                </a:lnTo>
                <a:lnTo>
                  <a:pt x="314" y="390"/>
                </a:lnTo>
                <a:lnTo>
                  <a:pt x="318" y="421"/>
                </a:lnTo>
                <a:lnTo>
                  <a:pt x="320" y="438"/>
                </a:lnTo>
                <a:lnTo>
                  <a:pt x="324" y="454"/>
                </a:lnTo>
                <a:lnTo>
                  <a:pt x="324" y="454"/>
                </a:lnTo>
                <a:lnTo>
                  <a:pt x="330" y="473"/>
                </a:lnTo>
                <a:lnTo>
                  <a:pt x="337" y="492"/>
                </a:lnTo>
                <a:lnTo>
                  <a:pt x="346" y="510"/>
                </a:lnTo>
                <a:lnTo>
                  <a:pt x="358" y="526"/>
                </a:lnTo>
                <a:lnTo>
                  <a:pt x="364" y="533"/>
                </a:lnTo>
                <a:lnTo>
                  <a:pt x="371" y="540"/>
                </a:lnTo>
                <a:lnTo>
                  <a:pt x="379" y="546"/>
                </a:lnTo>
                <a:lnTo>
                  <a:pt x="387" y="552"/>
                </a:lnTo>
                <a:lnTo>
                  <a:pt x="395" y="558"/>
                </a:lnTo>
                <a:lnTo>
                  <a:pt x="406" y="562"/>
                </a:lnTo>
                <a:lnTo>
                  <a:pt x="417" y="566"/>
                </a:lnTo>
                <a:lnTo>
                  <a:pt x="427" y="569"/>
                </a:lnTo>
                <a:lnTo>
                  <a:pt x="427" y="569"/>
                </a:lnTo>
                <a:lnTo>
                  <a:pt x="427" y="569"/>
                </a:lnTo>
                <a:lnTo>
                  <a:pt x="433" y="572"/>
                </a:lnTo>
                <a:lnTo>
                  <a:pt x="437" y="575"/>
                </a:lnTo>
                <a:lnTo>
                  <a:pt x="440" y="580"/>
                </a:lnTo>
                <a:lnTo>
                  <a:pt x="440" y="586"/>
                </a:lnTo>
                <a:lnTo>
                  <a:pt x="440" y="586"/>
                </a:lnTo>
                <a:lnTo>
                  <a:pt x="440" y="589"/>
                </a:lnTo>
                <a:lnTo>
                  <a:pt x="439" y="593"/>
                </a:lnTo>
                <a:lnTo>
                  <a:pt x="435" y="599"/>
                </a:lnTo>
                <a:lnTo>
                  <a:pt x="430" y="602"/>
                </a:lnTo>
                <a:lnTo>
                  <a:pt x="426" y="603"/>
                </a:lnTo>
                <a:lnTo>
                  <a:pt x="424" y="603"/>
                </a:lnTo>
                <a:lnTo>
                  <a:pt x="324" y="603"/>
                </a:lnTo>
                <a:lnTo>
                  <a:pt x="324" y="603"/>
                </a:lnTo>
                <a:lnTo>
                  <a:pt x="158" y="603"/>
                </a:lnTo>
                <a:lnTo>
                  <a:pt x="158" y="603"/>
                </a:lnTo>
                <a:lnTo>
                  <a:pt x="152" y="602"/>
                </a:lnTo>
                <a:lnTo>
                  <a:pt x="146" y="600"/>
                </a:lnTo>
                <a:lnTo>
                  <a:pt x="142" y="595"/>
                </a:lnTo>
                <a:lnTo>
                  <a:pt x="140" y="591"/>
                </a:lnTo>
                <a:lnTo>
                  <a:pt x="140" y="591"/>
                </a:lnTo>
                <a:lnTo>
                  <a:pt x="139" y="587"/>
                </a:lnTo>
                <a:lnTo>
                  <a:pt x="139" y="584"/>
                </a:lnTo>
                <a:lnTo>
                  <a:pt x="141" y="576"/>
                </a:lnTo>
                <a:lnTo>
                  <a:pt x="146" y="572"/>
                </a:lnTo>
                <a:lnTo>
                  <a:pt x="150" y="571"/>
                </a:lnTo>
                <a:lnTo>
                  <a:pt x="153" y="569"/>
                </a:lnTo>
                <a:lnTo>
                  <a:pt x="153" y="569"/>
                </a:lnTo>
                <a:lnTo>
                  <a:pt x="164" y="566"/>
                </a:lnTo>
                <a:lnTo>
                  <a:pt x="174" y="562"/>
                </a:lnTo>
                <a:lnTo>
                  <a:pt x="184" y="558"/>
                </a:lnTo>
                <a:lnTo>
                  <a:pt x="193" y="552"/>
                </a:lnTo>
                <a:lnTo>
                  <a:pt x="201" y="546"/>
                </a:lnTo>
                <a:lnTo>
                  <a:pt x="208" y="540"/>
                </a:lnTo>
                <a:lnTo>
                  <a:pt x="215" y="533"/>
                </a:lnTo>
                <a:lnTo>
                  <a:pt x="222" y="526"/>
                </a:lnTo>
                <a:lnTo>
                  <a:pt x="234" y="510"/>
                </a:lnTo>
                <a:lnTo>
                  <a:pt x="242" y="492"/>
                </a:lnTo>
                <a:lnTo>
                  <a:pt x="251" y="473"/>
                </a:lnTo>
                <a:lnTo>
                  <a:pt x="255" y="454"/>
                </a:lnTo>
                <a:lnTo>
                  <a:pt x="255" y="454"/>
                </a:lnTo>
                <a:lnTo>
                  <a:pt x="259" y="438"/>
                </a:lnTo>
                <a:lnTo>
                  <a:pt x="262" y="421"/>
                </a:lnTo>
                <a:lnTo>
                  <a:pt x="265" y="390"/>
                </a:lnTo>
                <a:lnTo>
                  <a:pt x="265" y="390"/>
                </a:lnTo>
                <a:lnTo>
                  <a:pt x="258" y="387"/>
                </a:lnTo>
                <a:lnTo>
                  <a:pt x="252" y="384"/>
                </a:lnTo>
                <a:lnTo>
                  <a:pt x="247" y="380"/>
                </a:lnTo>
                <a:lnTo>
                  <a:pt x="242" y="376"/>
                </a:lnTo>
                <a:lnTo>
                  <a:pt x="239" y="371"/>
                </a:lnTo>
                <a:lnTo>
                  <a:pt x="235" y="366"/>
                </a:lnTo>
                <a:lnTo>
                  <a:pt x="234" y="362"/>
                </a:lnTo>
                <a:lnTo>
                  <a:pt x="233" y="356"/>
                </a:lnTo>
                <a:lnTo>
                  <a:pt x="233" y="356"/>
                </a:lnTo>
                <a:lnTo>
                  <a:pt x="234" y="351"/>
                </a:lnTo>
                <a:lnTo>
                  <a:pt x="235" y="346"/>
                </a:lnTo>
                <a:lnTo>
                  <a:pt x="238" y="342"/>
                </a:lnTo>
                <a:lnTo>
                  <a:pt x="241" y="337"/>
                </a:lnTo>
                <a:lnTo>
                  <a:pt x="241" y="337"/>
                </a:lnTo>
                <a:lnTo>
                  <a:pt x="222" y="324"/>
                </a:lnTo>
                <a:lnTo>
                  <a:pt x="205" y="313"/>
                </a:lnTo>
                <a:lnTo>
                  <a:pt x="168" y="295"/>
                </a:lnTo>
                <a:lnTo>
                  <a:pt x="150" y="285"/>
                </a:lnTo>
                <a:lnTo>
                  <a:pt x="131" y="275"/>
                </a:lnTo>
                <a:lnTo>
                  <a:pt x="112" y="262"/>
                </a:lnTo>
                <a:lnTo>
                  <a:pt x="93" y="245"/>
                </a:lnTo>
                <a:lnTo>
                  <a:pt x="93" y="245"/>
                </a:lnTo>
                <a:lnTo>
                  <a:pt x="78" y="231"/>
                </a:lnTo>
                <a:lnTo>
                  <a:pt x="63" y="216"/>
                </a:lnTo>
                <a:lnTo>
                  <a:pt x="50" y="200"/>
                </a:lnTo>
                <a:lnTo>
                  <a:pt x="38" y="183"/>
                </a:lnTo>
                <a:lnTo>
                  <a:pt x="26" y="166"/>
                </a:lnTo>
                <a:lnTo>
                  <a:pt x="17" y="148"/>
                </a:lnTo>
                <a:lnTo>
                  <a:pt x="8" y="129"/>
                </a:lnTo>
                <a:lnTo>
                  <a:pt x="1" y="110"/>
                </a:lnTo>
                <a:lnTo>
                  <a:pt x="1" y="110"/>
                </a:lnTo>
                <a:lnTo>
                  <a:pt x="0" y="101"/>
                </a:lnTo>
                <a:lnTo>
                  <a:pt x="0" y="93"/>
                </a:lnTo>
                <a:lnTo>
                  <a:pt x="0" y="93"/>
                </a:lnTo>
                <a:lnTo>
                  <a:pt x="3" y="85"/>
                </a:lnTo>
                <a:lnTo>
                  <a:pt x="7" y="76"/>
                </a:lnTo>
                <a:lnTo>
                  <a:pt x="7" y="76"/>
                </a:lnTo>
                <a:lnTo>
                  <a:pt x="13" y="69"/>
                </a:lnTo>
                <a:lnTo>
                  <a:pt x="21" y="65"/>
                </a:lnTo>
                <a:lnTo>
                  <a:pt x="21" y="65"/>
                </a:lnTo>
                <a:lnTo>
                  <a:pt x="30" y="62"/>
                </a:lnTo>
                <a:lnTo>
                  <a:pt x="38" y="61"/>
                </a:lnTo>
                <a:lnTo>
                  <a:pt x="132" y="61"/>
                </a:lnTo>
                <a:lnTo>
                  <a:pt x="132" y="61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6"/>
                </a:lnTo>
                <a:lnTo>
                  <a:pt x="131" y="20"/>
                </a:lnTo>
                <a:lnTo>
                  <a:pt x="132" y="15"/>
                </a:lnTo>
                <a:lnTo>
                  <a:pt x="134" y="11"/>
                </a:lnTo>
                <a:lnTo>
                  <a:pt x="138" y="7"/>
                </a:lnTo>
                <a:lnTo>
                  <a:pt x="141" y="4"/>
                </a:lnTo>
                <a:lnTo>
                  <a:pt x="146" y="1"/>
                </a:lnTo>
                <a:lnTo>
                  <a:pt x="151" y="0"/>
                </a:lnTo>
                <a:lnTo>
                  <a:pt x="157" y="0"/>
                </a:lnTo>
                <a:lnTo>
                  <a:pt x="292" y="0"/>
                </a:lnTo>
                <a:lnTo>
                  <a:pt x="292" y="0"/>
                </a:lnTo>
                <a:lnTo>
                  <a:pt x="427" y="0"/>
                </a:lnTo>
                <a:lnTo>
                  <a:pt x="427" y="0"/>
                </a:lnTo>
                <a:lnTo>
                  <a:pt x="427" y="0"/>
                </a:lnTo>
                <a:lnTo>
                  <a:pt x="428" y="0"/>
                </a:lnTo>
                <a:lnTo>
                  <a:pt x="428" y="0"/>
                </a:lnTo>
                <a:lnTo>
                  <a:pt x="433" y="0"/>
                </a:lnTo>
                <a:lnTo>
                  <a:pt x="439" y="2"/>
                </a:lnTo>
                <a:lnTo>
                  <a:pt x="442" y="5"/>
                </a:lnTo>
                <a:lnTo>
                  <a:pt x="447" y="8"/>
                </a:lnTo>
                <a:lnTo>
                  <a:pt x="450" y="12"/>
                </a:lnTo>
                <a:lnTo>
                  <a:pt x="452" y="16"/>
                </a:lnTo>
                <a:lnTo>
                  <a:pt x="453" y="21"/>
                </a:lnTo>
                <a:lnTo>
                  <a:pt x="454" y="26"/>
                </a:lnTo>
                <a:lnTo>
                  <a:pt x="454" y="26"/>
                </a:lnTo>
                <a:lnTo>
                  <a:pt x="453" y="61"/>
                </a:lnTo>
                <a:lnTo>
                  <a:pt x="453" y="61"/>
                </a:lnTo>
                <a:close/>
                <a:moveTo>
                  <a:pt x="406" y="263"/>
                </a:moveTo>
                <a:lnTo>
                  <a:pt x="406" y="263"/>
                </a:lnTo>
                <a:lnTo>
                  <a:pt x="422" y="254"/>
                </a:lnTo>
                <a:lnTo>
                  <a:pt x="439" y="243"/>
                </a:lnTo>
                <a:lnTo>
                  <a:pt x="453" y="231"/>
                </a:lnTo>
                <a:lnTo>
                  <a:pt x="468" y="220"/>
                </a:lnTo>
                <a:lnTo>
                  <a:pt x="468" y="220"/>
                </a:lnTo>
                <a:lnTo>
                  <a:pt x="481" y="207"/>
                </a:lnTo>
                <a:lnTo>
                  <a:pt x="494" y="193"/>
                </a:lnTo>
                <a:lnTo>
                  <a:pt x="506" y="178"/>
                </a:lnTo>
                <a:lnTo>
                  <a:pt x="518" y="164"/>
                </a:lnTo>
                <a:lnTo>
                  <a:pt x="527" y="148"/>
                </a:lnTo>
                <a:lnTo>
                  <a:pt x="535" y="133"/>
                </a:lnTo>
                <a:lnTo>
                  <a:pt x="542" y="116"/>
                </a:lnTo>
                <a:lnTo>
                  <a:pt x="548" y="100"/>
                </a:lnTo>
                <a:lnTo>
                  <a:pt x="548" y="100"/>
                </a:lnTo>
                <a:lnTo>
                  <a:pt x="550" y="99"/>
                </a:lnTo>
                <a:lnTo>
                  <a:pt x="550" y="99"/>
                </a:lnTo>
                <a:lnTo>
                  <a:pt x="548" y="97"/>
                </a:lnTo>
                <a:lnTo>
                  <a:pt x="548" y="97"/>
                </a:lnTo>
                <a:lnTo>
                  <a:pt x="547" y="96"/>
                </a:lnTo>
                <a:lnTo>
                  <a:pt x="547" y="96"/>
                </a:lnTo>
                <a:lnTo>
                  <a:pt x="546" y="96"/>
                </a:lnTo>
                <a:lnTo>
                  <a:pt x="450" y="96"/>
                </a:lnTo>
                <a:lnTo>
                  <a:pt x="450" y="96"/>
                </a:lnTo>
                <a:lnTo>
                  <a:pt x="447" y="126"/>
                </a:lnTo>
                <a:lnTo>
                  <a:pt x="442" y="155"/>
                </a:lnTo>
                <a:lnTo>
                  <a:pt x="435" y="184"/>
                </a:lnTo>
                <a:lnTo>
                  <a:pt x="427" y="212"/>
                </a:lnTo>
                <a:lnTo>
                  <a:pt x="427" y="212"/>
                </a:lnTo>
                <a:lnTo>
                  <a:pt x="418" y="238"/>
                </a:lnTo>
                <a:lnTo>
                  <a:pt x="406" y="263"/>
                </a:lnTo>
                <a:lnTo>
                  <a:pt x="406" y="263"/>
                </a:lnTo>
                <a:close/>
                <a:moveTo>
                  <a:pt x="134" y="96"/>
                </a:moveTo>
                <a:lnTo>
                  <a:pt x="38" y="96"/>
                </a:lnTo>
                <a:lnTo>
                  <a:pt x="38" y="96"/>
                </a:lnTo>
                <a:lnTo>
                  <a:pt x="37" y="96"/>
                </a:lnTo>
                <a:lnTo>
                  <a:pt x="37" y="96"/>
                </a:lnTo>
                <a:lnTo>
                  <a:pt x="35" y="97"/>
                </a:lnTo>
                <a:lnTo>
                  <a:pt x="35" y="97"/>
                </a:lnTo>
                <a:lnTo>
                  <a:pt x="35" y="99"/>
                </a:lnTo>
                <a:lnTo>
                  <a:pt x="35" y="99"/>
                </a:lnTo>
                <a:lnTo>
                  <a:pt x="35" y="100"/>
                </a:lnTo>
                <a:lnTo>
                  <a:pt x="35" y="100"/>
                </a:lnTo>
                <a:lnTo>
                  <a:pt x="41" y="116"/>
                </a:lnTo>
                <a:lnTo>
                  <a:pt x="48" y="133"/>
                </a:lnTo>
                <a:lnTo>
                  <a:pt x="57" y="148"/>
                </a:lnTo>
                <a:lnTo>
                  <a:pt x="67" y="164"/>
                </a:lnTo>
                <a:lnTo>
                  <a:pt x="78" y="178"/>
                </a:lnTo>
                <a:lnTo>
                  <a:pt x="90" y="193"/>
                </a:lnTo>
                <a:lnTo>
                  <a:pt x="102" y="207"/>
                </a:lnTo>
                <a:lnTo>
                  <a:pt x="115" y="220"/>
                </a:lnTo>
                <a:lnTo>
                  <a:pt x="115" y="220"/>
                </a:lnTo>
                <a:lnTo>
                  <a:pt x="131" y="231"/>
                </a:lnTo>
                <a:lnTo>
                  <a:pt x="146" y="243"/>
                </a:lnTo>
                <a:lnTo>
                  <a:pt x="161" y="254"/>
                </a:lnTo>
                <a:lnTo>
                  <a:pt x="178" y="263"/>
                </a:lnTo>
                <a:lnTo>
                  <a:pt x="178" y="263"/>
                </a:lnTo>
                <a:lnTo>
                  <a:pt x="166" y="238"/>
                </a:lnTo>
                <a:lnTo>
                  <a:pt x="157" y="212"/>
                </a:lnTo>
                <a:lnTo>
                  <a:pt x="157" y="212"/>
                </a:lnTo>
                <a:lnTo>
                  <a:pt x="148" y="184"/>
                </a:lnTo>
                <a:lnTo>
                  <a:pt x="141" y="155"/>
                </a:lnTo>
                <a:lnTo>
                  <a:pt x="138" y="126"/>
                </a:lnTo>
                <a:lnTo>
                  <a:pt x="134" y="96"/>
                </a:lnTo>
                <a:lnTo>
                  <a:pt x="134" y="96"/>
                </a:lnTo>
                <a:close/>
                <a:moveTo>
                  <a:pt x="278" y="201"/>
                </a:moveTo>
                <a:lnTo>
                  <a:pt x="278" y="201"/>
                </a:lnTo>
                <a:lnTo>
                  <a:pt x="277" y="203"/>
                </a:lnTo>
                <a:lnTo>
                  <a:pt x="277" y="205"/>
                </a:lnTo>
                <a:lnTo>
                  <a:pt x="274" y="207"/>
                </a:lnTo>
                <a:lnTo>
                  <a:pt x="272" y="207"/>
                </a:lnTo>
                <a:lnTo>
                  <a:pt x="248" y="207"/>
                </a:lnTo>
                <a:lnTo>
                  <a:pt x="248" y="230"/>
                </a:lnTo>
                <a:lnTo>
                  <a:pt x="333" y="230"/>
                </a:lnTo>
                <a:lnTo>
                  <a:pt x="333" y="207"/>
                </a:lnTo>
                <a:lnTo>
                  <a:pt x="310" y="207"/>
                </a:lnTo>
                <a:lnTo>
                  <a:pt x="310" y="73"/>
                </a:lnTo>
                <a:lnTo>
                  <a:pt x="282" y="73"/>
                </a:lnTo>
                <a:lnTo>
                  <a:pt x="238" y="101"/>
                </a:lnTo>
                <a:lnTo>
                  <a:pt x="248" y="120"/>
                </a:lnTo>
                <a:lnTo>
                  <a:pt x="278" y="104"/>
                </a:lnTo>
                <a:lnTo>
                  <a:pt x="278" y="201"/>
                </a:lnTo>
                <a:lnTo>
                  <a:pt x="278" y="201"/>
                </a:lnTo>
                <a:close/>
                <a:moveTo>
                  <a:pt x="112" y="636"/>
                </a:moveTo>
                <a:lnTo>
                  <a:pt x="468" y="636"/>
                </a:lnTo>
                <a:lnTo>
                  <a:pt x="468" y="636"/>
                </a:lnTo>
                <a:lnTo>
                  <a:pt x="474" y="636"/>
                </a:lnTo>
                <a:lnTo>
                  <a:pt x="479" y="640"/>
                </a:lnTo>
                <a:lnTo>
                  <a:pt x="482" y="643"/>
                </a:lnTo>
                <a:lnTo>
                  <a:pt x="485" y="649"/>
                </a:lnTo>
                <a:lnTo>
                  <a:pt x="498" y="696"/>
                </a:lnTo>
                <a:lnTo>
                  <a:pt x="498" y="696"/>
                </a:lnTo>
                <a:lnTo>
                  <a:pt x="498" y="700"/>
                </a:lnTo>
                <a:lnTo>
                  <a:pt x="498" y="703"/>
                </a:lnTo>
                <a:lnTo>
                  <a:pt x="497" y="708"/>
                </a:lnTo>
                <a:lnTo>
                  <a:pt x="494" y="710"/>
                </a:lnTo>
                <a:lnTo>
                  <a:pt x="492" y="714"/>
                </a:lnTo>
                <a:lnTo>
                  <a:pt x="488" y="716"/>
                </a:lnTo>
                <a:lnTo>
                  <a:pt x="485" y="717"/>
                </a:lnTo>
                <a:lnTo>
                  <a:pt x="480" y="717"/>
                </a:lnTo>
                <a:lnTo>
                  <a:pt x="99" y="717"/>
                </a:lnTo>
                <a:lnTo>
                  <a:pt x="99" y="717"/>
                </a:lnTo>
                <a:lnTo>
                  <a:pt x="95" y="717"/>
                </a:lnTo>
                <a:lnTo>
                  <a:pt x="92" y="716"/>
                </a:lnTo>
                <a:lnTo>
                  <a:pt x="88" y="714"/>
                </a:lnTo>
                <a:lnTo>
                  <a:pt x="86" y="710"/>
                </a:lnTo>
                <a:lnTo>
                  <a:pt x="84" y="708"/>
                </a:lnTo>
                <a:lnTo>
                  <a:pt x="82" y="703"/>
                </a:lnTo>
                <a:lnTo>
                  <a:pt x="82" y="700"/>
                </a:lnTo>
                <a:lnTo>
                  <a:pt x="82" y="696"/>
                </a:lnTo>
                <a:lnTo>
                  <a:pt x="94" y="649"/>
                </a:lnTo>
                <a:lnTo>
                  <a:pt x="94" y="649"/>
                </a:lnTo>
                <a:lnTo>
                  <a:pt x="97" y="643"/>
                </a:lnTo>
                <a:lnTo>
                  <a:pt x="101" y="640"/>
                </a:lnTo>
                <a:lnTo>
                  <a:pt x="106" y="636"/>
                </a:lnTo>
                <a:lnTo>
                  <a:pt x="112" y="636"/>
                </a:lnTo>
                <a:lnTo>
                  <a:pt x="112" y="63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4" name="Freeform 88">
            <a:extLst>
              <a:ext uri="{FF2B5EF4-FFF2-40B4-BE49-F238E27FC236}">
                <a16:creationId xmlns:a16="http://schemas.microsoft.com/office/drawing/2014/main" id="{487EE2BF-F8B3-44CD-8771-5BA816173618}"/>
              </a:ext>
            </a:extLst>
          </p:cNvPr>
          <p:cNvSpPr>
            <a:spLocks noEditPoints="1"/>
          </p:cNvSpPr>
          <p:nvPr/>
        </p:nvSpPr>
        <p:spPr bwMode="auto">
          <a:xfrm>
            <a:off x="3603981" y="3556934"/>
            <a:ext cx="248808" cy="263848"/>
          </a:xfrm>
          <a:custGeom>
            <a:avLst/>
            <a:gdLst>
              <a:gd name="T0" fmla="*/ 8 w 644"/>
              <a:gd name="T1" fmla="*/ 434 h 684"/>
              <a:gd name="T2" fmla="*/ 14 w 644"/>
              <a:gd name="T3" fmla="*/ 222 h 684"/>
              <a:gd name="T4" fmla="*/ 73 w 644"/>
              <a:gd name="T5" fmla="*/ 103 h 684"/>
              <a:gd name="T6" fmla="*/ 132 w 644"/>
              <a:gd name="T7" fmla="*/ 77 h 684"/>
              <a:gd name="T8" fmla="*/ 185 w 644"/>
              <a:gd name="T9" fmla="*/ 98 h 684"/>
              <a:gd name="T10" fmla="*/ 173 w 644"/>
              <a:gd name="T11" fmla="*/ 212 h 684"/>
              <a:gd name="T12" fmla="*/ 148 w 644"/>
              <a:gd name="T13" fmla="*/ 235 h 684"/>
              <a:gd name="T14" fmla="*/ 87 w 644"/>
              <a:gd name="T15" fmla="*/ 231 h 684"/>
              <a:gd name="T16" fmla="*/ 74 w 644"/>
              <a:gd name="T17" fmla="*/ 316 h 684"/>
              <a:gd name="T18" fmla="*/ 84 w 644"/>
              <a:gd name="T19" fmla="*/ 451 h 684"/>
              <a:gd name="T20" fmla="*/ 130 w 644"/>
              <a:gd name="T21" fmla="*/ 449 h 684"/>
              <a:gd name="T22" fmla="*/ 170 w 644"/>
              <a:gd name="T23" fmla="*/ 464 h 684"/>
              <a:gd name="T24" fmla="*/ 188 w 644"/>
              <a:gd name="T25" fmla="*/ 580 h 684"/>
              <a:gd name="T26" fmla="*/ 138 w 644"/>
              <a:gd name="T27" fmla="*/ 606 h 684"/>
              <a:gd name="T28" fmla="*/ 91 w 644"/>
              <a:gd name="T29" fmla="*/ 597 h 684"/>
              <a:gd name="T30" fmla="*/ 219 w 644"/>
              <a:gd name="T31" fmla="*/ 459 h 684"/>
              <a:gd name="T32" fmla="*/ 201 w 644"/>
              <a:gd name="T33" fmla="*/ 442 h 684"/>
              <a:gd name="T34" fmla="*/ 290 w 644"/>
              <a:gd name="T35" fmla="*/ 424 h 684"/>
              <a:gd name="T36" fmla="*/ 202 w 644"/>
              <a:gd name="T37" fmla="*/ 265 h 684"/>
              <a:gd name="T38" fmla="*/ 212 w 644"/>
              <a:gd name="T39" fmla="*/ 242 h 684"/>
              <a:gd name="T40" fmla="*/ 262 w 644"/>
              <a:gd name="T41" fmla="*/ 56 h 684"/>
              <a:gd name="T42" fmla="*/ 206 w 644"/>
              <a:gd name="T43" fmla="*/ 60 h 684"/>
              <a:gd name="T44" fmla="*/ 193 w 644"/>
              <a:gd name="T45" fmla="*/ 34 h 684"/>
              <a:gd name="T46" fmla="*/ 212 w 644"/>
              <a:gd name="T47" fmla="*/ 12 h 684"/>
              <a:gd name="T48" fmla="*/ 319 w 644"/>
              <a:gd name="T49" fmla="*/ 2 h 684"/>
              <a:gd name="T50" fmla="*/ 434 w 644"/>
              <a:gd name="T51" fmla="*/ 27 h 684"/>
              <a:gd name="T52" fmla="*/ 531 w 644"/>
              <a:gd name="T53" fmla="*/ 90 h 684"/>
              <a:gd name="T54" fmla="*/ 593 w 644"/>
              <a:gd name="T55" fmla="*/ 166 h 684"/>
              <a:gd name="T56" fmla="*/ 637 w 644"/>
              <a:gd name="T57" fmla="*/ 274 h 684"/>
              <a:gd name="T58" fmla="*/ 641 w 644"/>
              <a:gd name="T59" fmla="*/ 377 h 684"/>
              <a:gd name="T60" fmla="*/ 609 w 644"/>
              <a:gd name="T61" fmla="*/ 491 h 684"/>
              <a:gd name="T62" fmla="*/ 542 w 644"/>
              <a:gd name="T63" fmla="*/ 584 h 684"/>
              <a:gd name="T64" fmla="*/ 464 w 644"/>
              <a:gd name="T65" fmla="*/ 643 h 684"/>
              <a:gd name="T66" fmla="*/ 353 w 644"/>
              <a:gd name="T67" fmla="*/ 680 h 684"/>
              <a:gd name="T68" fmla="*/ 257 w 644"/>
              <a:gd name="T69" fmla="*/ 681 h 684"/>
              <a:gd name="T70" fmla="*/ 197 w 644"/>
              <a:gd name="T71" fmla="*/ 660 h 684"/>
              <a:gd name="T72" fmla="*/ 198 w 644"/>
              <a:gd name="T73" fmla="*/ 631 h 684"/>
              <a:gd name="T74" fmla="*/ 226 w 644"/>
              <a:gd name="T75" fmla="*/ 622 h 684"/>
              <a:gd name="T76" fmla="*/ 219 w 644"/>
              <a:gd name="T77" fmla="*/ 459 h 684"/>
              <a:gd name="T78" fmla="*/ 448 w 644"/>
              <a:gd name="T79" fmla="*/ 157 h 684"/>
              <a:gd name="T80" fmla="*/ 566 w 644"/>
              <a:gd name="T81" fmla="*/ 226 h 684"/>
              <a:gd name="T82" fmla="*/ 506 w 644"/>
              <a:gd name="T83" fmla="*/ 138 h 684"/>
              <a:gd name="T84" fmla="*/ 411 w 644"/>
              <a:gd name="T85" fmla="*/ 74 h 684"/>
              <a:gd name="T86" fmla="*/ 493 w 644"/>
              <a:gd name="T87" fmla="*/ 293 h 684"/>
              <a:gd name="T88" fmla="*/ 492 w 644"/>
              <a:gd name="T89" fmla="*/ 404 h 684"/>
              <a:gd name="T90" fmla="*/ 591 w 644"/>
              <a:gd name="T91" fmla="*/ 342 h 684"/>
              <a:gd name="T92" fmla="*/ 566 w 644"/>
              <a:gd name="T93" fmla="*/ 459 h 684"/>
              <a:gd name="T94" fmla="*/ 450 w 644"/>
              <a:gd name="T95" fmla="*/ 529 h 684"/>
              <a:gd name="T96" fmla="*/ 413 w 644"/>
              <a:gd name="T97" fmla="*/ 609 h 684"/>
              <a:gd name="T98" fmla="*/ 506 w 644"/>
              <a:gd name="T99" fmla="*/ 548 h 684"/>
              <a:gd name="T100" fmla="*/ 452 w 644"/>
              <a:gd name="T101" fmla="*/ 424 h 684"/>
              <a:gd name="T102" fmla="*/ 460 w 644"/>
              <a:gd name="T103" fmla="*/ 327 h 684"/>
              <a:gd name="T104" fmla="*/ 324 w 644"/>
              <a:gd name="T105" fmla="*/ 240 h 684"/>
              <a:gd name="T106" fmla="*/ 418 w 644"/>
              <a:gd name="T107" fmla="*/ 174 h 684"/>
              <a:gd name="T108" fmla="*/ 338 w 644"/>
              <a:gd name="T109" fmla="*/ 78 h 684"/>
              <a:gd name="T110" fmla="*/ 352 w 644"/>
              <a:gd name="T111" fmla="*/ 597 h 684"/>
              <a:gd name="T112" fmla="*/ 419 w 644"/>
              <a:gd name="T113" fmla="*/ 512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644" h="684">
                <a:moveTo>
                  <a:pt x="60" y="566"/>
                </a:moveTo>
                <a:lnTo>
                  <a:pt x="60" y="566"/>
                </a:lnTo>
                <a:lnTo>
                  <a:pt x="46" y="544"/>
                </a:lnTo>
                <a:lnTo>
                  <a:pt x="33" y="518"/>
                </a:lnTo>
                <a:lnTo>
                  <a:pt x="24" y="491"/>
                </a:lnTo>
                <a:lnTo>
                  <a:pt x="14" y="463"/>
                </a:lnTo>
                <a:lnTo>
                  <a:pt x="8" y="434"/>
                </a:lnTo>
                <a:lnTo>
                  <a:pt x="4" y="404"/>
                </a:lnTo>
                <a:lnTo>
                  <a:pt x="0" y="374"/>
                </a:lnTo>
                <a:lnTo>
                  <a:pt x="0" y="342"/>
                </a:lnTo>
                <a:lnTo>
                  <a:pt x="0" y="312"/>
                </a:lnTo>
                <a:lnTo>
                  <a:pt x="4" y="281"/>
                </a:lnTo>
                <a:lnTo>
                  <a:pt x="8" y="251"/>
                </a:lnTo>
                <a:lnTo>
                  <a:pt x="14" y="222"/>
                </a:lnTo>
                <a:lnTo>
                  <a:pt x="24" y="194"/>
                </a:lnTo>
                <a:lnTo>
                  <a:pt x="33" y="167"/>
                </a:lnTo>
                <a:lnTo>
                  <a:pt x="46" y="141"/>
                </a:lnTo>
                <a:lnTo>
                  <a:pt x="60" y="118"/>
                </a:lnTo>
                <a:lnTo>
                  <a:pt x="60" y="118"/>
                </a:lnTo>
                <a:lnTo>
                  <a:pt x="66" y="111"/>
                </a:lnTo>
                <a:lnTo>
                  <a:pt x="73" y="103"/>
                </a:lnTo>
                <a:lnTo>
                  <a:pt x="81" y="94"/>
                </a:lnTo>
                <a:lnTo>
                  <a:pt x="91" y="87"/>
                </a:lnTo>
                <a:lnTo>
                  <a:pt x="101" y="81"/>
                </a:lnTo>
                <a:lnTo>
                  <a:pt x="113" y="78"/>
                </a:lnTo>
                <a:lnTo>
                  <a:pt x="119" y="77"/>
                </a:lnTo>
                <a:lnTo>
                  <a:pt x="125" y="77"/>
                </a:lnTo>
                <a:lnTo>
                  <a:pt x="132" y="77"/>
                </a:lnTo>
                <a:lnTo>
                  <a:pt x="138" y="78"/>
                </a:lnTo>
                <a:lnTo>
                  <a:pt x="138" y="78"/>
                </a:lnTo>
                <a:lnTo>
                  <a:pt x="157" y="83"/>
                </a:lnTo>
                <a:lnTo>
                  <a:pt x="166" y="86"/>
                </a:lnTo>
                <a:lnTo>
                  <a:pt x="174" y="90"/>
                </a:lnTo>
                <a:lnTo>
                  <a:pt x="181" y="94"/>
                </a:lnTo>
                <a:lnTo>
                  <a:pt x="185" y="98"/>
                </a:lnTo>
                <a:lnTo>
                  <a:pt x="187" y="101"/>
                </a:lnTo>
                <a:lnTo>
                  <a:pt x="188" y="105"/>
                </a:lnTo>
                <a:lnTo>
                  <a:pt x="190" y="110"/>
                </a:lnTo>
                <a:lnTo>
                  <a:pt x="190" y="114"/>
                </a:lnTo>
                <a:lnTo>
                  <a:pt x="190" y="120"/>
                </a:lnTo>
                <a:lnTo>
                  <a:pt x="173" y="212"/>
                </a:lnTo>
                <a:lnTo>
                  <a:pt x="173" y="212"/>
                </a:lnTo>
                <a:lnTo>
                  <a:pt x="171" y="216"/>
                </a:lnTo>
                <a:lnTo>
                  <a:pt x="170" y="221"/>
                </a:lnTo>
                <a:lnTo>
                  <a:pt x="167" y="226"/>
                </a:lnTo>
                <a:lnTo>
                  <a:pt x="164" y="228"/>
                </a:lnTo>
                <a:lnTo>
                  <a:pt x="160" y="231"/>
                </a:lnTo>
                <a:lnTo>
                  <a:pt x="157" y="233"/>
                </a:lnTo>
                <a:lnTo>
                  <a:pt x="148" y="235"/>
                </a:lnTo>
                <a:lnTo>
                  <a:pt x="139" y="236"/>
                </a:lnTo>
                <a:lnTo>
                  <a:pt x="130" y="235"/>
                </a:lnTo>
                <a:lnTo>
                  <a:pt x="111" y="234"/>
                </a:lnTo>
                <a:lnTo>
                  <a:pt x="111" y="234"/>
                </a:lnTo>
                <a:lnTo>
                  <a:pt x="101" y="233"/>
                </a:lnTo>
                <a:lnTo>
                  <a:pt x="95" y="232"/>
                </a:lnTo>
                <a:lnTo>
                  <a:pt x="87" y="231"/>
                </a:lnTo>
                <a:lnTo>
                  <a:pt x="85" y="231"/>
                </a:lnTo>
                <a:lnTo>
                  <a:pt x="84" y="234"/>
                </a:lnTo>
                <a:lnTo>
                  <a:pt x="81" y="247"/>
                </a:lnTo>
                <a:lnTo>
                  <a:pt x="81" y="247"/>
                </a:lnTo>
                <a:lnTo>
                  <a:pt x="78" y="268"/>
                </a:lnTo>
                <a:lnTo>
                  <a:pt x="75" y="292"/>
                </a:lnTo>
                <a:lnTo>
                  <a:pt x="74" y="316"/>
                </a:lnTo>
                <a:lnTo>
                  <a:pt x="74" y="342"/>
                </a:lnTo>
                <a:lnTo>
                  <a:pt x="74" y="368"/>
                </a:lnTo>
                <a:lnTo>
                  <a:pt x="75" y="394"/>
                </a:lnTo>
                <a:lnTo>
                  <a:pt x="78" y="417"/>
                </a:lnTo>
                <a:lnTo>
                  <a:pt x="81" y="438"/>
                </a:lnTo>
                <a:lnTo>
                  <a:pt x="81" y="438"/>
                </a:lnTo>
                <a:lnTo>
                  <a:pt x="84" y="451"/>
                </a:lnTo>
                <a:lnTo>
                  <a:pt x="85" y="454"/>
                </a:lnTo>
                <a:lnTo>
                  <a:pt x="87" y="455"/>
                </a:lnTo>
                <a:lnTo>
                  <a:pt x="95" y="454"/>
                </a:lnTo>
                <a:lnTo>
                  <a:pt x="101" y="452"/>
                </a:lnTo>
                <a:lnTo>
                  <a:pt x="111" y="451"/>
                </a:lnTo>
                <a:lnTo>
                  <a:pt x="111" y="451"/>
                </a:lnTo>
                <a:lnTo>
                  <a:pt x="130" y="449"/>
                </a:lnTo>
                <a:lnTo>
                  <a:pt x="139" y="449"/>
                </a:lnTo>
                <a:lnTo>
                  <a:pt x="148" y="450"/>
                </a:lnTo>
                <a:lnTo>
                  <a:pt x="157" y="452"/>
                </a:lnTo>
                <a:lnTo>
                  <a:pt x="160" y="454"/>
                </a:lnTo>
                <a:lnTo>
                  <a:pt x="164" y="457"/>
                </a:lnTo>
                <a:lnTo>
                  <a:pt x="167" y="459"/>
                </a:lnTo>
                <a:lnTo>
                  <a:pt x="170" y="464"/>
                </a:lnTo>
                <a:lnTo>
                  <a:pt x="171" y="469"/>
                </a:lnTo>
                <a:lnTo>
                  <a:pt x="173" y="474"/>
                </a:lnTo>
                <a:lnTo>
                  <a:pt x="190" y="565"/>
                </a:lnTo>
                <a:lnTo>
                  <a:pt x="190" y="565"/>
                </a:lnTo>
                <a:lnTo>
                  <a:pt x="190" y="571"/>
                </a:lnTo>
                <a:lnTo>
                  <a:pt x="190" y="576"/>
                </a:lnTo>
                <a:lnTo>
                  <a:pt x="188" y="580"/>
                </a:lnTo>
                <a:lnTo>
                  <a:pt x="187" y="584"/>
                </a:lnTo>
                <a:lnTo>
                  <a:pt x="185" y="587"/>
                </a:lnTo>
                <a:lnTo>
                  <a:pt x="181" y="591"/>
                </a:lnTo>
                <a:lnTo>
                  <a:pt x="174" y="596"/>
                </a:lnTo>
                <a:lnTo>
                  <a:pt x="166" y="599"/>
                </a:lnTo>
                <a:lnTo>
                  <a:pt x="157" y="603"/>
                </a:lnTo>
                <a:lnTo>
                  <a:pt x="138" y="606"/>
                </a:lnTo>
                <a:lnTo>
                  <a:pt x="138" y="606"/>
                </a:lnTo>
                <a:lnTo>
                  <a:pt x="132" y="607"/>
                </a:lnTo>
                <a:lnTo>
                  <a:pt x="125" y="609"/>
                </a:lnTo>
                <a:lnTo>
                  <a:pt x="119" y="609"/>
                </a:lnTo>
                <a:lnTo>
                  <a:pt x="113" y="607"/>
                </a:lnTo>
                <a:lnTo>
                  <a:pt x="101" y="603"/>
                </a:lnTo>
                <a:lnTo>
                  <a:pt x="91" y="597"/>
                </a:lnTo>
                <a:lnTo>
                  <a:pt x="81" y="590"/>
                </a:lnTo>
                <a:lnTo>
                  <a:pt x="73" y="583"/>
                </a:lnTo>
                <a:lnTo>
                  <a:pt x="66" y="575"/>
                </a:lnTo>
                <a:lnTo>
                  <a:pt x="60" y="566"/>
                </a:lnTo>
                <a:lnTo>
                  <a:pt x="60" y="566"/>
                </a:lnTo>
                <a:close/>
                <a:moveTo>
                  <a:pt x="219" y="459"/>
                </a:moveTo>
                <a:lnTo>
                  <a:pt x="219" y="459"/>
                </a:lnTo>
                <a:lnTo>
                  <a:pt x="215" y="459"/>
                </a:lnTo>
                <a:lnTo>
                  <a:pt x="212" y="458"/>
                </a:lnTo>
                <a:lnTo>
                  <a:pt x="206" y="454"/>
                </a:lnTo>
                <a:lnTo>
                  <a:pt x="202" y="449"/>
                </a:lnTo>
                <a:lnTo>
                  <a:pt x="201" y="445"/>
                </a:lnTo>
                <a:lnTo>
                  <a:pt x="201" y="442"/>
                </a:lnTo>
                <a:lnTo>
                  <a:pt x="201" y="442"/>
                </a:lnTo>
                <a:lnTo>
                  <a:pt x="201" y="438"/>
                </a:lnTo>
                <a:lnTo>
                  <a:pt x="202" y="435"/>
                </a:lnTo>
                <a:lnTo>
                  <a:pt x="206" y="429"/>
                </a:lnTo>
                <a:lnTo>
                  <a:pt x="212" y="425"/>
                </a:lnTo>
                <a:lnTo>
                  <a:pt x="215" y="424"/>
                </a:lnTo>
                <a:lnTo>
                  <a:pt x="219" y="424"/>
                </a:lnTo>
                <a:lnTo>
                  <a:pt x="290" y="424"/>
                </a:lnTo>
                <a:lnTo>
                  <a:pt x="290" y="275"/>
                </a:lnTo>
                <a:lnTo>
                  <a:pt x="219" y="275"/>
                </a:lnTo>
                <a:lnTo>
                  <a:pt x="219" y="275"/>
                </a:lnTo>
                <a:lnTo>
                  <a:pt x="215" y="275"/>
                </a:lnTo>
                <a:lnTo>
                  <a:pt x="212" y="274"/>
                </a:lnTo>
                <a:lnTo>
                  <a:pt x="206" y="270"/>
                </a:lnTo>
                <a:lnTo>
                  <a:pt x="202" y="265"/>
                </a:lnTo>
                <a:lnTo>
                  <a:pt x="201" y="261"/>
                </a:lnTo>
                <a:lnTo>
                  <a:pt x="201" y="258"/>
                </a:lnTo>
                <a:lnTo>
                  <a:pt x="201" y="258"/>
                </a:lnTo>
                <a:lnTo>
                  <a:pt x="201" y="254"/>
                </a:lnTo>
                <a:lnTo>
                  <a:pt x="202" y="251"/>
                </a:lnTo>
                <a:lnTo>
                  <a:pt x="206" y="246"/>
                </a:lnTo>
                <a:lnTo>
                  <a:pt x="212" y="242"/>
                </a:lnTo>
                <a:lnTo>
                  <a:pt x="215" y="241"/>
                </a:lnTo>
                <a:lnTo>
                  <a:pt x="219" y="240"/>
                </a:lnTo>
                <a:lnTo>
                  <a:pt x="290" y="240"/>
                </a:lnTo>
                <a:lnTo>
                  <a:pt x="290" y="53"/>
                </a:lnTo>
                <a:lnTo>
                  <a:pt x="290" y="53"/>
                </a:lnTo>
                <a:lnTo>
                  <a:pt x="262" y="56"/>
                </a:lnTo>
                <a:lnTo>
                  <a:pt x="262" y="56"/>
                </a:lnTo>
                <a:lnTo>
                  <a:pt x="245" y="59"/>
                </a:lnTo>
                <a:lnTo>
                  <a:pt x="226" y="64"/>
                </a:lnTo>
                <a:lnTo>
                  <a:pt x="226" y="64"/>
                </a:lnTo>
                <a:lnTo>
                  <a:pt x="220" y="64"/>
                </a:lnTo>
                <a:lnTo>
                  <a:pt x="215" y="64"/>
                </a:lnTo>
                <a:lnTo>
                  <a:pt x="211" y="63"/>
                </a:lnTo>
                <a:lnTo>
                  <a:pt x="206" y="60"/>
                </a:lnTo>
                <a:lnTo>
                  <a:pt x="201" y="58"/>
                </a:lnTo>
                <a:lnTo>
                  <a:pt x="198" y="54"/>
                </a:lnTo>
                <a:lnTo>
                  <a:pt x="195" y="50"/>
                </a:lnTo>
                <a:lnTo>
                  <a:pt x="193" y="45"/>
                </a:lnTo>
                <a:lnTo>
                  <a:pt x="193" y="45"/>
                </a:lnTo>
                <a:lnTo>
                  <a:pt x="193" y="39"/>
                </a:lnTo>
                <a:lnTo>
                  <a:pt x="193" y="34"/>
                </a:lnTo>
                <a:lnTo>
                  <a:pt x="194" y="30"/>
                </a:lnTo>
                <a:lnTo>
                  <a:pt x="197" y="25"/>
                </a:lnTo>
                <a:lnTo>
                  <a:pt x="199" y="20"/>
                </a:lnTo>
                <a:lnTo>
                  <a:pt x="202" y="17"/>
                </a:lnTo>
                <a:lnTo>
                  <a:pt x="207" y="15"/>
                </a:lnTo>
                <a:lnTo>
                  <a:pt x="212" y="12"/>
                </a:lnTo>
                <a:lnTo>
                  <a:pt x="212" y="12"/>
                </a:lnTo>
                <a:lnTo>
                  <a:pt x="234" y="7"/>
                </a:lnTo>
                <a:lnTo>
                  <a:pt x="257" y="4"/>
                </a:lnTo>
                <a:lnTo>
                  <a:pt x="257" y="4"/>
                </a:lnTo>
                <a:lnTo>
                  <a:pt x="279" y="2"/>
                </a:lnTo>
                <a:lnTo>
                  <a:pt x="301" y="0"/>
                </a:lnTo>
                <a:lnTo>
                  <a:pt x="301" y="0"/>
                </a:lnTo>
                <a:lnTo>
                  <a:pt x="319" y="2"/>
                </a:lnTo>
                <a:lnTo>
                  <a:pt x="335" y="3"/>
                </a:lnTo>
                <a:lnTo>
                  <a:pt x="353" y="5"/>
                </a:lnTo>
                <a:lnTo>
                  <a:pt x="370" y="7"/>
                </a:lnTo>
                <a:lnTo>
                  <a:pt x="386" y="12"/>
                </a:lnTo>
                <a:lnTo>
                  <a:pt x="402" y="16"/>
                </a:lnTo>
                <a:lnTo>
                  <a:pt x="419" y="22"/>
                </a:lnTo>
                <a:lnTo>
                  <a:pt x="434" y="27"/>
                </a:lnTo>
                <a:lnTo>
                  <a:pt x="450" y="34"/>
                </a:lnTo>
                <a:lnTo>
                  <a:pt x="464" y="43"/>
                </a:lnTo>
                <a:lnTo>
                  <a:pt x="478" y="51"/>
                </a:lnTo>
                <a:lnTo>
                  <a:pt x="492" y="59"/>
                </a:lnTo>
                <a:lnTo>
                  <a:pt x="506" y="69"/>
                </a:lnTo>
                <a:lnTo>
                  <a:pt x="519" y="79"/>
                </a:lnTo>
                <a:lnTo>
                  <a:pt x="531" y="90"/>
                </a:lnTo>
                <a:lnTo>
                  <a:pt x="542" y="101"/>
                </a:lnTo>
                <a:lnTo>
                  <a:pt x="542" y="101"/>
                </a:lnTo>
                <a:lnTo>
                  <a:pt x="554" y="113"/>
                </a:lnTo>
                <a:lnTo>
                  <a:pt x="565" y="125"/>
                </a:lnTo>
                <a:lnTo>
                  <a:pt x="575" y="138"/>
                </a:lnTo>
                <a:lnTo>
                  <a:pt x="585" y="152"/>
                </a:lnTo>
                <a:lnTo>
                  <a:pt x="593" y="166"/>
                </a:lnTo>
                <a:lnTo>
                  <a:pt x="601" y="180"/>
                </a:lnTo>
                <a:lnTo>
                  <a:pt x="609" y="194"/>
                </a:lnTo>
                <a:lnTo>
                  <a:pt x="617" y="209"/>
                </a:lnTo>
                <a:lnTo>
                  <a:pt x="622" y="225"/>
                </a:lnTo>
                <a:lnTo>
                  <a:pt x="627" y="241"/>
                </a:lnTo>
                <a:lnTo>
                  <a:pt x="632" y="258"/>
                </a:lnTo>
                <a:lnTo>
                  <a:pt x="637" y="274"/>
                </a:lnTo>
                <a:lnTo>
                  <a:pt x="639" y="290"/>
                </a:lnTo>
                <a:lnTo>
                  <a:pt x="641" y="308"/>
                </a:lnTo>
                <a:lnTo>
                  <a:pt x="642" y="324"/>
                </a:lnTo>
                <a:lnTo>
                  <a:pt x="644" y="342"/>
                </a:lnTo>
                <a:lnTo>
                  <a:pt x="644" y="342"/>
                </a:lnTo>
                <a:lnTo>
                  <a:pt x="642" y="360"/>
                </a:lnTo>
                <a:lnTo>
                  <a:pt x="641" y="377"/>
                </a:lnTo>
                <a:lnTo>
                  <a:pt x="639" y="395"/>
                </a:lnTo>
                <a:lnTo>
                  <a:pt x="637" y="411"/>
                </a:lnTo>
                <a:lnTo>
                  <a:pt x="632" y="428"/>
                </a:lnTo>
                <a:lnTo>
                  <a:pt x="627" y="444"/>
                </a:lnTo>
                <a:lnTo>
                  <a:pt x="622" y="459"/>
                </a:lnTo>
                <a:lnTo>
                  <a:pt x="617" y="476"/>
                </a:lnTo>
                <a:lnTo>
                  <a:pt x="609" y="491"/>
                </a:lnTo>
                <a:lnTo>
                  <a:pt x="601" y="505"/>
                </a:lnTo>
                <a:lnTo>
                  <a:pt x="593" y="519"/>
                </a:lnTo>
                <a:lnTo>
                  <a:pt x="585" y="533"/>
                </a:lnTo>
                <a:lnTo>
                  <a:pt x="575" y="546"/>
                </a:lnTo>
                <a:lnTo>
                  <a:pt x="565" y="559"/>
                </a:lnTo>
                <a:lnTo>
                  <a:pt x="554" y="572"/>
                </a:lnTo>
                <a:lnTo>
                  <a:pt x="542" y="584"/>
                </a:lnTo>
                <a:lnTo>
                  <a:pt x="542" y="584"/>
                </a:lnTo>
                <a:lnTo>
                  <a:pt x="531" y="596"/>
                </a:lnTo>
                <a:lnTo>
                  <a:pt x="519" y="606"/>
                </a:lnTo>
                <a:lnTo>
                  <a:pt x="506" y="617"/>
                </a:lnTo>
                <a:lnTo>
                  <a:pt x="492" y="626"/>
                </a:lnTo>
                <a:lnTo>
                  <a:pt x="478" y="634"/>
                </a:lnTo>
                <a:lnTo>
                  <a:pt x="464" y="643"/>
                </a:lnTo>
                <a:lnTo>
                  <a:pt x="450" y="651"/>
                </a:lnTo>
                <a:lnTo>
                  <a:pt x="434" y="658"/>
                </a:lnTo>
                <a:lnTo>
                  <a:pt x="419" y="664"/>
                </a:lnTo>
                <a:lnTo>
                  <a:pt x="402" y="668"/>
                </a:lnTo>
                <a:lnTo>
                  <a:pt x="386" y="673"/>
                </a:lnTo>
                <a:lnTo>
                  <a:pt x="370" y="677"/>
                </a:lnTo>
                <a:lnTo>
                  <a:pt x="353" y="680"/>
                </a:lnTo>
                <a:lnTo>
                  <a:pt x="335" y="683"/>
                </a:lnTo>
                <a:lnTo>
                  <a:pt x="319" y="684"/>
                </a:lnTo>
                <a:lnTo>
                  <a:pt x="301" y="684"/>
                </a:lnTo>
                <a:lnTo>
                  <a:pt x="301" y="684"/>
                </a:lnTo>
                <a:lnTo>
                  <a:pt x="279" y="684"/>
                </a:lnTo>
                <a:lnTo>
                  <a:pt x="257" y="681"/>
                </a:lnTo>
                <a:lnTo>
                  <a:pt x="257" y="681"/>
                </a:lnTo>
                <a:lnTo>
                  <a:pt x="234" y="678"/>
                </a:lnTo>
                <a:lnTo>
                  <a:pt x="212" y="672"/>
                </a:lnTo>
                <a:lnTo>
                  <a:pt x="212" y="672"/>
                </a:lnTo>
                <a:lnTo>
                  <a:pt x="207" y="671"/>
                </a:lnTo>
                <a:lnTo>
                  <a:pt x="202" y="668"/>
                </a:lnTo>
                <a:lnTo>
                  <a:pt x="199" y="665"/>
                </a:lnTo>
                <a:lnTo>
                  <a:pt x="197" y="660"/>
                </a:lnTo>
                <a:lnTo>
                  <a:pt x="194" y="656"/>
                </a:lnTo>
                <a:lnTo>
                  <a:pt x="193" y="651"/>
                </a:lnTo>
                <a:lnTo>
                  <a:pt x="193" y="646"/>
                </a:lnTo>
                <a:lnTo>
                  <a:pt x="193" y="640"/>
                </a:lnTo>
                <a:lnTo>
                  <a:pt x="193" y="640"/>
                </a:lnTo>
                <a:lnTo>
                  <a:pt x="195" y="636"/>
                </a:lnTo>
                <a:lnTo>
                  <a:pt x="198" y="631"/>
                </a:lnTo>
                <a:lnTo>
                  <a:pt x="201" y="627"/>
                </a:lnTo>
                <a:lnTo>
                  <a:pt x="206" y="625"/>
                </a:lnTo>
                <a:lnTo>
                  <a:pt x="211" y="623"/>
                </a:lnTo>
                <a:lnTo>
                  <a:pt x="215" y="622"/>
                </a:lnTo>
                <a:lnTo>
                  <a:pt x="220" y="622"/>
                </a:lnTo>
                <a:lnTo>
                  <a:pt x="226" y="622"/>
                </a:lnTo>
                <a:lnTo>
                  <a:pt x="226" y="622"/>
                </a:lnTo>
                <a:lnTo>
                  <a:pt x="245" y="626"/>
                </a:lnTo>
                <a:lnTo>
                  <a:pt x="262" y="630"/>
                </a:lnTo>
                <a:lnTo>
                  <a:pt x="262" y="630"/>
                </a:lnTo>
                <a:lnTo>
                  <a:pt x="290" y="631"/>
                </a:lnTo>
                <a:lnTo>
                  <a:pt x="290" y="459"/>
                </a:lnTo>
                <a:lnTo>
                  <a:pt x="219" y="459"/>
                </a:lnTo>
                <a:lnTo>
                  <a:pt x="219" y="459"/>
                </a:lnTo>
                <a:close/>
                <a:moveTo>
                  <a:pt x="374" y="63"/>
                </a:moveTo>
                <a:lnTo>
                  <a:pt x="374" y="63"/>
                </a:lnTo>
                <a:lnTo>
                  <a:pt x="395" y="84"/>
                </a:lnTo>
                <a:lnTo>
                  <a:pt x="414" y="106"/>
                </a:lnTo>
                <a:lnTo>
                  <a:pt x="432" y="131"/>
                </a:lnTo>
                <a:lnTo>
                  <a:pt x="448" y="157"/>
                </a:lnTo>
                <a:lnTo>
                  <a:pt x="448" y="157"/>
                </a:lnTo>
                <a:lnTo>
                  <a:pt x="459" y="177"/>
                </a:lnTo>
                <a:lnTo>
                  <a:pt x="467" y="198"/>
                </a:lnTo>
                <a:lnTo>
                  <a:pt x="475" y="219"/>
                </a:lnTo>
                <a:lnTo>
                  <a:pt x="482" y="240"/>
                </a:lnTo>
                <a:lnTo>
                  <a:pt x="572" y="240"/>
                </a:lnTo>
                <a:lnTo>
                  <a:pt x="572" y="240"/>
                </a:lnTo>
                <a:lnTo>
                  <a:pt x="566" y="226"/>
                </a:lnTo>
                <a:lnTo>
                  <a:pt x="559" y="212"/>
                </a:lnTo>
                <a:lnTo>
                  <a:pt x="552" y="199"/>
                </a:lnTo>
                <a:lnTo>
                  <a:pt x="544" y="186"/>
                </a:lnTo>
                <a:lnTo>
                  <a:pt x="535" y="173"/>
                </a:lnTo>
                <a:lnTo>
                  <a:pt x="526" y="161"/>
                </a:lnTo>
                <a:lnTo>
                  <a:pt x="517" y="150"/>
                </a:lnTo>
                <a:lnTo>
                  <a:pt x="506" y="138"/>
                </a:lnTo>
                <a:lnTo>
                  <a:pt x="506" y="138"/>
                </a:lnTo>
                <a:lnTo>
                  <a:pt x="492" y="125"/>
                </a:lnTo>
                <a:lnTo>
                  <a:pt x="477" y="113"/>
                </a:lnTo>
                <a:lnTo>
                  <a:pt x="461" y="101"/>
                </a:lnTo>
                <a:lnTo>
                  <a:pt x="445" y="92"/>
                </a:lnTo>
                <a:lnTo>
                  <a:pt x="428" y="83"/>
                </a:lnTo>
                <a:lnTo>
                  <a:pt x="411" y="74"/>
                </a:lnTo>
                <a:lnTo>
                  <a:pt x="392" y="69"/>
                </a:lnTo>
                <a:lnTo>
                  <a:pt x="374" y="63"/>
                </a:lnTo>
                <a:lnTo>
                  <a:pt x="374" y="63"/>
                </a:lnTo>
                <a:close/>
                <a:moveTo>
                  <a:pt x="582" y="275"/>
                </a:moveTo>
                <a:lnTo>
                  <a:pt x="490" y="275"/>
                </a:lnTo>
                <a:lnTo>
                  <a:pt x="490" y="275"/>
                </a:lnTo>
                <a:lnTo>
                  <a:pt x="493" y="293"/>
                </a:lnTo>
                <a:lnTo>
                  <a:pt x="494" y="309"/>
                </a:lnTo>
                <a:lnTo>
                  <a:pt x="495" y="327"/>
                </a:lnTo>
                <a:lnTo>
                  <a:pt x="497" y="343"/>
                </a:lnTo>
                <a:lnTo>
                  <a:pt x="497" y="343"/>
                </a:lnTo>
                <a:lnTo>
                  <a:pt x="495" y="364"/>
                </a:lnTo>
                <a:lnTo>
                  <a:pt x="494" y="384"/>
                </a:lnTo>
                <a:lnTo>
                  <a:pt x="492" y="404"/>
                </a:lnTo>
                <a:lnTo>
                  <a:pt x="487" y="424"/>
                </a:lnTo>
                <a:lnTo>
                  <a:pt x="579" y="424"/>
                </a:lnTo>
                <a:lnTo>
                  <a:pt x="579" y="424"/>
                </a:lnTo>
                <a:lnTo>
                  <a:pt x="584" y="404"/>
                </a:lnTo>
                <a:lnTo>
                  <a:pt x="587" y="384"/>
                </a:lnTo>
                <a:lnTo>
                  <a:pt x="589" y="363"/>
                </a:lnTo>
                <a:lnTo>
                  <a:pt x="591" y="342"/>
                </a:lnTo>
                <a:lnTo>
                  <a:pt x="591" y="342"/>
                </a:lnTo>
                <a:lnTo>
                  <a:pt x="589" y="326"/>
                </a:lnTo>
                <a:lnTo>
                  <a:pt x="588" y="308"/>
                </a:lnTo>
                <a:lnTo>
                  <a:pt x="586" y="292"/>
                </a:lnTo>
                <a:lnTo>
                  <a:pt x="582" y="275"/>
                </a:lnTo>
                <a:lnTo>
                  <a:pt x="582" y="275"/>
                </a:lnTo>
                <a:close/>
                <a:moveTo>
                  <a:pt x="566" y="459"/>
                </a:moveTo>
                <a:lnTo>
                  <a:pt x="479" y="459"/>
                </a:lnTo>
                <a:lnTo>
                  <a:pt x="479" y="459"/>
                </a:lnTo>
                <a:lnTo>
                  <a:pt x="473" y="477"/>
                </a:lnTo>
                <a:lnTo>
                  <a:pt x="466" y="495"/>
                </a:lnTo>
                <a:lnTo>
                  <a:pt x="458" y="512"/>
                </a:lnTo>
                <a:lnTo>
                  <a:pt x="450" y="529"/>
                </a:lnTo>
                <a:lnTo>
                  <a:pt x="450" y="529"/>
                </a:lnTo>
                <a:lnTo>
                  <a:pt x="434" y="553"/>
                </a:lnTo>
                <a:lnTo>
                  <a:pt x="417" y="578"/>
                </a:lnTo>
                <a:lnTo>
                  <a:pt x="398" y="600"/>
                </a:lnTo>
                <a:lnTo>
                  <a:pt x="378" y="622"/>
                </a:lnTo>
                <a:lnTo>
                  <a:pt x="378" y="622"/>
                </a:lnTo>
                <a:lnTo>
                  <a:pt x="395" y="616"/>
                </a:lnTo>
                <a:lnTo>
                  <a:pt x="413" y="609"/>
                </a:lnTo>
                <a:lnTo>
                  <a:pt x="431" y="602"/>
                </a:lnTo>
                <a:lnTo>
                  <a:pt x="447" y="592"/>
                </a:lnTo>
                <a:lnTo>
                  <a:pt x="462" y="583"/>
                </a:lnTo>
                <a:lnTo>
                  <a:pt x="478" y="571"/>
                </a:lnTo>
                <a:lnTo>
                  <a:pt x="492" y="559"/>
                </a:lnTo>
                <a:lnTo>
                  <a:pt x="506" y="548"/>
                </a:lnTo>
                <a:lnTo>
                  <a:pt x="506" y="548"/>
                </a:lnTo>
                <a:lnTo>
                  <a:pt x="524" y="528"/>
                </a:lnTo>
                <a:lnTo>
                  <a:pt x="540" y="506"/>
                </a:lnTo>
                <a:lnTo>
                  <a:pt x="554" y="483"/>
                </a:lnTo>
                <a:lnTo>
                  <a:pt x="566" y="459"/>
                </a:lnTo>
                <a:lnTo>
                  <a:pt x="566" y="459"/>
                </a:lnTo>
                <a:close/>
                <a:moveTo>
                  <a:pt x="324" y="424"/>
                </a:moveTo>
                <a:lnTo>
                  <a:pt x="452" y="424"/>
                </a:lnTo>
                <a:lnTo>
                  <a:pt x="452" y="424"/>
                </a:lnTo>
                <a:lnTo>
                  <a:pt x="455" y="404"/>
                </a:lnTo>
                <a:lnTo>
                  <a:pt x="459" y="384"/>
                </a:lnTo>
                <a:lnTo>
                  <a:pt x="460" y="364"/>
                </a:lnTo>
                <a:lnTo>
                  <a:pt x="461" y="343"/>
                </a:lnTo>
                <a:lnTo>
                  <a:pt x="461" y="343"/>
                </a:lnTo>
                <a:lnTo>
                  <a:pt x="460" y="327"/>
                </a:lnTo>
                <a:lnTo>
                  <a:pt x="459" y="309"/>
                </a:lnTo>
                <a:lnTo>
                  <a:pt x="458" y="293"/>
                </a:lnTo>
                <a:lnTo>
                  <a:pt x="454" y="275"/>
                </a:lnTo>
                <a:lnTo>
                  <a:pt x="324" y="275"/>
                </a:lnTo>
                <a:lnTo>
                  <a:pt x="324" y="424"/>
                </a:lnTo>
                <a:lnTo>
                  <a:pt x="324" y="424"/>
                </a:lnTo>
                <a:close/>
                <a:moveTo>
                  <a:pt x="324" y="240"/>
                </a:moveTo>
                <a:lnTo>
                  <a:pt x="446" y="240"/>
                </a:lnTo>
                <a:lnTo>
                  <a:pt x="446" y="240"/>
                </a:lnTo>
                <a:lnTo>
                  <a:pt x="440" y="223"/>
                </a:lnTo>
                <a:lnTo>
                  <a:pt x="433" y="206"/>
                </a:lnTo>
                <a:lnTo>
                  <a:pt x="426" y="189"/>
                </a:lnTo>
                <a:lnTo>
                  <a:pt x="418" y="174"/>
                </a:lnTo>
                <a:lnTo>
                  <a:pt x="418" y="174"/>
                </a:lnTo>
                <a:lnTo>
                  <a:pt x="408" y="158"/>
                </a:lnTo>
                <a:lnTo>
                  <a:pt x="399" y="144"/>
                </a:lnTo>
                <a:lnTo>
                  <a:pt x="388" y="130"/>
                </a:lnTo>
                <a:lnTo>
                  <a:pt x="377" y="115"/>
                </a:lnTo>
                <a:lnTo>
                  <a:pt x="365" y="103"/>
                </a:lnTo>
                <a:lnTo>
                  <a:pt x="352" y="90"/>
                </a:lnTo>
                <a:lnTo>
                  <a:pt x="338" y="78"/>
                </a:lnTo>
                <a:lnTo>
                  <a:pt x="324" y="67"/>
                </a:lnTo>
                <a:lnTo>
                  <a:pt x="324" y="240"/>
                </a:lnTo>
                <a:lnTo>
                  <a:pt x="324" y="240"/>
                </a:lnTo>
                <a:close/>
                <a:moveTo>
                  <a:pt x="324" y="620"/>
                </a:moveTo>
                <a:lnTo>
                  <a:pt x="324" y="620"/>
                </a:lnTo>
                <a:lnTo>
                  <a:pt x="339" y="610"/>
                </a:lnTo>
                <a:lnTo>
                  <a:pt x="352" y="597"/>
                </a:lnTo>
                <a:lnTo>
                  <a:pt x="365" y="585"/>
                </a:lnTo>
                <a:lnTo>
                  <a:pt x="378" y="571"/>
                </a:lnTo>
                <a:lnTo>
                  <a:pt x="388" y="557"/>
                </a:lnTo>
                <a:lnTo>
                  <a:pt x="400" y="543"/>
                </a:lnTo>
                <a:lnTo>
                  <a:pt x="410" y="528"/>
                </a:lnTo>
                <a:lnTo>
                  <a:pt x="419" y="512"/>
                </a:lnTo>
                <a:lnTo>
                  <a:pt x="419" y="512"/>
                </a:lnTo>
                <a:lnTo>
                  <a:pt x="431" y="486"/>
                </a:lnTo>
                <a:lnTo>
                  <a:pt x="441" y="459"/>
                </a:lnTo>
                <a:lnTo>
                  <a:pt x="324" y="459"/>
                </a:lnTo>
                <a:lnTo>
                  <a:pt x="324" y="620"/>
                </a:lnTo>
                <a:lnTo>
                  <a:pt x="324" y="62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01727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Line 14"/>
          <p:cNvSpPr>
            <a:spLocks noChangeShapeType="1"/>
          </p:cNvSpPr>
          <p:nvPr/>
        </p:nvSpPr>
        <p:spPr bwMode="auto">
          <a:xfrm flipV="1">
            <a:off x="2984956" y="2124710"/>
            <a:ext cx="0" cy="121290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1" name="Line 14"/>
          <p:cNvSpPr>
            <a:spLocks noChangeShapeType="1"/>
          </p:cNvSpPr>
          <p:nvPr/>
        </p:nvSpPr>
        <p:spPr bwMode="auto">
          <a:xfrm flipV="1">
            <a:off x="6864239" y="2124710"/>
            <a:ext cx="0" cy="121290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Line 8"/>
          <p:cNvSpPr>
            <a:spLocks noChangeShapeType="1"/>
          </p:cNvSpPr>
          <p:nvPr/>
        </p:nvSpPr>
        <p:spPr bwMode="auto">
          <a:xfrm>
            <a:off x="4925542" y="2846927"/>
            <a:ext cx="0" cy="121290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8" name="Line 8"/>
          <p:cNvSpPr>
            <a:spLocks noChangeShapeType="1"/>
          </p:cNvSpPr>
          <p:nvPr/>
        </p:nvSpPr>
        <p:spPr bwMode="auto">
          <a:xfrm>
            <a:off x="1044810" y="2846927"/>
            <a:ext cx="0" cy="121290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578346" y="3067565"/>
            <a:ext cx="8565653" cy="23753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6"/>
          <p:cNvSpPr>
            <a:spLocks/>
          </p:cNvSpPr>
          <p:nvPr/>
        </p:nvSpPr>
        <p:spPr bwMode="auto">
          <a:xfrm>
            <a:off x="399947" y="2959414"/>
            <a:ext cx="200130" cy="238539"/>
          </a:xfrm>
          <a:custGeom>
            <a:avLst/>
            <a:gdLst>
              <a:gd name="T0" fmla="*/ 0 w 396"/>
              <a:gd name="T1" fmla="*/ 472 h 472"/>
              <a:gd name="T2" fmla="*/ 396 w 396"/>
              <a:gd name="T3" fmla="*/ 235 h 472"/>
              <a:gd name="T4" fmla="*/ 0 w 396"/>
              <a:gd name="T5" fmla="*/ 0 h 472"/>
              <a:gd name="T6" fmla="*/ 0 w 396"/>
              <a:gd name="T7" fmla="*/ 472 h 4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6" h="472">
                <a:moveTo>
                  <a:pt x="0" y="472"/>
                </a:moveTo>
                <a:lnTo>
                  <a:pt x="396" y="235"/>
                </a:lnTo>
                <a:lnTo>
                  <a:pt x="0" y="0"/>
                </a:lnTo>
                <a:lnTo>
                  <a:pt x="0" y="472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7"/>
          <p:cNvSpPr>
            <a:spLocks noEditPoints="1"/>
          </p:cNvSpPr>
          <p:nvPr/>
        </p:nvSpPr>
        <p:spPr bwMode="auto">
          <a:xfrm>
            <a:off x="387818" y="2937683"/>
            <a:ext cx="236517" cy="282001"/>
          </a:xfrm>
          <a:custGeom>
            <a:avLst/>
            <a:gdLst>
              <a:gd name="T0" fmla="*/ 0 w 468"/>
              <a:gd name="T1" fmla="*/ 558 h 558"/>
              <a:gd name="T2" fmla="*/ 468 w 468"/>
              <a:gd name="T3" fmla="*/ 278 h 558"/>
              <a:gd name="T4" fmla="*/ 0 w 468"/>
              <a:gd name="T5" fmla="*/ 0 h 558"/>
              <a:gd name="T6" fmla="*/ 0 w 468"/>
              <a:gd name="T7" fmla="*/ 558 h 558"/>
              <a:gd name="T8" fmla="*/ 375 w 468"/>
              <a:gd name="T9" fmla="*/ 278 h 558"/>
              <a:gd name="T10" fmla="*/ 48 w 468"/>
              <a:gd name="T11" fmla="*/ 475 h 558"/>
              <a:gd name="T12" fmla="*/ 48 w 468"/>
              <a:gd name="T13" fmla="*/ 84 h 558"/>
              <a:gd name="T14" fmla="*/ 375 w 468"/>
              <a:gd name="T15" fmla="*/ 278 h 5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68" h="558">
                <a:moveTo>
                  <a:pt x="0" y="558"/>
                </a:moveTo>
                <a:lnTo>
                  <a:pt x="468" y="278"/>
                </a:lnTo>
                <a:lnTo>
                  <a:pt x="0" y="0"/>
                </a:lnTo>
                <a:lnTo>
                  <a:pt x="0" y="558"/>
                </a:lnTo>
                <a:close/>
                <a:moveTo>
                  <a:pt x="375" y="278"/>
                </a:moveTo>
                <a:lnTo>
                  <a:pt x="48" y="475"/>
                </a:lnTo>
                <a:lnTo>
                  <a:pt x="48" y="84"/>
                </a:lnTo>
                <a:lnTo>
                  <a:pt x="375" y="278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Line 8"/>
          <p:cNvSpPr>
            <a:spLocks noChangeShapeType="1"/>
          </p:cNvSpPr>
          <p:nvPr/>
        </p:nvSpPr>
        <p:spPr bwMode="auto">
          <a:xfrm>
            <a:off x="1044810" y="1703550"/>
            <a:ext cx="0" cy="121290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Oval 9"/>
          <p:cNvSpPr>
            <a:spLocks noChangeArrowheads="1"/>
          </p:cNvSpPr>
          <p:nvPr/>
        </p:nvSpPr>
        <p:spPr bwMode="auto">
          <a:xfrm>
            <a:off x="1008928" y="1669184"/>
            <a:ext cx="71764" cy="71764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0"/>
          <p:cNvSpPr>
            <a:spLocks/>
          </p:cNvSpPr>
          <p:nvPr/>
        </p:nvSpPr>
        <p:spPr bwMode="auto">
          <a:xfrm>
            <a:off x="947505" y="2899780"/>
            <a:ext cx="1351886" cy="359829"/>
          </a:xfrm>
          <a:custGeom>
            <a:avLst/>
            <a:gdLst>
              <a:gd name="T0" fmla="*/ 1101 w 1128"/>
              <a:gd name="T1" fmla="*/ 300 h 300"/>
              <a:gd name="T2" fmla="*/ 27 w 1128"/>
              <a:gd name="T3" fmla="*/ 300 h 300"/>
              <a:gd name="T4" fmla="*/ 0 w 1128"/>
              <a:gd name="T5" fmla="*/ 273 h 300"/>
              <a:gd name="T6" fmla="*/ 0 w 1128"/>
              <a:gd name="T7" fmla="*/ 27 h 300"/>
              <a:gd name="T8" fmla="*/ 27 w 1128"/>
              <a:gd name="T9" fmla="*/ 0 h 300"/>
              <a:gd name="T10" fmla="*/ 1101 w 1128"/>
              <a:gd name="T11" fmla="*/ 0 h 300"/>
              <a:gd name="T12" fmla="*/ 1128 w 1128"/>
              <a:gd name="T13" fmla="*/ 27 h 300"/>
              <a:gd name="T14" fmla="*/ 1128 w 1128"/>
              <a:gd name="T15" fmla="*/ 273 h 300"/>
              <a:gd name="T16" fmla="*/ 1101 w 1128"/>
              <a:gd name="T17" fmla="*/ 30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1101" y="300"/>
                </a:moveTo>
                <a:cubicBezTo>
                  <a:pt x="27" y="300"/>
                  <a:pt x="27" y="300"/>
                  <a:pt x="27" y="300"/>
                </a:cubicBezTo>
                <a:cubicBezTo>
                  <a:pt x="12" y="300"/>
                  <a:pt x="0" y="288"/>
                  <a:pt x="0" y="273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1101" y="0"/>
                  <a:pt x="1101" y="0"/>
                  <a:pt x="1101" y="0"/>
                </a:cubicBezTo>
                <a:cubicBezTo>
                  <a:pt x="1116" y="0"/>
                  <a:pt x="1128" y="12"/>
                  <a:pt x="1128" y="27"/>
                </a:cubicBezTo>
                <a:cubicBezTo>
                  <a:pt x="1128" y="273"/>
                  <a:pt x="1128" y="273"/>
                  <a:pt x="1128" y="273"/>
                </a:cubicBezTo>
                <a:cubicBezTo>
                  <a:pt x="1128" y="288"/>
                  <a:pt x="1116" y="300"/>
                  <a:pt x="1101" y="30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Line 11"/>
          <p:cNvSpPr>
            <a:spLocks noChangeShapeType="1"/>
          </p:cNvSpPr>
          <p:nvPr/>
        </p:nvSpPr>
        <p:spPr bwMode="auto">
          <a:xfrm>
            <a:off x="4924092" y="1703550"/>
            <a:ext cx="0" cy="121290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Oval 12"/>
          <p:cNvSpPr>
            <a:spLocks noChangeArrowheads="1"/>
          </p:cNvSpPr>
          <p:nvPr/>
        </p:nvSpPr>
        <p:spPr bwMode="auto">
          <a:xfrm>
            <a:off x="4888210" y="1669184"/>
            <a:ext cx="71764" cy="71764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3"/>
          <p:cNvSpPr>
            <a:spLocks/>
          </p:cNvSpPr>
          <p:nvPr/>
        </p:nvSpPr>
        <p:spPr bwMode="auto">
          <a:xfrm>
            <a:off x="4830597" y="2899780"/>
            <a:ext cx="1351886" cy="359829"/>
          </a:xfrm>
          <a:custGeom>
            <a:avLst/>
            <a:gdLst>
              <a:gd name="T0" fmla="*/ 1102 w 1128"/>
              <a:gd name="T1" fmla="*/ 300 h 300"/>
              <a:gd name="T2" fmla="*/ 27 w 1128"/>
              <a:gd name="T3" fmla="*/ 300 h 300"/>
              <a:gd name="T4" fmla="*/ 0 w 1128"/>
              <a:gd name="T5" fmla="*/ 273 h 300"/>
              <a:gd name="T6" fmla="*/ 0 w 1128"/>
              <a:gd name="T7" fmla="*/ 27 h 300"/>
              <a:gd name="T8" fmla="*/ 27 w 1128"/>
              <a:gd name="T9" fmla="*/ 0 h 300"/>
              <a:gd name="T10" fmla="*/ 1102 w 1128"/>
              <a:gd name="T11" fmla="*/ 0 h 300"/>
              <a:gd name="T12" fmla="*/ 1128 w 1128"/>
              <a:gd name="T13" fmla="*/ 27 h 300"/>
              <a:gd name="T14" fmla="*/ 1128 w 1128"/>
              <a:gd name="T15" fmla="*/ 273 h 300"/>
              <a:gd name="T16" fmla="*/ 1102 w 1128"/>
              <a:gd name="T17" fmla="*/ 30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1102" y="300"/>
                </a:moveTo>
                <a:cubicBezTo>
                  <a:pt x="27" y="300"/>
                  <a:pt x="27" y="300"/>
                  <a:pt x="27" y="300"/>
                </a:cubicBezTo>
                <a:cubicBezTo>
                  <a:pt x="12" y="300"/>
                  <a:pt x="0" y="288"/>
                  <a:pt x="0" y="273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12"/>
                  <a:pt x="12" y="0"/>
                  <a:pt x="27" y="0"/>
                </a:cubicBezTo>
                <a:cubicBezTo>
                  <a:pt x="1102" y="0"/>
                  <a:pt x="1102" y="0"/>
                  <a:pt x="1102" y="0"/>
                </a:cubicBezTo>
                <a:cubicBezTo>
                  <a:pt x="1116" y="0"/>
                  <a:pt x="1128" y="12"/>
                  <a:pt x="1128" y="27"/>
                </a:cubicBezTo>
                <a:cubicBezTo>
                  <a:pt x="1128" y="273"/>
                  <a:pt x="1128" y="273"/>
                  <a:pt x="1128" y="273"/>
                </a:cubicBezTo>
                <a:cubicBezTo>
                  <a:pt x="1128" y="288"/>
                  <a:pt x="1116" y="300"/>
                  <a:pt x="1102" y="30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Line 14"/>
          <p:cNvSpPr>
            <a:spLocks noChangeShapeType="1"/>
          </p:cNvSpPr>
          <p:nvPr/>
        </p:nvSpPr>
        <p:spPr bwMode="auto">
          <a:xfrm flipV="1">
            <a:off x="2984956" y="3242426"/>
            <a:ext cx="0" cy="121290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Oval 15"/>
          <p:cNvSpPr>
            <a:spLocks noChangeArrowheads="1"/>
          </p:cNvSpPr>
          <p:nvPr/>
        </p:nvSpPr>
        <p:spPr bwMode="auto">
          <a:xfrm>
            <a:off x="2949074" y="4417936"/>
            <a:ext cx="71764" cy="7226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6"/>
          <p:cNvSpPr>
            <a:spLocks/>
          </p:cNvSpPr>
          <p:nvPr/>
        </p:nvSpPr>
        <p:spPr bwMode="auto">
          <a:xfrm>
            <a:off x="2891461" y="2899780"/>
            <a:ext cx="1351886" cy="359829"/>
          </a:xfrm>
          <a:custGeom>
            <a:avLst/>
            <a:gdLst>
              <a:gd name="T0" fmla="*/ 1101 w 1128"/>
              <a:gd name="T1" fmla="*/ 0 h 300"/>
              <a:gd name="T2" fmla="*/ 26 w 1128"/>
              <a:gd name="T3" fmla="*/ 0 h 300"/>
              <a:gd name="T4" fmla="*/ 0 w 1128"/>
              <a:gd name="T5" fmla="*/ 27 h 300"/>
              <a:gd name="T6" fmla="*/ 0 w 1128"/>
              <a:gd name="T7" fmla="*/ 273 h 300"/>
              <a:gd name="T8" fmla="*/ 26 w 1128"/>
              <a:gd name="T9" fmla="*/ 300 h 300"/>
              <a:gd name="T10" fmla="*/ 1101 w 1128"/>
              <a:gd name="T11" fmla="*/ 300 h 300"/>
              <a:gd name="T12" fmla="*/ 1128 w 1128"/>
              <a:gd name="T13" fmla="*/ 273 h 300"/>
              <a:gd name="T14" fmla="*/ 1128 w 1128"/>
              <a:gd name="T15" fmla="*/ 27 h 300"/>
              <a:gd name="T16" fmla="*/ 1101 w 1128"/>
              <a:gd name="T17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1101" y="0"/>
                </a:moveTo>
                <a:cubicBezTo>
                  <a:pt x="26" y="0"/>
                  <a:pt x="26" y="0"/>
                  <a:pt x="26" y="0"/>
                </a:cubicBezTo>
                <a:cubicBezTo>
                  <a:pt x="12" y="0"/>
                  <a:pt x="0" y="12"/>
                  <a:pt x="0" y="27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8"/>
                  <a:pt x="12" y="300"/>
                  <a:pt x="26" y="300"/>
                </a:cubicBezTo>
                <a:cubicBezTo>
                  <a:pt x="1101" y="300"/>
                  <a:pt x="1101" y="300"/>
                  <a:pt x="1101" y="300"/>
                </a:cubicBezTo>
                <a:cubicBezTo>
                  <a:pt x="1116" y="300"/>
                  <a:pt x="1128" y="288"/>
                  <a:pt x="1128" y="273"/>
                </a:cubicBezTo>
                <a:cubicBezTo>
                  <a:pt x="1128" y="27"/>
                  <a:pt x="1128" y="27"/>
                  <a:pt x="1128" y="27"/>
                </a:cubicBezTo>
                <a:cubicBezTo>
                  <a:pt x="1128" y="12"/>
                  <a:pt x="1116" y="0"/>
                  <a:pt x="1101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Line 17"/>
          <p:cNvSpPr>
            <a:spLocks noChangeShapeType="1"/>
          </p:cNvSpPr>
          <p:nvPr/>
        </p:nvSpPr>
        <p:spPr bwMode="auto">
          <a:xfrm flipV="1">
            <a:off x="6864239" y="3242426"/>
            <a:ext cx="0" cy="121290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8"/>
          <p:cNvSpPr>
            <a:spLocks noChangeArrowheads="1"/>
          </p:cNvSpPr>
          <p:nvPr/>
        </p:nvSpPr>
        <p:spPr bwMode="auto">
          <a:xfrm>
            <a:off x="6828357" y="4417936"/>
            <a:ext cx="71764" cy="72269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19"/>
          <p:cNvSpPr>
            <a:spLocks/>
          </p:cNvSpPr>
          <p:nvPr/>
        </p:nvSpPr>
        <p:spPr bwMode="auto">
          <a:xfrm>
            <a:off x="6770743" y="2899780"/>
            <a:ext cx="1351886" cy="359829"/>
          </a:xfrm>
          <a:custGeom>
            <a:avLst/>
            <a:gdLst>
              <a:gd name="T0" fmla="*/ 1101 w 1128"/>
              <a:gd name="T1" fmla="*/ 0 h 300"/>
              <a:gd name="T2" fmla="*/ 27 w 1128"/>
              <a:gd name="T3" fmla="*/ 0 h 300"/>
              <a:gd name="T4" fmla="*/ 0 w 1128"/>
              <a:gd name="T5" fmla="*/ 27 h 300"/>
              <a:gd name="T6" fmla="*/ 0 w 1128"/>
              <a:gd name="T7" fmla="*/ 273 h 300"/>
              <a:gd name="T8" fmla="*/ 27 w 1128"/>
              <a:gd name="T9" fmla="*/ 300 h 300"/>
              <a:gd name="T10" fmla="*/ 1101 w 1128"/>
              <a:gd name="T11" fmla="*/ 300 h 300"/>
              <a:gd name="T12" fmla="*/ 1128 w 1128"/>
              <a:gd name="T13" fmla="*/ 273 h 300"/>
              <a:gd name="T14" fmla="*/ 1128 w 1128"/>
              <a:gd name="T15" fmla="*/ 27 h 300"/>
              <a:gd name="T16" fmla="*/ 1101 w 1128"/>
              <a:gd name="T17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1101" y="0"/>
                </a:moveTo>
                <a:cubicBezTo>
                  <a:pt x="27" y="0"/>
                  <a:pt x="27" y="0"/>
                  <a:pt x="27" y="0"/>
                </a:cubicBezTo>
                <a:cubicBezTo>
                  <a:pt x="12" y="0"/>
                  <a:pt x="0" y="12"/>
                  <a:pt x="0" y="27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8"/>
                  <a:pt x="12" y="300"/>
                  <a:pt x="27" y="300"/>
                </a:cubicBezTo>
                <a:cubicBezTo>
                  <a:pt x="1101" y="300"/>
                  <a:pt x="1101" y="300"/>
                  <a:pt x="1101" y="300"/>
                </a:cubicBezTo>
                <a:cubicBezTo>
                  <a:pt x="1116" y="300"/>
                  <a:pt x="1128" y="288"/>
                  <a:pt x="1128" y="273"/>
                </a:cubicBezTo>
                <a:cubicBezTo>
                  <a:pt x="1128" y="27"/>
                  <a:pt x="1128" y="27"/>
                  <a:pt x="1128" y="27"/>
                </a:cubicBezTo>
                <a:cubicBezTo>
                  <a:pt x="1128" y="12"/>
                  <a:pt x="1116" y="0"/>
                  <a:pt x="1101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1266623" y="1703550"/>
            <a:ext cx="1474787" cy="960776"/>
            <a:chOff x="2320927" y="1521145"/>
            <a:chExt cx="1474787" cy="960776"/>
          </a:xfrm>
        </p:grpSpPr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743257"/>
              <a:ext cx="1235868" cy="738664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25" name="Group 24"/>
          <p:cNvGrpSpPr/>
          <p:nvPr/>
        </p:nvGrpSpPr>
        <p:grpSpPr>
          <a:xfrm>
            <a:off x="5110024" y="1703550"/>
            <a:ext cx="1474787" cy="960776"/>
            <a:chOff x="2320927" y="1521145"/>
            <a:chExt cx="1474787" cy="960776"/>
          </a:xfrm>
        </p:grpSpPr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743257"/>
              <a:ext cx="1235868" cy="738664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3200400" y="3468391"/>
            <a:ext cx="1474787" cy="960776"/>
            <a:chOff x="2320927" y="1521145"/>
            <a:chExt cx="1474787" cy="960776"/>
          </a:xfrm>
        </p:grpSpPr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743257"/>
              <a:ext cx="1235868" cy="738664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7043801" y="3468391"/>
            <a:ext cx="1474787" cy="960776"/>
            <a:chOff x="2320927" y="1521145"/>
            <a:chExt cx="1474787" cy="960776"/>
          </a:xfrm>
        </p:grpSpPr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743257"/>
              <a:ext cx="1235868" cy="738664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34" name="Rectangle 33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1017076" y="2956584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2023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2961032" y="2956584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2024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4900168" y="2956584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2025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6840314" y="2956584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2026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A8ECAA23-1D4B-4765-909B-FD5275104F8F}"/>
              </a:ext>
            </a:extLst>
          </p:cNvPr>
          <p:cNvGrpSpPr/>
          <p:nvPr/>
        </p:nvGrpSpPr>
        <p:grpSpPr>
          <a:xfrm>
            <a:off x="5222328" y="3392360"/>
            <a:ext cx="568424" cy="565726"/>
            <a:chOff x="8047038" y="3278188"/>
            <a:chExt cx="334963" cy="333375"/>
          </a:xfrm>
          <a:solidFill>
            <a:schemeClr val="accent3"/>
          </a:solidFill>
        </p:grpSpPr>
        <p:sp>
          <p:nvSpPr>
            <p:cNvPr id="43" name="Freeform 172">
              <a:extLst>
                <a:ext uri="{FF2B5EF4-FFF2-40B4-BE49-F238E27FC236}">
                  <a16:creationId xmlns:a16="http://schemas.microsoft.com/office/drawing/2014/main" id="{BD9FC416-F2BD-4C9C-86FE-8FBADE0C6E5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54988" y="3338513"/>
              <a:ext cx="165100" cy="165100"/>
            </a:xfrm>
            <a:custGeom>
              <a:avLst/>
              <a:gdLst>
                <a:gd name="T0" fmla="*/ 0 w 312"/>
                <a:gd name="T1" fmla="*/ 42 h 312"/>
                <a:gd name="T2" fmla="*/ 39 w 312"/>
                <a:gd name="T3" fmla="*/ 7 h 312"/>
                <a:gd name="T4" fmla="*/ 39 w 312"/>
                <a:gd name="T5" fmla="*/ 7 h 312"/>
                <a:gd name="T6" fmla="*/ 43 w 312"/>
                <a:gd name="T7" fmla="*/ 5 h 312"/>
                <a:gd name="T8" fmla="*/ 47 w 312"/>
                <a:gd name="T9" fmla="*/ 2 h 312"/>
                <a:gd name="T10" fmla="*/ 52 w 312"/>
                <a:gd name="T11" fmla="*/ 1 h 312"/>
                <a:gd name="T12" fmla="*/ 56 w 312"/>
                <a:gd name="T13" fmla="*/ 0 h 312"/>
                <a:gd name="T14" fmla="*/ 62 w 312"/>
                <a:gd name="T15" fmla="*/ 1 h 312"/>
                <a:gd name="T16" fmla="*/ 66 w 312"/>
                <a:gd name="T17" fmla="*/ 2 h 312"/>
                <a:gd name="T18" fmla="*/ 70 w 312"/>
                <a:gd name="T19" fmla="*/ 5 h 312"/>
                <a:gd name="T20" fmla="*/ 74 w 312"/>
                <a:gd name="T21" fmla="*/ 8 h 312"/>
                <a:gd name="T22" fmla="*/ 124 w 312"/>
                <a:gd name="T23" fmla="*/ 58 h 312"/>
                <a:gd name="T24" fmla="*/ 124 w 312"/>
                <a:gd name="T25" fmla="*/ 58 h 312"/>
                <a:gd name="T26" fmla="*/ 127 w 312"/>
                <a:gd name="T27" fmla="*/ 63 h 312"/>
                <a:gd name="T28" fmla="*/ 129 w 312"/>
                <a:gd name="T29" fmla="*/ 67 h 312"/>
                <a:gd name="T30" fmla="*/ 131 w 312"/>
                <a:gd name="T31" fmla="*/ 71 h 312"/>
                <a:gd name="T32" fmla="*/ 131 w 312"/>
                <a:gd name="T33" fmla="*/ 77 h 312"/>
                <a:gd name="T34" fmla="*/ 131 w 312"/>
                <a:gd name="T35" fmla="*/ 77 h 312"/>
                <a:gd name="T36" fmla="*/ 130 w 312"/>
                <a:gd name="T37" fmla="*/ 82 h 312"/>
                <a:gd name="T38" fmla="*/ 129 w 312"/>
                <a:gd name="T39" fmla="*/ 87 h 312"/>
                <a:gd name="T40" fmla="*/ 127 w 312"/>
                <a:gd name="T41" fmla="*/ 91 h 312"/>
                <a:gd name="T42" fmla="*/ 124 w 312"/>
                <a:gd name="T43" fmla="*/ 95 h 312"/>
                <a:gd name="T44" fmla="*/ 87 w 312"/>
                <a:gd name="T45" fmla="*/ 129 h 312"/>
                <a:gd name="T46" fmla="*/ 0 w 312"/>
                <a:gd name="T47" fmla="*/ 42 h 312"/>
                <a:gd name="T48" fmla="*/ 0 w 312"/>
                <a:gd name="T49" fmla="*/ 42 h 312"/>
                <a:gd name="T50" fmla="*/ 184 w 312"/>
                <a:gd name="T51" fmla="*/ 225 h 312"/>
                <a:gd name="T52" fmla="*/ 218 w 312"/>
                <a:gd name="T53" fmla="*/ 189 h 312"/>
                <a:gd name="T54" fmla="*/ 218 w 312"/>
                <a:gd name="T55" fmla="*/ 189 h 312"/>
                <a:gd name="T56" fmla="*/ 222 w 312"/>
                <a:gd name="T57" fmla="*/ 186 h 312"/>
                <a:gd name="T58" fmla="*/ 227 w 312"/>
                <a:gd name="T59" fmla="*/ 184 h 312"/>
                <a:gd name="T60" fmla="*/ 231 w 312"/>
                <a:gd name="T61" fmla="*/ 181 h 312"/>
                <a:gd name="T62" fmla="*/ 236 w 312"/>
                <a:gd name="T63" fmla="*/ 181 h 312"/>
                <a:gd name="T64" fmla="*/ 236 w 312"/>
                <a:gd name="T65" fmla="*/ 181 h 312"/>
                <a:gd name="T66" fmla="*/ 241 w 312"/>
                <a:gd name="T67" fmla="*/ 181 h 312"/>
                <a:gd name="T68" fmla="*/ 246 w 312"/>
                <a:gd name="T69" fmla="*/ 183 h 312"/>
                <a:gd name="T70" fmla="*/ 251 w 312"/>
                <a:gd name="T71" fmla="*/ 186 h 312"/>
                <a:gd name="T72" fmla="*/ 254 w 312"/>
                <a:gd name="T73" fmla="*/ 189 h 312"/>
                <a:gd name="T74" fmla="*/ 304 w 312"/>
                <a:gd name="T75" fmla="*/ 239 h 312"/>
                <a:gd name="T76" fmla="*/ 304 w 312"/>
                <a:gd name="T77" fmla="*/ 239 h 312"/>
                <a:gd name="T78" fmla="*/ 308 w 312"/>
                <a:gd name="T79" fmla="*/ 243 h 312"/>
                <a:gd name="T80" fmla="*/ 310 w 312"/>
                <a:gd name="T81" fmla="*/ 247 h 312"/>
                <a:gd name="T82" fmla="*/ 312 w 312"/>
                <a:gd name="T83" fmla="*/ 251 h 312"/>
                <a:gd name="T84" fmla="*/ 312 w 312"/>
                <a:gd name="T85" fmla="*/ 256 h 312"/>
                <a:gd name="T86" fmla="*/ 312 w 312"/>
                <a:gd name="T87" fmla="*/ 261 h 312"/>
                <a:gd name="T88" fmla="*/ 311 w 312"/>
                <a:gd name="T89" fmla="*/ 266 h 312"/>
                <a:gd name="T90" fmla="*/ 309 w 312"/>
                <a:gd name="T91" fmla="*/ 270 h 312"/>
                <a:gd name="T92" fmla="*/ 305 w 312"/>
                <a:gd name="T93" fmla="*/ 274 h 312"/>
                <a:gd name="T94" fmla="*/ 271 w 312"/>
                <a:gd name="T95" fmla="*/ 312 h 312"/>
                <a:gd name="T96" fmla="*/ 184 w 312"/>
                <a:gd name="T97" fmla="*/ 225 h 312"/>
                <a:gd name="T98" fmla="*/ 184 w 312"/>
                <a:gd name="T99" fmla="*/ 225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12" h="312">
                  <a:moveTo>
                    <a:pt x="0" y="42"/>
                  </a:moveTo>
                  <a:lnTo>
                    <a:pt x="39" y="7"/>
                  </a:lnTo>
                  <a:lnTo>
                    <a:pt x="39" y="7"/>
                  </a:lnTo>
                  <a:lnTo>
                    <a:pt x="43" y="5"/>
                  </a:lnTo>
                  <a:lnTo>
                    <a:pt x="47" y="2"/>
                  </a:lnTo>
                  <a:lnTo>
                    <a:pt x="52" y="1"/>
                  </a:lnTo>
                  <a:lnTo>
                    <a:pt x="56" y="0"/>
                  </a:lnTo>
                  <a:lnTo>
                    <a:pt x="62" y="1"/>
                  </a:lnTo>
                  <a:lnTo>
                    <a:pt x="66" y="2"/>
                  </a:lnTo>
                  <a:lnTo>
                    <a:pt x="70" y="5"/>
                  </a:lnTo>
                  <a:lnTo>
                    <a:pt x="74" y="8"/>
                  </a:lnTo>
                  <a:lnTo>
                    <a:pt x="124" y="58"/>
                  </a:lnTo>
                  <a:lnTo>
                    <a:pt x="124" y="58"/>
                  </a:lnTo>
                  <a:lnTo>
                    <a:pt x="127" y="63"/>
                  </a:lnTo>
                  <a:lnTo>
                    <a:pt x="129" y="67"/>
                  </a:lnTo>
                  <a:lnTo>
                    <a:pt x="131" y="71"/>
                  </a:lnTo>
                  <a:lnTo>
                    <a:pt x="131" y="77"/>
                  </a:lnTo>
                  <a:lnTo>
                    <a:pt x="131" y="77"/>
                  </a:lnTo>
                  <a:lnTo>
                    <a:pt x="130" y="82"/>
                  </a:lnTo>
                  <a:lnTo>
                    <a:pt x="129" y="87"/>
                  </a:lnTo>
                  <a:lnTo>
                    <a:pt x="127" y="91"/>
                  </a:lnTo>
                  <a:lnTo>
                    <a:pt x="124" y="95"/>
                  </a:lnTo>
                  <a:lnTo>
                    <a:pt x="87" y="129"/>
                  </a:lnTo>
                  <a:lnTo>
                    <a:pt x="0" y="42"/>
                  </a:lnTo>
                  <a:lnTo>
                    <a:pt x="0" y="42"/>
                  </a:lnTo>
                  <a:close/>
                  <a:moveTo>
                    <a:pt x="184" y="225"/>
                  </a:moveTo>
                  <a:lnTo>
                    <a:pt x="218" y="189"/>
                  </a:lnTo>
                  <a:lnTo>
                    <a:pt x="218" y="189"/>
                  </a:lnTo>
                  <a:lnTo>
                    <a:pt x="222" y="186"/>
                  </a:lnTo>
                  <a:lnTo>
                    <a:pt x="227" y="184"/>
                  </a:lnTo>
                  <a:lnTo>
                    <a:pt x="231" y="181"/>
                  </a:lnTo>
                  <a:lnTo>
                    <a:pt x="236" y="181"/>
                  </a:lnTo>
                  <a:lnTo>
                    <a:pt x="236" y="181"/>
                  </a:lnTo>
                  <a:lnTo>
                    <a:pt x="241" y="181"/>
                  </a:lnTo>
                  <a:lnTo>
                    <a:pt x="246" y="183"/>
                  </a:lnTo>
                  <a:lnTo>
                    <a:pt x="251" y="186"/>
                  </a:lnTo>
                  <a:lnTo>
                    <a:pt x="254" y="189"/>
                  </a:lnTo>
                  <a:lnTo>
                    <a:pt x="304" y="239"/>
                  </a:lnTo>
                  <a:lnTo>
                    <a:pt x="304" y="239"/>
                  </a:lnTo>
                  <a:lnTo>
                    <a:pt x="308" y="243"/>
                  </a:lnTo>
                  <a:lnTo>
                    <a:pt x="310" y="247"/>
                  </a:lnTo>
                  <a:lnTo>
                    <a:pt x="312" y="251"/>
                  </a:lnTo>
                  <a:lnTo>
                    <a:pt x="312" y="256"/>
                  </a:lnTo>
                  <a:lnTo>
                    <a:pt x="312" y="261"/>
                  </a:lnTo>
                  <a:lnTo>
                    <a:pt x="311" y="266"/>
                  </a:lnTo>
                  <a:lnTo>
                    <a:pt x="309" y="270"/>
                  </a:lnTo>
                  <a:lnTo>
                    <a:pt x="305" y="274"/>
                  </a:lnTo>
                  <a:lnTo>
                    <a:pt x="271" y="312"/>
                  </a:lnTo>
                  <a:lnTo>
                    <a:pt x="184" y="225"/>
                  </a:lnTo>
                  <a:lnTo>
                    <a:pt x="184" y="2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73">
              <a:extLst>
                <a:ext uri="{FF2B5EF4-FFF2-40B4-BE49-F238E27FC236}">
                  <a16:creationId xmlns:a16="http://schemas.microsoft.com/office/drawing/2014/main" id="{6E2330A4-E382-4A9E-A6C1-38F2BDDE9B54}"/>
                </a:ext>
              </a:extLst>
            </p:cNvPr>
            <p:cNvSpPr>
              <a:spLocks/>
            </p:cNvSpPr>
            <p:nvPr/>
          </p:nvSpPr>
          <p:spPr bwMode="auto">
            <a:xfrm>
              <a:off x="8047038" y="3370263"/>
              <a:ext cx="242888" cy="241300"/>
            </a:xfrm>
            <a:custGeom>
              <a:avLst/>
              <a:gdLst>
                <a:gd name="T0" fmla="*/ 348 w 458"/>
                <a:gd name="T1" fmla="*/ 396 h 458"/>
                <a:gd name="T2" fmla="*/ 317 w 458"/>
                <a:gd name="T3" fmla="*/ 424 h 458"/>
                <a:gd name="T4" fmla="*/ 282 w 458"/>
                <a:gd name="T5" fmla="*/ 442 h 458"/>
                <a:gd name="T6" fmla="*/ 245 w 458"/>
                <a:gd name="T7" fmla="*/ 454 h 458"/>
                <a:gd name="T8" fmla="*/ 205 w 458"/>
                <a:gd name="T9" fmla="*/ 458 h 458"/>
                <a:gd name="T10" fmla="*/ 167 w 458"/>
                <a:gd name="T11" fmla="*/ 453 h 458"/>
                <a:gd name="T12" fmla="*/ 129 w 458"/>
                <a:gd name="T13" fmla="*/ 441 h 458"/>
                <a:gd name="T14" fmla="*/ 93 w 458"/>
                <a:gd name="T15" fmla="*/ 423 h 458"/>
                <a:gd name="T16" fmla="*/ 61 w 458"/>
                <a:gd name="T17" fmla="*/ 396 h 458"/>
                <a:gd name="T18" fmla="*/ 47 w 458"/>
                <a:gd name="T19" fmla="*/ 381 h 458"/>
                <a:gd name="T20" fmla="*/ 24 w 458"/>
                <a:gd name="T21" fmla="*/ 347 h 458"/>
                <a:gd name="T22" fmla="*/ 9 w 458"/>
                <a:gd name="T23" fmla="*/ 310 h 458"/>
                <a:gd name="T24" fmla="*/ 1 w 458"/>
                <a:gd name="T25" fmla="*/ 271 h 458"/>
                <a:gd name="T26" fmla="*/ 1 w 458"/>
                <a:gd name="T27" fmla="*/ 232 h 458"/>
                <a:gd name="T28" fmla="*/ 7 w 458"/>
                <a:gd name="T29" fmla="*/ 193 h 458"/>
                <a:gd name="T30" fmla="*/ 23 w 458"/>
                <a:gd name="T31" fmla="*/ 157 h 458"/>
                <a:gd name="T32" fmla="*/ 46 w 458"/>
                <a:gd name="T33" fmla="*/ 125 h 458"/>
                <a:gd name="T34" fmla="*/ 185 w 458"/>
                <a:gd name="T35" fmla="*/ 0 h 458"/>
                <a:gd name="T36" fmla="*/ 155 w 458"/>
                <a:gd name="T37" fmla="*/ 199 h 458"/>
                <a:gd name="T38" fmla="*/ 152 w 458"/>
                <a:gd name="T39" fmla="*/ 201 h 458"/>
                <a:gd name="T40" fmla="*/ 147 w 458"/>
                <a:gd name="T41" fmla="*/ 207 h 458"/>
                <a:gd name="T42" fmla="*/ 139 w 458"/>
                <a:gd name="T43" fmla="*/ 220 h 458"/>
                <a:gd name="T44" fmla="*/ 133 w 458"/>
                <a:gd name="T45" fmla="*/ 233 h 458"/>
                <a:gd name="T46" fmla="*/ 131 w 458"/>
                <a:gd name="T47" fmla="*/ 246 h 458"/>
                <a:gd name="T48" fmla="*/ 131 w 458"/>
                <a:gd name="T49" fmla="*/ 260 h 458"/>
                <a:gd name="T50" fmla="*/ 133 w 458"/>
                <a:gd name="T51" fmla="*/ 274 h 458"/>
                <a:gd name="T52" fmla="*/ 139 w 458"/>
                <a:gd name="T53" fmla="*/ 287 h 458"/>
                <a:gd name="T54" fmla="*/ 147 w 458"/>
                <a:gd name="T55" fmla="*/ 299 h 458"/>
                <a:gd name="T56" fmla="*/ 152 w 458"/>
                <a:gd name="T57" fmla="*/ 306 h 458"/>
                <a:gd name="T58" fmla="*/ 164 w 458"/>
                <a:gd name="T59" fmla="*/ 315 h 458"/>
                <a:gd name="T60" fmla="*/ 176 w 458"/>
                <a:gd name="T61" fmla="*/ 321 h 458"/>
                <a:gd name="T62" fmla="*/ 190 w 458"/>
                <a:gd name="T63" fmla="*/ 325 h 458"/>
                <a:gd name="T64" fmla="*/ 204 w 458"/>
                <a:gd name="T65" fmla="*/ 327 h 458"/>
                <a:gd name="T66" fmla="*/ 218 w 458"/>
                <a:gd name="T67" fmla="*/ 325 h 458"/>
                <a:gd name="T68" fmla="*/ 232 w 458"/>
                <a:gd name="T69" fmla="*/ 321 h 458"/>
                <a:gd name="T70" fmla="*/ 245 w 458"/>
                <a:gd name="T71" fmla="*/ 315 h 458"/>
                <a:gd name="T72" fmla="*/ 256 w 458"/>
                <a:gd name="T73" fmla="*/ 306 h 458"/>
                <a:gd name="T74" fmla="*/ 259 w 458"/>
                <a:gd name="T75" fmla="*/ 303 h 458"/>
                <a:gd name="T76" fmla="*/ 458 w 458"/>
                <a:gd name="T77" fmla="*/ 272 h 458"/>
                <a:gd name="T78" fmla="*/ 348 w 458"/>
                <a:gd name="T79" fmla="*/ 396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58" h="458">
                  <a:moveTo>
                    <a:pt x="348" y="396"/>
                  </a:moveTo>
                  <a:lnTo>
                    <a:pt x="348" y="396"/>
                  </a:lnTo>
                  <a:lnTo>
                    <a:pt x="332" y="411"/>
                  </a:lnTo>
                  <a:lnTo>
                    <a:pt x="317" y="424"/>
                  </a:lnTo>
                  <a:lnTo>
                    <a:pt x="300" y="435"/>
                  </a:lnTo>
                  <a:lnTo>
                    <a:pt x="282" y="442"/>
                  </a:lnTo>
                  <a:lnTo>
                    <a:pt x="263" y="449"/>
                  </a:lnTo>
                  <a:lnTo>
                    <a:pt x="245" y="454"/>
                  </a:lnTo>
                  <a:lnTo>
                    <a:pt x="225" y="456"/>
                  </a:lnTo>
                  <a:lnTo>
                    <a:pt x="205" y="458"/>
                  </a:lnTo>
                  <a:lnTo>
                    <a:pt x="186" y="456"/>
                  </a:lnTo>
                  <a:lnTo>
                    <a:pt x="167" y="453"/>
                  </a:lnTo>
                  <a:lnTo>
                    <a:pt x="147" y="448"/>
                  </a:lnTo>
                  <a:lnTo>
                    <a:pt x="129" y="441"/>
                  </a:lnTo>
                  <a:lnTo>
                    <a:pt x="110" y="432"/>
                  </a:lnTo>
                  <a:lnTo>
                    <a:pt x="93" y="423"/>
                  </a:lnTo>
                  <a:lnTo>
                    <a:pt x="76" y="411"/>
                  </a:lnTo>
                  <a:lnTo>
                    <a:pt x="61" y="396"/>
                  </a:lnTo>
                  <a:lnTo>
                    <a:pt x="61" y="396"/>
                  </a:lnTo>
                  <a:lnTo>
                    <a:pt x="47" y="381"/>
                  </a:lnTo>
                  <a:lnTo>
                    <a:pt x="35" y="365"/>
                  </a:lnTo>
                  <a:lnTo>
                    <a:pt x="24" y="347"/>
                  </a:lnTo>
                  <a:lnTo>
                    <a:pt x="16" y="329"/>
                  </a:lnTo>
                  <a:lnTo>
                    <a:pt x="9" y="310"/>
                  </a:lnTo>
                  <a:lnTo>
                    <a:pt x="4" y="291"/>
                  </a:lnTo>
                  <a:lnTo>
                    <a:pt x="1" y="271"/>
                  </a:lnTo>
                  <a:lnTo>
                    <a:pt x="0" y="251"/>
                  </a:lnTo>
                  <a:lnTo>
                    <a:pt x="1" y="232"/>
                  </a:lnTo>
                  <a:lnTo>
                    <a:pt x="3" y="213"/>
                  </a:lnTo>
                  <a:lnTo>
                    <a:pt x="7" y="193"/>
                  </a:lnTo>
                  <a:lnTo>
                    <a:pt x="14" y="175"/>
                  </a:lnTo>
                  <a:lnTo>
                    <a:pt x="23" y="157"/>
                  </a:lnTo>
                  <a:lnTo>
                    <a:pt x="34" y="141"/>
                  </a:lnTo>
                  <a:lnTo>
                    <a:pt x="46" y="125"/>
                  </a:lnTo>
                  <a:lnTo>
                    <a:pt x="61" y="110"/>
                  </a:lnTo>
                  <a:lnTo>
                    <a:pt x="185" y="0"/>
                  </a:lnTo>
                  <a:lnTo>
                    <a:pt x="273" y="88"/>
                  </a:lnTo>
                  <a:lnTo>
                    <a:pt x="155" y="199"/>
                  </a:lnTo>
                  <a:lnTo>
                    <a:pt x="155" y="199"/>
                  </a:lnTo>
                  <a:lnTo>
                    <a:pt x="152" y="201"/>
                  </a:lnTo>
                  <a:lnTo>
                    <a:pt x="152" y="201"/>
                  </a:lnTo>
                  <a:lnTo>
                    <a:pt x="147" y="207"/>
                  </a:lnTo>
                  <a:lnTo>
                    <a:pt x="143" y="213"/>
                  </a:lnTo>
                  <a:lnTo>
                    <a:pt x="139" y="220"/>
                  </a:lnTo>
                  <a:lnTo>
                    <a:pt x="135" y="226"/>
                  </a:lnTo>
                  <a:lnTo>
                    <a:pt x="133" y="233"/>
                  </a:lnTo>
                  <a:lnTo>
                    <a:pt x="132" y="239"/>
                  </a:lnTo>
                  <a:lnTo>
                    <a:pt x="131" y="246"/>
                  </a:lnTo>
                  <a:lnTo>
                    <a:pt x="130" y="253"/>
                  </a:lnTo>
                  <a:lnTo>
                    <a:pt x="131" y="260"/>
                  </a:lnTo>
                  <a:lnTo>
                    <a:pt x="132" y="268"/>
                  </a:lnTo>
                  <a:lnTo>
                    <a:pt x="133" y="274"/>
                  </a:lnTo>
                  <a:lnTo>
                    <a:pt x="135" y="281"/>
                  </a:lnTo>
                  <a:lnTo>
                    <a:pt x="139" y="287"/>
                  </a:lnTo>
                  <a:lnTo>
                    <a:pt x="143" y="294"/>
                  </a:lnTo>
                  <a:lnTo>
                    <a:pt x="147" y="299"/>
                  </a:lnTo>
                  <a:lnTo>
                    <a:pt x="152" y="306"/>
                  </a:lnTo>
                  <a:lnTo>
                    <a:pt x="152" y="306"/>
                  </a:lnTo>
                  <a:lnTo>
                    <a:pt x="157" y="310"/>
                  </a:lnTo>
                  <a:lnTo>
                    <a:pt x="164" y="315"/>
                  </a:lnTo>
                  <a:lnTo>
                    <a:pt x="169" y="319"/>
                  </a:lnTo>
                  <a:lnTo>
                    <a:pt x="176" y="321"/>
                  </a:lnTo>
                  <a:lnTo>
                    <a:pt x="183" y="324"/>
                  </a:lnTo>
                  <a:lnTo>
                    <a:pt x="190" y="325"/>
                  </a:lnTo>
                  <a:lnTo>
                    <a:pt x="197" y="327"/>
                  </a:lnTo>
                  <a:lnTo>
                    <a:pt x="204" y="327"/>
                  </a:lnTo>
                  <a:lnTo>
                    <a:pt x="211" y="327"/>
                  </a:lnTo>
                  <a:lnTo>
                    <a:pt x="218" y="325"/>
                  </a:lnTo>
                  <a:lnTo>
                    <a:pt x="225" y="324"/>
                  </a:lnTo>
                  <a:lnTo>
                    <a:pt x="232" y="321"/>
                  </a:lnTo>
                  <a:lnTo>
                    <a:pt x="238" y="319"/>
                  </a:lnTo>
                  <a:lnTo>
                    <a:pt x="245" y="315"/>
                  </a:lnTo>
                  <a:lnTo>
                    <a:pt x="250" y="310"/>
                  </a:lnTo>
                  <a:lnTo>
                    <a:pt x="256" y="306"/>
                  </a:lnTo>
                  <a:lnTo>
                    <a:pt x="256" y="306"/>
                  </a:lnTo>
                  <a:lnTo>
                    <a:pt x="259" y="303"/>
                  </a:lnTo>
                  <a:lnTo>
                    <a:pt x="370" y="185"/>
                  </a:lnTo>
                  <a:lnTo>
                    <a:pt x="458" y="272"/>
                  </a:lnTo>
                  <a:lnTo>
                    <a:pt x="348" y="396"/>
                  </a:lnTo>
                  <a:lnTo>
                    <a:pt x="348" y="3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74">
              <a:extLst>
                <a:ext uri="{FF2B5EF4-FFF2-40B4-BE49-F238E27FC236}">
                  <a16:creationId xmlns:a16="http://schemas.microsoft.com/office/drawing/2014/main" id="{D9BCED56-6C47-49FF-87A6-5218C8A47C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31188" y="3278188"/>
              <a:ext cx="150813" cy="149225"/>
            </a:xfrm>
            <a:custGeom>
              <a:avLst/>
              <a:gdLst>
                <a:gd name="T0" fmla="*/ 34 w 284"/>
                <a:gd name="T1" fmla="*/ 18 h 283"/>
                <a:gd name="T2" fmla="*/ 30 w 284"/>
                <a:gd name="T3" fmla="*/ 7 h 283"/>
                <a:gd name="T4" fmla="*/ 35 w 284"/>
                <a:gd name="T5" fmla="*/ 1 h 283"/>
                <a:gd name="T6" fmla="*/ 43 w 284"/>
                <a:gd name="T7" fmla="*/ 0 h 283"/>
                <a:gd name="T8" fmla="*/ 106 w 284"/>
                <a:gd name="T9" fmla="*/ 23 h 283"/>
                <a:gd name="T10" fmla="*/ 144 w 284"/>
                <a:gd name="T11" fmla="*/ 45 h 283"/>
                <a:gd name="T12" fmla="*/ 195 w 284"/>
                <a:gd name="T13" fmla="*/ 87 h 283"/>
                <a:gd name="T14" fmla="*/ 225 w 284"/>
                <a:gd name="T15" fmla="*/ 121 h 283"/>
                <a:gd name="T16" fmla="*/ 250 w 284"/>
                <a:gd name="T17" fmla="*/ 158 h 283"/>
                <a:gd name="T18" fmla="*/ 277 w 284"/>
                <a:gd name="T19" fmla="*/ 219 h 283"/>
                <a:gd name="T20" fmla="*/ 284 w 284"/>
                <a:gd name="T21" fmla="*/ 244 h 283"/>
                <a:gd name="T22" fmla="*/ 276 w 284"/>
                <a:gd name="T23" fmla="*/ 253 h 283"/>
                <a:gd name="T24" fmla="*/ 268 w 284"/>
                <a:gd name="T25" fmla="*/ 252 h 283"/>
                <a:gd name="T26" fmla="*/ 263 w 284"/>
                <a:gd name="T27" fmla="*/ 245 h 283"/>
                <a:gd name="T28" fmla="*/ 241 w 284"/>
                <a:gd name="T29" fmla="*/ 187 h 283"/>
                <a:gd name="T30" fmla="*/ 220 w 284"/>
                <a:gd name="T31" fmla="*/ 151 h 283"/>
                <a:gd name="T32" fmla="*/ 180 w 284"/>
                <a:gd name="T33" fmla="*/ 103 h 283"/>
                <a:gd name="T34" fmla="*/ 148 w 284"/>
                <a:gd name="T35" fmla="*/ 75 h 283"/>
                <a:gd name="T36" fmla="*/ 114 w 284"/>
                <a:gd name="T37" fmla="*/ 52 h 283"/>
                <a:gd name="T38" fmla="*/ 58 w 284"/>
                <a:gd name="T39" fmla="*/ 27 h 283"/>
                <a:gd name="T40" fmla="*/ 227 w 284"/>
                <a:gd name="T41" fmla="*/ 255 h 283"/>
                <a:gd name="T42" fmla="*/ 226 w 284"/>
                <a:gd name="T43" fmla="*/ 263 h 283"/>
                <a:gd name="T44" fmla="*/ 219 w 284"/>
                <a:gd name="T45" fmla="*/ 268 h 283"/>
                <a:gd name="T46" fmla="*/ 207 w 284"/>
                <a:gd name="T47" fmla="*/ 264 h 283"/>
                <a:gd name="T48" fmla="*/ 201 w 284"/>
                <a:gd name="T49" fmla="*/ 244 h 283"/>
                <a:gd name="T50" fmla="*/ 180 w 284"/>
                <a:gd name="T51" fmla="*/ 198 h 283"/>
                <a:gd name="T52" fmla="*/ 161 w 284"/>
                <a:gd name="T53" fmla="*/ 170 h 283"/>
                <a:gd name="T54" fmla="*/ 138 w 284"/>
                <a:gd name="T55" fmla="*/ 145 h 283"/>
                <a:gd name="T56" fmla="*/ 99 w 284"/>
                <a:gd name="T57" fmla="*/ 112 h 283"/>
                <a:gd name="T58" fmla="*/ 70 w 284"/>
                <a:gd name="T59" fmla="*/ 96 h 283"/>
                <a:gd name="T60" fmla="*/ 23 w 284"/>
                <a:gd name="T61" fmla="*/ 77 h 283"/>
                <a:gd name="T62" fmla="*/ 16 w 284"/>
                <a:gd name="T63" fmla="*/ 73 h 283"/>
                <a:gd name="T64" fmla="*/ 15 w 284"/>
                <a:gd name="T65" fmla="*/ 64 h 283"/>
                <a:gd name="T66" fmla="*/ 24 w 284"/>
                <a:gd name="T67" fmla="*/ 56 h 283"/>
                <a:gd name="T68" fmla="*/ 46 w 284"/>
                <a:gd name="T69" fmla="*/ 62 h 283"/>
                <a:gd name="T70" fmla="*/ 96 w 284"/>
                <a:gd name="T71" fmla="*/ 85 h 283"/>
                <a:gd name="T72" fmla="*/ 126 w 284"/>
                <a:gd name="T73" fmla="*/ 104 h 283"/>
                <a:gd name="T74" fmla="*/ 154 w 284"/>
                <a:gd name="T75" fmla="*/ 129 h 283"/>
                <a:gd name="T76" fmla="*/ 189 w 284"/>
                <a:gd name="T77" fmla="*/ 172 h 283"/>
                <a:gd name="T78" fmla="*/ 207 w 284"/>
                <a:gd name="T79" fmla="*/ 204 h 283"/>
                <a:gd name="T80" fmla="*/ 227 w 284"/>
                <a:gd name="T81" fmla="*/ 255 h 283"/>
                <a:gd name="T82" fmla="*/ 7 w 284"/>
                <a:gd name="T83" fmla="*/ 134 h 283"/>
                <a:gd name="T84" fmla="*/ 0 w 284"/>
                <a:gd name="T85" fmla="*/ 125 h 283"/>
                <a:gd name="T86" fmla="*/ 2 w 284"/>
                <a:gd name="T87" fmla="*/ 117 h 283"/>
                <a:gd name="T88" fmla="*/ 13 w 284"/>
                <a:gd name="T89" fmla="*/ 113 h 283"/>
                <a:gd name="T90" fmla="*/ 40 w 284"/>
                <a:gd name="T91" fmla="*/ 123 h 283"/>
                <a:gd name="T92" fmla="*/ 66 w 284"/>
                <a:gd name="T93" fmla="*/ 135 h 283"/>
                <a:gd name="T94" fmla="*/ 101 w 284"/>
                <a:gd name="T95" fmla="*/ 160 h 283"/>
                <a:gd name="T96" fmla="*/ 122 w 284"/>
                <a:gd name="T97" fmla="*/ 182 h 283"/>
                <a:gd name="T98" fmla="*/ 147 w 284"/>
                <a:gd name="T99" fmla="*/ 217 h 283"/>
                <a:gd name="T100" fmla="*/ 160 w 284"/>
                <a:gd name="T101" fmla="*/ 243 h 283"/>
                <a:gd name="T102" fmla="*/ 170 w 284"/>
                <a:gd name="T103" fmla="*/ 270 h 283"/>
                <a:gd name="T104" fmla="*/ 166 w 284"/>
                <a:gd name="T105" fmla="*/ 281 h 283"/>
                <a:gd name="T106" fmla="*/ 158 w 284"/>
                <a:gd name="T107" fmla="*/ 283 h 283"/>
                <a:gd name="T108" fmla="*/ 148 w 284"/>
                <a:gd name="T109" fmla="*/ 276 h 283"/>
                <a:gd name="T110" fmla="*/ 141 w 284"/>
                <a:gd name="T111" fmla="*/ 251 h 283"/>
                <a:gd name="T112" fmla="*/ 129 w 284"/>
                <a:gd name="T113" fmla="*/ 228 h 283"/>
                <a:gd name="T114" fmla="*/ 106 w 284"/>
                <a:gd name="T115" fmla="*/ 196 h 283"/>
                <a:gd name="T116" fmla="*/ 87 w 284"/>
                <a:gd name="T117" fmla="*/ 176 h 283"/>
                <a:gd name="T118" fmla="*/ 55 w 284"/>
                <a:gd name="T119" fmla="*/ 155 h 283"/>
                <a:gd name="T120" fmla="*/ 31 w 284"/>
                <a:gd name="T121" fmla="*/ 143 h 283"/>
                <a:gd name="T122" fmla="*/ 7 w 284"/>
                <a:gd name="T123" fmla="*/ 134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84" h="283">
                  <a:moveTo>
                    <a:pt x="38" y="20"/>
                  </a:moveTo>
                  <a:lnTo>
                    <a:pt x="38" y="20"/>
                  </a:lnTo>
                  <a:lnTo>
                    <a:pt x="34" y="18"/>
                  </a:lnTo>
                  <a:lnTo>
                    <a:pt x="31" y="16"/>
                  </a:lnTo>
                  <a:lnTo>
                    <a:pt x="30" y="12"/>
                  </a:lnTo>
                  <a:lnTo>
                    <a:pt x="30" y="7"/>
                  </a:lnTo>
                  <a:lnTo>
                    <a:pt x="30" y="7"/>
                  </a:lnTo>
                  <a:lnTo>
                    <a:pt x="32" y="4"/>
                  </a:lnTo>
                  <a:lnTo>
                    <a:pt x="35" y="1"/>
                  </a:lnTo>
                  <a:lnTo>
                    <a:pt x="39" y="0"/>
                  </a:lnTo>
                  <a:lnTo>
                    <a:pt x="43" y="0"/>
                  </a:lnTo>
                  <a:lnTo>
                    <a:pt x="43" y="0"/>
                  </a:lnTo>
                  <a:lnTo>
                    <a:pt x="64" y="6"/>
                  </a:lnTo>
                  <a:lnTo>
                    <a:pt x="85" y="14"/>
                  </a:lnTo>
                  <a:lnTo>
                    <a:pt x="106" y="23"/>
                  </a:lnTo>
                  <a:lnTo>
                    <a:pt x="125" y="33"/>
                  </a:lnTo>
                  <a:lnTo>
                    <a:pt x="125" y="33"/>
                  </a:lnTo>
                  <a:lnTo>
                    <a:pt x="144" y="45"/>
                  </a:lnTo>
                  <a:lnTo>
                    <a:pt x="161" y="57"/>
                  </a:lnTo>
                  <a:lnTo>
                    <a:pt x="179" y="72"/>
                  </a:lnTo>
                  <a:lnTo>
                    <a:pt x="195" y="87"/>
                  </a:lnTo>
                  <a:lnTo>
                    <a:pt x="195" y="87"/>
                  </a:lnTo>
                  <a:lnTo>
                    <a:pt x="211" y="104"/>
                  </a:lnTo>
                  <a:lnTo>
                    <a:pt x="225" y="121"/>
                  </a:lnTo>
                  <a:lnTo>
                    <a:pt x="238" y="139"/>
                  </a:lnTo>
                  <a:lnTo>
                    <a:pt x="250" y="158"/>
                  </a:lnTo>
                  <a:lnTo>
                    <a:pt x="250" y="158"/>
                  </a:lnTo>
                  <a:lnTo>
                    <a:pt x="260" y="178"/>
                  </a:lnTo>
                  <a:lnTo>
                    <a:pt x="270" y="198"/>
                  </a:lnTo>
                  <a:lnTo>
                    <a:pt x="277" y="219"/>
                  </a:lnTo>
                  <a:lnTo>
                    <a:pt x="284" y="240"/>
                  </a:lnTo>
                  <a:lnTo>
                    <a:pt x="284" y="240"/>
                  </a:lnTo>
                  <a:lnTo>
                    <a:pt x="284" y="244"/>
                  </a:lnTo>
                  <a:lnTo>
                    <a:pt x="283" y="247"/>
                  </a:lnTo>
                  <a:lnTo>
                    <a:pt x="280" y="251"/>
                  </a:lnTo>
                  <a:lnTo>
                    <a:pt x="276" y="253"/>
                  </a:lnTo>
                  <a:lnTo>
                    <a:pt x="276" y="253"/>
                  </a:lnTo>
                  <a:lnTo>
                    <a:pt x="272" y="253"/>
                  </a:lnTo>
                  <a:lnTo>
                    <a:pt x="268" y="252"/>
                  </a:lnTo>
                  <a:lnTo>
                    <a:pt x="264" y="248"/>
                  </a:lnTo>
                  <a:lnTo>
                    <a:pt x="263" y="245"/>
                  </a:lnTo>
                  <a:lnTo>
                    <a:pt x="263" y="245"/>
                  </a:lnTo>
                  <a:lnTo>
                    <a:pt x="257" y="226"/>
                  </a:lnTo>
                  <a:lnTo>
                    <a:pt x="249" y="206"/>
                  </a:lnTo>
                  <a:lnTo>
                    <a:pt x="241" y="187"/>
                  </a:lnTo>
                  <a:lnTo>
                    <a:pt x="231" y="169"/>
                  </a:lnTo>
                  <a:lnTo>
                    <a:pt x="231" y="169"/>
                  </a:lnTo>
                  <a:lnTo>
                    <a:pt x="220" y="151"/>
                  </a:lnTo>
                  <a:lnTo>
                    <a:pt x="208" y="135"/>
                  </a:lnTo>
                  <a:lnTo>
                    <a:pt x="194" y="119"/>
                  </a:lnTo>
                  <a:lnTo>
                    <a:pt x="180" y="103"/>
                  </a:lnTo>
                  <a:lnTo>
                    <a:pt x="180" y="103"/>
                  </a:lnTo>
                  <a:lnTo>
                    <a:pt x="165" y="88"/>
                  </a:lnTo>
                  <a:lnTo>
                    <a:pt x="148" y="75"/>
                  </a:lnTo>
                  <a:lnTo>
                    <a:pt x="132" y="63"/>
                  </a:lnTo>
                  <a:lnTo>
                    <a:pt x="114" y="52"/>
                  </a:lnTo>
                  <a:lnTo>
                    <a:pt x="114" y="52"/>
                  </a:lnTo>
                  <a:lnTo>
                    <a:pt x="96" y="42"/>
                  </a:lnTo>
                  <a:lnTo>
                    <a:pt x="77" y="33"/>
                  </a:lnTo>
                  <a:lnTo>
                    <a:pt x="58" y="27"/>
                  </a:lnTo>
                  <a:lnTo>
                    <a:pt x="38" y="20"/>
                  </a:lnTo>
                  <a:lnTo>
                    <a:pt x="38" y="20"/>
                  </a:lnTo>
                  <a:close/>
                  <a:moveTo>
                    <a:pt x="227" y="255"/>
                  </a:moveTo>
                  <a:lnTo>
                    <a:pt x="227" y="255"/>
                  </a:lnTo>
                  <a:lnTo>
                    <a:pt x="227" y="259"/>
                  </a:lnTo>
                  <a:lnTo>
                    <a:pt x="226" y="263"/>
                  </a:lnTo>
                  <a:lnTo>
                    <a:pt x="223" y="266"/>
                  </a:lnTo>
                  <a:lnTo>
                    <a:pt x="219" y="268"/>
                  </a:lnTo>
                  <a:lnTo>
                    <a:pt x="219" y="268"/>
                  </a:lnTo>
                  <a:lnTo>
                    <a:pt x="215" y="268"/>
                  </a:lnTo>
                  <a:lnTo>
                    <a:pt x="211" y="267"/>
                  </a:lnTo>
                  <a:lnTo>
                    <a:pt x="207" y="264"/>
                  </a:lnTo>
                  <a:lnTo>
                    <a:pt x="205" y="260"/>
                  </a:lnTo>
                  <a:lnTo>
                    <a:pt x="205" y="260"/>
                  </a:lnTo>
                  <a:lnTo>
                    <a:pt x="201" y="244"/>
                  </a:lnTo>
                  <a:lnTo>
                    <a:pt x="195" y="229"/>
                  </a:lnTo>
                  <a:lnTo>
                    <a:pt x="188" y="214"/>
                  </a:lnTo>
                  <a:lnTo>
                    <a:pt x="180" y="198"/>
                  </a:lnTo>
                  <a:lnTo>
                    <a:pt x="180" y="198"/>
                  </a:lnTo>
                  <a:lnTo>
                    <a:pt x="171" y="184"/>
                  </a:lnTo>
                  <a:lnTo>
                    <a:pt x="161" y="170"/>
                  </a:lnTo>
                  <a:lnTo>
                    <a:pt x="151" y="157"/>
                  </a:lnTo>
                  <a:lnTo>
                    <a:pt x="138" y="145"/>
                  </a:lnTo>
                  <a:lnTo>
                    <a:pt x="138" y="145"/>
                  </a:lnTo>
                  <a:lnTo>
                    <a:pt x="126" y="133"/>
                  </a:lnTo>
                  <a:lnTo>
                    <a:pt x="112" y="122"/>
                  </a:lnTo>
                  <a:lnTo>
                    <a:pt x="99" y="112"/>
                  </a:lnTo>
                  <a:lnTo>
                    <a:pt x="85" y="103"/>
                  </a:lnTo>
                  <a:lnTo>
                    <a:pt x="85" y="103"/>
                  </a:lnTo>
                  <a:lnTo>
                    <a:pt x="70" y="96"/>
                  </a:lnTo>
                  <a:lnTo>
                    <a:pt x="54" y="88"/>
                  </a:lnTo>
                  <a:lnTo>
                    <a:pt x="39" y="83"/>
                  </a:lnTo>
                  <a:lnTo>
                    <a:pt x="23" y="77"/>
                  </a:lnTo>
                  <a:lnTo>
                    <a:pt x="23" y="77"/>
                  </a:lnTo>
                  <a:lnTo>
                    <a:pt x="18" y="75"/>
                  </a:lnTo>
                  <a:lnTo>
                    <a:pt x="16" y="73"/>
                  </a:lnTo>
                  <a:lnTo>
                    <a:pt x="15" y="68"/>
                  </a:lnTo>
                  <a:lnTo>
                    <a:pt x="15" y="64"/>
                  </a:lnTo>
                  <a:lnTo>
                    <a:pt x="15" y="64"/>
                  </a:lnTo>
                  <a:lnTo>
                    <a:pt x="17" y="61"/>
                  </a:lnTo>
                  <a:lnTo>
                    <a:pt x="19" y="57"/>
                  </a:lnTo>
                  <a:lnTo>
                    <a:pt x="24" y="56"/>
                  </a:lnTo>
                  <a:lnTo>
                    <a:pt x="28" y="56"/>
                  </a:lnTo>
                  <a:lnTo>
                    <a:pt x="28" y="56"/>
                  </a:lnTo>
                  <a:lnTo>
                    <a:pt x="46" y="62"/>
                  </a:lnTo>
                  <a:lnTo>
                    <a:pt x="63" y="68"/>
                  </a:lnTo>
                  <a:lnTo>
                    <a:pt x="79" y="76"/>
                  </a:lnTo>
                  <a:lnTo>
                    <a:pt x="96" y="85"/>
                  </a:lnTo>
                  <a:lnTo>
                    <a:pt x="96" y="85"/>
                  </a:lnTo>
                  <a:lnTo>
                    <a:pt x="111" y="93"/>
                  </a:lnTo>
                  <a:lnTo>
                    <a:pt x="126" y="104"/>
                  </a:lnTo>
                  <a:lnTo>
                    <a:pt x="141" y="116"/>
                  </a:lnTo>
                  <a:lnTo>
                    <a:pt x="154" y="129"/>
                  </a:lnTo>
                  <a:lnTo>
                    <a:pt x="154" y="129"/>
                  </a:lnTo>
                  <a:lnTo>
                    <a:pt x="167" y="143"/>
                  </a:lnTo>
                  <a:lnTo>
                    <a:pt x="179" y="157"/>
                  </a:lnTo>
                  <a:lnTo>
                    <a:pt x="189" y="172"/>
                  </a:lnTo>
                  <a:lnTo>
                    <a:pt x="199" y="187"/>
                  </a:lnTo>
                  <a:lnTo>
                    <a:pt x="199" y="187"/>
                  </a:lnTo>
                  <a:lnTo>
                    <a:pt x="207" y="204"/>
                  </a:lnTo>
                  <a:lnTo>
                    <a:pt x="215" y="220"/>
                  </a:lnTo>
                  <a:lnTo>
                    <a:pt x="222" y="238"/>
                  </a:lnTo>
                  <a:lnTo>
                    <a:pt x="227" y="255"/>
                  </a:lnTo>
                  <a:lnTo>
                    <a:pt x="227" y="255"/>
                  </a:lnTo>
                  <a:close/>
                  <a:moveTo>
                    <a:pt x="7" y="134"/>
                  </a:moveTo>
                  <a:lnTo>
                    <a:pt x="7" y="134"/>
                  </a:lnTo>
                  <a:lnTo>
                    <a:pt x="3" y="133"/>
                  </a:lnTo>
                  <a:lnTo>
                    <a:pt x="1" y="129"/>
                  </a:lnTo>
                  <a:lnTo>
                    <a:pt x="0" y="125"/>
                  </a:lnTo>
                  <a:lnTo>
                    <a:pt x="0" y="121"/>
                  </a:lnTo>
                  <a:lnTo>
                    <a:pt x="0" y="121"/>
                  </a:lnTo>
                  <a:lnTo>
                    <a:pt x="2" y="117"/>
                  </a:lnTo>
                  <a:lnTo>
                    <a:pt x="5" y="114"/>
                  </a:lnTo>
                  <a:lnTo>
                    <a:pt x="8" y="113"/>
                  </a:lnTo>
                  <a:lnTo>
                    <a:pt x="13" y="113"/>
                  </a:lnTo>
                  <a:lnTo>
                    <a:pt x="13" y="113"/>
                  </a:lnTo>
                  <a:lnTo>
                    <a:pt x="27" y="117"/>
                  </a:lnTo>
                  <a:lnTo>
                    <a:pt x="40" y="123"/>
                  </a:lnTo>
                  <a:lnTo>
                    <a:pt x="53" y="128"/>
                  </a:lnTo>
                  <a:lnTo>
                    <a:pt x="66" y="135"/>
                  </a:lnTo>
                  <a:lnTo>
                    <a:pt x="66" y="135"/>
                  </a:lnTo>
                  <a:lnTo>
                    <a:pt x="78" y="143"/>
                  </a:lnTo>
                  <a:lnTo>
                    <a:pt x="90" y="151"/>
                  </a:lnTo>
                  <a:lnTo>
                    <a:pt x="101" y="160"/>
                  </a:lnTo>
                  <a:lnTo>
                    <a:pt x="112" y="171"/>
                  </a:lnTo>
                  <a:lnTo>
                    <a:pt x="112" y="171"/>
                  </a:lnTo>
                  <a:lnTo>
                    <a:pt x="122" y="182"/>
                  </a:lnTo>
                  <a:lnTo>
                    <a:pt x="132" y="193"/>
                  </a:lnTo>
                  <a:lnTo>
                    <a:pt x="140" y="205"/>
                  </a:lnTo>
                  <a:lnTo>
                    <a:pt x="147" y="217"/>
                  </a:lnTo>
                  <a:lnTo>
                    <a:pt x="147" y="217"/>
                  </a:lnTo>
                  <a:lnTo>
                    <a:pt x="155" y="230"/>
                  </a:lnTo>
                  <a:lnTo>
                    <a:pt x="160" y="243"/>
                  </a:lnTo>
                  <a:lnTo>
                    <a:pt x="166" y="256"/>
                  </a:lnTo>
                  <a:lnTo>
                    <a:pt x="170" y="270"/>
                  </a:lnTo>
                  <a:lnTo>
                    <a:pt x="170" y="270"/>
                  </a:lnTo>
                  <a:lnTo>
                    <a:pt x="170" y="275"/>
                  </a:lnTo>
                  <a:lnTo>
                    <a:pt x="169" y="278"/>
                  </a:lnTo>
                  <a:lnTo>
                    <a:pt x="166" y="281"/>
                  </a:lnTo>
                  <a:lnTo>
                    <a:pt x="163" y="283"/>
                  </a:lnTo>
                  <a:lnTo>
                    <a:pt x="163" y="283"/>
                  </a:lnTo>
                  <a:lnTo>
                    <a:pt x="158" y="283"/>
                  </a:lnTo>
                  <a:lnTo>
                    <a:pt x="154" y="282"/>
                  </a:lnTo>
                  <a:lnTo>
                    <a:pt x="151" y="279"/>
                  </a:lnTo>
                  <a:lnTo>
                    <a:pt x="148" y="276"/>
                  </a:lnTo>
                  <a:lnTo>
                    <a:pt x="148" y="276"/>
                  </a:lnTo>
                  <a:lnTo>
                    <a:pt x="145" y="263"/>
                  </a:lnTo>
                  <a:lnTo>
                    <a:pt x="141" y="251"/>
                  </a:lnTo>
                  <a:lnTo>
                    <a:pt x="135" y="239"/>
                  </a:lnTo>
                  <a:lnTo>
                    <a:pt x="129" y="228"/>
                  </a:lnTo>
                  <a:lnTo>
                    <a:pt x="129" y="228"/>
                  </a:lnTo>
                  <a:lnTo>
                    <a:pt x="122" y="217"/>
                  </a:lnTo>
                  <a:lnTo>
                    <a:pt x="114" y="206"/>
                  </a:lnTo>
                  <a:lnTo>
                    <a:pt x="106" y="196"/>
                  </a:lnTo>
                  <a:lnTo>
                    <a:pt x="97" y="186"/>
                  </a:lnTo>
                  <a:lnTo>
                    <a:pt x="97" y="186"/>
                  </a:lnTo>
                  <a:lnTo>
                    <a:pt x="87" y="176"/>
                  </a:lnTo>
                  <a:lnTo>
                    <a:pt x="77" y="169"/>
                  </a:lnTo>
                  <a:lnTo>
                    <a:pt x="66" y="161"/>
                  </a:lnTo>
                  <a:lnTo>
                    <a:pt x="55" y="155"/>
                  </a:lnTo>
                  <a:lnTo>
                    <a:pt x="55" y="155"/>
                  </a:lnTo>
                  <a:lnTo>
                    <a:pt x="43" y="148"/>
                  </a:lnTo>
                  <a:lnTo>
                    <a:pt x="31" y="143"/>
                  </a:lnTo>
                  <a:lnTo>
                    <a:pt x="19" y="138"/>
                  </a:lnTo>
                  <a:lnTo>
                    <a:pt x="7" y="134"/>
                  </a:lnTo>
                  <a:lnTo>
                    <a:pt x="7" y="1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70D3F395-EF29-469E-B08E-498FC2C9A78B}"/>
              </a:ext>
            </a:extLst>
          </p:cNvPr>
          <p:cNvGrpSpPr/>
          <p:nvPr/>
        </p:nvGrpSpPr>
        <p:grpSpPr>
          <a:xfrm>
            <a:off x="7201537" y="2141671"/>
            <a:ext cx="490298" cy="600746"/>
            <a:chOff x="7324725" y="4011613"/>
            <a:chExt cx="288925" cy="354012"/>
          </a:xfrm>
          <a:solidFill>
            <a:schemeClr val="accent4"/>
          </a:solidFill>
        </p:grpSpPr>
        <p:sp>
          <p:nvSpPr>
            <p:cNvPr id="47" name="Freeform 182">
              <a:extLst>
                <a:ext uri="{FF2B5EF4-FFF2-40B4-BE49-F238E27FC236}">
                  <a16:creationId xmlns:a16="http://schemas.microsoft.com/office/drawing/2014/main" id="{D7829FAB-22B2-451D-ABED-C6105C4365D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24725" y="4011613"/>
              <a:ext cx="288925" cy="296863"/>
            </a:xfrm>
            <a:custGeom>
              <a:avLst/>
              <a:gdLst>
                <a:gd name="T0" fmla="*/ 524 w 544"/>
                <a:gd name="T1" fmla="*/ 61 h 562"/>
                <a:gd name="T2" fmla="*/ 540 w 544"/>
                <a:gd name="T3" fmla="*/ 78 h 562"/>
                <a:gd name="T4" fmla="*/ 542 w 544"/>
                <a:gd name="T5" fmla="*/ 102 h 562"/>
                <a:gd name="T6" fmla="*/ 498 w 544"/>
                <a:gd name="T7" fmla="*/ 187 h 562"/>
                <a:gd name="T8" fmla="*/ 439 w 544"/>
                <a:gd name="T9" fmla="*/ 243 h 562"/>
                <a:gd name="T10" fmla="*/ 335 w 544"/>
                <a:gd name="T11" fmla="*/ 304 h 562"/>
                <a:gd name="T12" fmla="*/ 323 w 544"/>
                <a:gd name="T13" fmla="*/ 332 h 562"/>
                <a:gd name="T14" fmla="*/ 314 w 544"/>
                <a:gd name="T15" fmla="*/ 350 h 562"/>
                <a:gd name="T16" fmla="*/ 293 w 544"/>
                <a:gd name="T17" fmla="*/ 363 h 562"/>
                <a:gd name="T18" fmla="*/ 306 w 544"/>
                <a:gd name="T19" fmla="*/ 441 h 562"/>
                <a:gd name="T20" fmla="*/ 345 w 544"/>
                <a:gd name="T21" fmla="*/ 503 h 562"/>
                <a:gd name="T22" fmla="*/ 386 w 544"/>
                <a:gd name="T23" fmla="*/ 527 h 562"/>
                <a:gd name="T24" fmla="*/ 407 w 544"/>
                <a:gd name="T25" fmla="*/ 536 h 562"/>
                <a:gd name="T26" fmla="*/ 405 w 544"/>
                <a:gd name="T27" fmla="*/ 558 h 562"/>
                <a:gd name="T28" fmla="*/ 302 w 544"/>
                <a:gd name="T29" fmla="*/ 562 h 562"/>
                <a:gd name="T30" fmla="*/ 133 w 544"/>
                <a:gd name="T31" fmla="*/ 554 h 562"/>
                <a:gd name="T32" fmla="*/ 133 w 544"/>
                <a:gd name="T33" fmla="*/ 537 h 562"/>
                <a:gd name="T34" fmla="*/ 153 w 544"/>
                <a:gd name="T35" fmla="*/ 527 h 562"/>
                <a:gd name="T36" fmla="*/ 195 w 544"/>
                <a:gd name="T37" fmla="*/ 503 h 562"/>
                <a:gd name="T38" fmla="*/ 233 w 544"/>
                <a:gd name="T39" fmla="*/ 441 h 562"/>
                <a:gd name="T40" fmla="*/ 247 w 544"/>
                <a:gd name="T41" fmla="*/ 363 h 562"/>
                <a:gd name="T42" fmla="*/ 225 w 544"/>
                <a:gd name="T43" fmla="*/ 350 h 562"/>
                <a:gd name="T44" fmla="*/ 218 w 544"/>
                <a:gd name="T45" fmla="*/ 332 h 562"/>
                <a:gd name="T46" fmla="*/ 224 w 544"/>
                <a:gd name="T47" fmla="*/ 314 h 562"/>
                <a:gd name="T48" fmla="*/ 123 w 544"/>
                <a:gd name="T49" fmla="*/ 256 h 562"/>
                <a:gd name="T50" fmla="*/ 59 w 544"/>
                <a:gd name="T51" fmla="*/ 202 h 562"/>
                <a:gd name="T52" fmla="*/ 9 w 544"/>
                <a:gd name="T53" fmla="*/ 121 h 562"/>
                <a:gd name="T54" fmla="*/ 1 w 544"/>
                <a:gd name="T55" fmla="*/ 87 h 562"/>
                <a:gd name="T56" fmla="*/ 20 w 544"/>
                <a:gd name="T57" fmla="*/ 61 h 562"/>
                <a:gd name="T58" fmla="*/ 123 w 544"/>
                <a:gd name="T59" fmla="*/ 58 h 562"/>
                <a:gd name="T60" fmla="*/ 122 w 544"/>
                <a:gd name="T61" fmla="*/ 24 h 562"/>
                <a:gd name="T62" fmla="*/ 133 w 544"/>
                <a:gd name="T63" fmla="*/ 4 h 562"/>
                <a:gd name="T64" fmla="*/ 273 w 544"/>
                <a:gd name="T65" fmla="*/ 0 h 562"/>
                <a:gd name="T66" fmla="*/ 398 w 544"/>
                <a:gd name="T67" fmla="*/ 0 h 562"/>
                <a:gd name="T68" fmla="*/ 418 w 544"/>
                <a:gd name="T69" fmla="*/ 12 h 562"/>
                <a:gd name="T70" fmla="*/ 421 w 544"/>
                <a:gd name="T71" fmla="*/ 58 h 562"/>
                <a:gd name="T72" fmla="*/ 408 w 544"/>
                <a:gd name="T73" fmla="*/ 227 h 562"/>
                <a:gd name="T74" fmla="*/ 461 w 544"/>
                <a:gd name="T75" fmla="*/ 180 h 562"/>
                <a:gd name="T76" fmla="*/ 505 w 544"/>
                <a:gd name="T77" fmla="*/ 109 h 562"/>
                <a:gd name="T78" fmla="*/ 510 w 544"/>
                <a:gd name="T79" fmla="*/ 90 h 562"/>
                <a:gd name="T80" fmla="*/ 419 w 544"/>
                <a:gd name="T81" fmla="*/ 89 h 562"/>
                <a:gd name="T82" fmla="*/ 398 w 544"/>
                <a:gd name="T83" fmla="*/ 199 h 562"/>
                <a:gd name="T84" fmla="*/ 125 w 544"/>
                <a:gd name="T85" fmla="*/ 89 h 562"/>
                <a:gd name="T86" fmla="*/ 34 w 544"/>
                <a:gd name="T87" fmla="*/ 90 h 562"/>
                <a:gd name="T88" fmla="*/ 33 w 544"/>
                <a:gd name="T89" fmla="*/ 94 h 562"/>
                <a:gd name="T90" fmla="*/ 72 w 544"/>
                <a:gd name="T91" fmla="*/ 167 h 562"/>
                <a:gd name="T92" fmla="*/ 122 w 544"/>
                <a:gd name="T93" fmla="*/ 216 h 562"/>
                <a:gd name="T94" fmla="*/ 156 w 544"/>
                <a:gd name="T95" fmla="*/ 223 h 562"/>
                <a:gd name="T96" fmla="*/ 128 w 544"/>
                <a:gd name="T97" fmla="*/ 118 h 562"/>
                <a:gd name="T98" fmla="*/ 258 w 544"/>
                <a:gd name="T99" fmla="*/ 190 h 562"/>
                <a:gd name="T100" fmla="*/ 231 w 544"/>
                <a:gd name="T101" fmla="*/ 215 h 562"/>
                <a:gd name="T102" fmla="*/ 263 w 544"/>
                <a:gd name="T103" fmla="*/ 69 h 562"/>
                <a:gd name="T104" fmla="*/ 258 w 544"/>
                <a:gd name="T105" fmla="*/ 188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44" h="562">
                  <a:moveTo>
                    <a:pt x="421" y="58"/>
                  </a:moveTo>
                  <a:lnTo>
                    <a:pt x="508" y="58"/>
                  </a:lnTo>
                  <a:lnTo>
                    <a:pt x="508" y="58"/>
                  </a:lnTo>
                  <a:lnTo>
                    <a:pt x="516" y="58"/>
                  </a:lnTo>
                  <a:lnTo>
                    <a:pt x="524" y="61"/>
                  </a:lnTo>
                  <a:lnTo>
                    <a:pt x="524" y="61"/>
                  </a:lnTo>
                  <a:lnTo>
                    <a:pt x="531" y="65"/>
                  </a:lnTo>
                  <a:lnTo>
                    <a:pt x="536" y="72"/>
                  </a:lnTo>
                  <a:lnTo>
                    <a:pt x="536" y="72"/>
                  </a:lnTo>
                  <a:lnTo>
                    <a:pt x="540" y="78"/>
                  </a:lnTo>
                  <a:lnTo>
                    <a:pt x="543" y="87"/>
                  </a:lnTo>
                  <a:lnTo>
                    <a:pt x="543" y="87"/>
                  </a:lnTo>
                  <a:lnTo>
                    <a:pt x="544" y="95"/>
                  </a:lnTo>
                  <a:lnTo>
                    <a:pt x="542" y="102"/>
                  </a:lnTo>
                  <a:lnTo>
                    <a:pt x="542" y="102"/>
                  </a:lnTo>
                  <a:lnTo>
                    <a:pt x="536" y="121"/>
                  </a:lnTo>
                  <a:lnTo>
                    <a:pt x="528" y="137"/>
                  </a:lnTo>
                  <a:lnTo>
                    <a:pt x="519" y="155"/>
                  </a:lnTo>
                  <a:lnTo>
                    <a:pt x="509" y="171"/>
                  </a:lnTo>
                  <a:lnTo>
                    <a:pt x="498" y="187"/>
                  </a:lnTo>
                  <a:lnTo>
                    <a:pt x="485" y="202"/>
                  </a:lnTo>
                  <a:lnTo>
                    <a:pt x="472" y="216"/>
                  </a:lnTo>
                  <a:lnTo>
                    <a:pt x="457" y="229"/>
                  </a:lnTo>
                  <a:lnTo>
                    <a:pt x="457" y="229"/>
                  </a:lnTo>
                  <a:lnTo>
                    <a:pt x="439" y="243"/>
                  </a:lnTo>
                  <a:lnTo>
                    <a:pt x="421" y="256"/>
                  </a:lnTo>
                  <a:lnTo>
                    <a:pt x="404" y="266"/>
                  </a:lnTo>
                  <a:lnTo>
                    <a:pt x="387" y="276"/>
                  </a:lnTo>
                  <a:lnTo>
                    <a:pt x="352" y="294"/>
                  </a:lnTo>
                  <a:lnTo>
                    <a:pt x="335" y="304"/>
                  </a:lnTo>
                  <a:lnTo>
                    <a:pt x="317" y="315"/>
                  </a:lnTo>
                  <a:lnTo>
                    <a:pt x="317" y="315"/>
                  </a:lnTo>
                  <a:lnTo>
                    <a:pt x="321" y="323"/>
                  </a:lnTo>
                  <a:lnTo>
                    <a:pt x="322" y="327"/>
                  </a:lnTo>
                  <a:lnTo>
                    <a:pt x="323" y="332"/>
                  </a:lnTo>
                  <a:lnTo>
                    <a:pt x="323" y="332"/>
                  </a:lnTo>
                  <a:lnTo>
                    <a:pt x="322" y="336"/>
                  </a:lnTo>
                  <a:lnTo>
                    <a:pt x="321" y="342"/>
                  </a:lnTo>
                  <a:lnTo>
                    <a:pt x="317" y="346"/>
                  </a:lnTo>
                  <a:lnTo>
                    <a:pt x="314" y="350"/>
                  </a:lnTo>
                  <a:lnTo>
                    <a:pt x="310" y="355"/>
                  </a:lnTo>
                  <a:lnTo>
                    <a:pt x="305" y="358"/>
                  </a:lnTo>
                  <a:lnTo>
                    <a:pt x="300" y="361"/>
                  </a:lnTo>
                  <a:lnTo>
                    <a:pt x="293" y="363"/>
                  </a:lnTo>
                  <a:lnTo>
                    <a:pt x="293" y="363"/>
                  </a:lnTo>
                  <a:lnTo>
                    <a:pt x="295" y="393"/>
                  </a:lnTo>
                  <a:lnTo>
                    <a:pt x="298" y="408"/>
                  </a:lnTo>
                  <a:lnTo>
                    <a:pt x="301" y="423"/>
                  </a:lnTo>
                  <a:lnTo>
                    <a:pt x="301" y="423"/>
                  </a:lnTo>
                  <a:lnTo>
                    <a:pt x="306" y="441"/>
                  </a:lnTo>
                  <a:lnTo>
                    <a:pt x="313" y="458"/>
                  </a:lnTo>
                  <a:lnTo>
                    <a:pt x="322" y="475"/>
                  </a:lnTo>
                  <a:lnTo>
                    <a:pt x="333" y="489"/>
                  </a:lnTo>
                  <a:lnTo>
                    <a:pt x="338" y="497"/>
                  </a:lnTo>
                  <a:lnTo>
                    <a:pt x="345" y="503"/>
                  </a:lnTo>
                  <a:lnTo>
                    <a:pt x="352" y="509"/>
                  </a:lnTo>
                  <a:lnTo>
                    <a:pt x="360" y="514"/>
                  </a:lnTo>
                  <a:lnTo>
                    <a:pt x="368" y="519"/>
                  </a:lnTo>
                  <a:lnTo>
                    <a:pt x="377" y="524"/>
                  </a:lnTo>
                  <a:lnTo>
                    <a:pt x="386" y="527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403" y="533"/>
                  </a:lnTo>
                  <a:lnTo>
                    <a:pt x="407" y="536"/>
                  </a:lnTo>
                  <a:lnTo>
                    <a:pt x="409" y="540"/>
                  </a:lnTo>
                  <a:lnTo>
                    <a:pt x="410" y="546"/>
                  </a:lnTo>
                  <a:lnTo>
                    <a:pt x="410" y="546"/>
                  </a:lnTo>
                  <a:lnTo>
                    <a:pt x="408" y="552"/>
                  </a:lnTo>
                  <a:lnTo>
                    <a:pt x="405" y="558"/>
                  </a:lnTo>
                  <a:lnTo>
                    <a:pt x="400" y="561"/>
                  </a:lnTo>
                  <a:lnTo>
                    <a:pt x="397" y="562"/>
                  </a:lnTo>
                  <a:lnTo>
                    <a:pt x="394" y="562"/>
                  </a:lnTo>
                  <a:lnTo>
                    <a:pt x="302" y="562"/>
                  </a:lnTo>
                  <a:lnTo>
                    <a:pt x="302" y="562"/>
                  </a:lnTo>
                  <a:lnTo>
                    <a:pt x="147" y="562"/>
                  </a:lnTo>
                  <a:lnTo>
                    <a:pt x="147" y="562"/>
                  </a:lnTo>
                  <a:lnTo>
                    <a:pt x="141" y="561"/>
                  </a:lnTo>
                  <a:lnTo>
                    <a:pt x="137" y="559"/>
                  </a:lnTo>
                  <a:lnTo>
                    <a:pt x="133" y="554"/>
                  </a:lnTo>
                  <a:lnTo>
                    <a:pt x="130" y="550"/>
                  </a:lnTo>
                  <a:lnTo>
                    <a:pt x="130" y="550"/>
                  </a:lnTo>
                  <a:lnTo>
                    <a:pt x="130" y="547"/>
                  </a:lnTo>
                  <a:lnTo>
                    <a:pt x="130" y="543"/>
                  </a:lnTo>
                  <a:lnTo>
                    <a:pt x="133" y="537"/>
                  </a:lnTo>
                  <a:lnTo>
                    <a:pt x="137" y="533"/>
                  </a:lnTo>
                  <a:lnTo>
                    <a:pt x="139" y="531"/>
                  </a:lnTo>
                  <a:lnTo>
                    <a:pt x="142" y="530"/>
                  </a:lnTo>
                  <a:lnTo>
                    <a:pt x="142" y="530"/>
                  </a:lnTo>
                  <a:lnTo>
                    <a:pt x="153" y="527"/>
                  </a:lnTo>
                  <a:lnTo>
                    <a:pt x="162" y="524"/>
                  </a:lnTo>
                  <a:lnTo>
                    <a:pt x="172" y="519"/>
                  </a:lnTo>
                  <a:lnTo>
                    <a:pt x="180" y="514"/>
                  </a:lnTo>
                  <a:lnTo>
                    <a:pt x="187" y="509"/>
                  </a:lnTo>
                  <a:lnTo>
                    <a:pt x="195" y="503"/>
                  </a:lnTo>
                  <a:lnTo>
                    <a:pt x="201" y="497"/>
                  </a:lnTo>
                  <a:lnTo>
                    <a:pt x="207" y="490"/>
                  </a:lnTo>
                  <a:lnTo>
                    <a:pt x="218" y="475"/>
                  </a:lnTo>
                  <a:lnTo>
                    <a:pt x="227" y="458"/>
                  </a:lnTo>
                  <a:lnTo>
                    <a:pt x="233" y="441"/>
                  </a:lnTo>
                  <a:lnTo>
                    <a:pt x="239" y="423"/>
                  </a:lnTo>
                  <a:lnTo>
                    <a:pt x="239" y="423"/>
                  </a:lnTo>
                  <a:lnTo>
                    <a:pt x="242" y="408"/>
                  </a:lnTo>
                  <a:lnTo>
                    <a:pt x="244" y="393"/>
                  </a:lnTo>
                  <a:lnTo>
                    <a:pt x="247" y="363"/>
                  </a:lnTo>
                  <a:lnTo>
                    <a:pt x="247" y="363"/>
                  </a:lnTo>
                  <a:lnTo>
                    <a:pt x="241" y="360"/>
                  </a:lnTo>
                  <a:lnTo>
                    <a:pt x="235" y="358"/>
                  </a:lnTo>
                  <a:lnTo>
                    <a:pt x="230" y="355"/>
                  </a:lnTo>
                  <a:lnTo>
                    <a:pt x="225" y="350"/>
                  </a:lnTo>
                  <a:lnTo>
                    <a:pt x="222" y="346"/>
                  </a:lnTo>
                  <a:lnTo>
                    <a:pt x="220" y="342"/>
                  </a:lnTo>
                  <a:lnTo>
                    <a:pt x="218" y="336"/>
                  </a:lnTo>
                  <a:lnTo>
                    <a:pt x="218" y="332"/>
                  </a:lnTo>
                  <a:lnTo>
                    <a:pt x="218" y="332"/>
                  </a:lnTo>
                  <a:lnTo>
                    <a:pt x="218" y="327"/>
                  </a:lnTo>
                  <a:lnTo>
                    <a:pt x="220" y="322"/>
                  </a:lnTo>
                  <a:lnTo>
                    <a:pt x="222" y="318"/>
                  </a:lnTo>
                  <a:lnTo>
                    <a:pt x="224" y="314"/>
                  </a:lnTo>
                  <a:lnTo>
                    <a:pt x="224" y="314"/>
                  </a:lnTo>
                  <a:lnTo>
                    <a:pt x="208" y="302"/>
                  </a:lnTo>
                  <a:lnTo>
                    <a:pt x="191" y="292"/>
                  </a:lnTo>
                  <a:lnTo>
                    <a:pt x="157" y="275"/>
                  </a:lnTo>
                  <a:lnTo>
                    <a:pt x="140" y="266"/>
                  </a:lnTo>
                  <a:lnTo>
                    <a:pt x="123" y="256"/>
                  </a:lnTo>
                  <a:lnTo>
                    <a:pt x="105" y="243"/>
                  </a:lnTo>
                  <a:lnTo>
                    <a:pt x="87" y="229"/>
                  </a:lnTo>
                  <a:lnTo>
                    <a:pt x="87" y="229"/>
                  </a:lnTo>
                  <a:lnTo>
                    <a:pt x="72" y="216"/>
                  </a:lnTo>
                  <a:lnTo>
                    <a:pt x="59" y="202"/>
                  </a:lnTo>
                  <a:lnTo>
                    <a:pt x="46" y="187"/>
                  </a:lnTo>
                  <a:lnTo>
                    <a:pt x="35" y="171"/>
                  </a:lnTo>
                  <a:lnTo>
                    <a:pt x="25" y="155"/>
                  </a:lnTo>
                  <a:lnTo>
                    <a:pt x="17" y="137"/>
                  </a:lnTo>
                  <a:lnTo>
                    <a:pt x="9" y="121"/>
                  </a:lnTo>
                  <a:lnTo>
                    <a:pt x="2" y="102"/>
                  </a:lnTo>
                  <a:lnTo>
                    <a:pt x="2" y="102"/>
                  </a:lnTo>
                  <a:lnTo>
                    <a:pt x="0" y="95"/>
                  </a:lnTo>
                  <a:lnTo>
                    <a:pt x="1" y="87"/>
                  </a:lnTo>
                  <a:lnTo>
                    <a:pt x="1" y="87"/>
                  </a:lnTo>
                  <a:lnTo>
                    <a:pt x="4" y="78"/>
                  </a:lnTo>
                  <a:lnTo>
                    <a:pt x="8" y="72"/>
                  </a:lnTo>
                  <a:lnTo>
                    <a:pt x="8" y="72"/>
                  </a:lnTo>
                  <a:lnTo>
                    <a:pt x="13" y="65"/>
                  </a:lnTo>
                  <a:lnTo>
                    <a:pt x="20" y="61"/>
                  </a:lnTo>
                  <a:lnTo>
                    <a:pt x="20" y="61"/>
                  </a:lnTo>
                  <a:lnTo>
                    <a:pt x="28" y="58"/>
                  </a:lnTo>
                  <a:lnTo>
                    <a:pt x="36" y="58"/>
                  </a:lnTo>
                  <a:lnTo>
                    <a:pt x="123" y="58"/>
                  </a:lnTo>
                  <a:lnTo>
                    <a:pt x="123" y="58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4"/>
                  </a:lnTo>
                  <a:lnTo>
                    <a:pt x="122" y="24"/>
                  </a:lnTo>
                  <a:lnTo>
                    <a:pt x="122" y="20"/>
                  </a:lnTo>
                  <a:lnTo>
                    <a:pt x="124" y="15"/>
                  </a:lnTo>
                  <a:lnTo>
                    <a:pt x="126" y="11"/>
                  </a:lnTo>
                  <a:lnTo>
                    <a:pt x="129" y="8"/>
                  </a:lnTo>
                  <a:lnTo>
                    <a:pt x="133" y="4"/>
                  </a:lnTo>
                  <a:lnTo>
                    <a:pt x="137" y="2"/>
                  </a:lnTo>
                  <a:lnTo>
                    <a:pt x="141" y="1"/>
                  </a:lnTo>
                  <a:lnTo>
                    <a:pt x="146" y="0"/>
                  </a:lnTo>
                  <a:lnTo>
                    <a:pt x="273" y="0"/>
                  </a:lnTo>
                  <a:lnTo>
                    <a:pt x="273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8" y="0"/>
                  </a:lnTo>
                  <a:lnTo>
                    <a:pt x="398" y="0"/>
                  </a:lnTo>
                  <a:lnTo>
                    <a:pt x="403" y="1"/>
                  </a:lnTo>
                  <a:lnTo>
                    <a:pt x="408" y="2"/>
                  </a:lnTo>
                  <a:lnTo>
                    <a:pt x="411" y="5"/>
                  </a:lnTo>
                  <a:lnTo>
                    <a:pt x="416" y="8"/>
                  </a:lnTo>
                  <a:lnTo>
                    <a:pt x="418" y="12"/>
                  </a:lnTo>
                  <a:lnTo>
                    <a:pt x="420" y="16"/>
                  </a:lnTo>
                  <a:lnTo>
                    <a:pt x="422" y="21"/>
                  </a:lnTo>
                  <a:lnTo>
                    <a:pt x="422" y="25"/>
                  </a:lnTo>
                  <a:lnTo>
                    <a:pt x="422" y="25"/>
                  </a:lnTo>
                  <a:lnTo>
                    <a:pt x="421" y="58"/>
                  </a:lnTo>
                  <a:lnTo>
                    <a:pt x="421" y="58"/>
                  </a:lnTo>
                  <a:close/>
                  <a:moveTo>
                    <a:pt x="377" y="245"/>
                  </a:moveTo>
                  <a:lnTo>
                    <a:pt x="377" y="245"/>
                  </a:lnTo>
                  <a:lnTo>
                    <a:pt x="393" y="237"/>
                  </a:lnTo>
                  <a:lnTo>
                    <a:pt x="408" y="227"/>
                  </a:lnTo>
                  <a:lnTo>
                    <a:pt x="422" y="216"/>
                  </a:lnTo>
                  <a:lnTo>
                    <a:pt x="435" y="205"/>
                  </a:lnTo>
                  <a:lnTo>
                    <a:pt x="435" y="205"/>
                  </a:lnTo>
                  <a:lnTo>
                    <a:pt x="449" y="193"/>
                  </a:lnTo>
                  <a:lnTo>
                    <a:pt x="461" y="180"/>
                  </a:lnTo>
                  <a:lnTo>
                    <a:pt x="472" y="167"/>
                  </a:lnTo>
                  <a:lnTo>
                    <a:pt x="481" y="153"/>
                  </a:lnTo>
                  <a:lnTo>
                    <a:pt x="490" y="139"/>
                  </a:lnTo>
                  <a:lnTo>
                    <a:pt x="499" y="124"/>
                  </a:lnTo>
                  <a:lnTo>
                    <a:pt x="505" y="109"/>
                  </a:lnTo>
                  <a:lnTo>
                    <a:pt x="511" y="94"/>
                  </a:lnTo>
                  <a:lnTo>
                    <a:pt x="511" y="94"/>
                  </a:lnTo>
                  <a:lnTo>
                    <a:pt x="511" y="92"/>
                  </a:lnTo>
                  <a:lnTo>
                    <a:pt x="511" y="92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08" y="89"/>
                  </a:lnTo>
                  <a:lnTo>
                    <a:pt x="419" y="89"/>
                  </a:lnTo>
                  <a:lnTo>
                    <a:pt x="419" y="89"/>
                  </a:lnTo>
                  <a:lnTo>
                    <a:pt x="416" y="118"/>
                  </a:lnTo>
                  <a:lnTo>
                    <a:pt x="411" y="145"/>
                  </a:lnTo>
                  <a:lnTo>
                    <a:pt x="406" y="172"/>
                  </a:lnTo>
                  <a:lnTo>
                    <a:pt x="398" y="199"/>
                  </a:lnTo>
                  <a:lnTo>
                    <a:pt x="398" y="199"/>
                  </a:lnTo>
                  <a:lnTo>
                    <a:pt x="390" y="223"/>
                  </a:lnTo>
                  <a:lnTo>
                    <a:pt x="377" y="245"/>
                  </a:lnTo>
                  <a:lnTo>
                    <a:pt x="377" y="245"/>
                  </a:lnTo>
                  <a:close/>
                  <a:moveTo>
                    <a:pt x="125" y="89"/>
                  </a:moveTo>
                  <a:lnTo>
                    <a:pt x="36" y="89"/>
                  </a:lnTo>
                  <a:lnTo>
                    <a:pt x="36" y="89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3" y="92"/>
                  </a:lnTo>
                  <a:lnTo>
                    <a:pt x="33" y="92"/>
                  </a:lnTo>
                  <a:lnTo>
                    <a:pt x="33" y="94"/>
                  </a:lnTo>
                  <a:lnTo>
                    <a:pt x="33" y="94"/>
                  </a:lnTo>
                  <a:lnTo>
                    <a:pt x="39" y="109"/>
                  </a:lnTo>
                  <a:lnTo>
                    <a:pt x="45" y="124"/>
                  </a:lnTo>
                  <a:lnTo>
                    <a:pt x="54" y="139"/>
                  </a:lnTo>
                  <a:lnTo>
                    <a:pt x="63" y="153"/>
                  </a:lnTo>
                  <a:lnTo>
                    <a:pt x="72" y="167"/>
                  </a:lnTo>
                  <a:lnTo>
                    <a:pt x="83" y="180"/>
                  </a:lnTo>
                  <a:lnTo>
                    <a:pt x="95" y="193"/>
                  </a:lnTo>
                  <a:lnTo>
                    <a:pt x="108" y="205"/>
                  </a:lnTo>
                  <a:lnTo>
                    <a:pt x="108" y="205"/>
                  </a:lnTo>
                  <a:lnTo>
                    <a:pt x="122" y="216"/>
                  </a:lnTo>
                  <a:lnTo>
                    <a:pt x="136" y="227"/>
                  </a:lnTo>
                  <a:lnTo>
                    <a:pt x="151" y="237"/>
                  </a:lnTo>
                  <a:lnTo>
                    <a:pt x="166" y="245"/>
                  </a:lnTo>
                  <a:lnTo>
                    <a:pt x="166" y="245"/>
                  </a:lnTo>
                  <a:lnTo>
                    <a:pt x="156" y="223"/>
                  </a:lnTo>
                  <a:lnTo>
                    <a:pt x="146" y="199"/>
                  </a:lnTo>
                  <a:lnTo>
                    <a:pt x="146" y="199"/>
                  </a:lnTo>
                  <a:lnTo>
                    <a:pt x="138" y="172"/>
                  </a:lnTo>
                  <a:lnTo>
                    <a:pt x="133" y="145"/>
                  </a:lnTo>
                  <a:lnTo>
                    <a:pt x="128" y="118"/>
                  </a:lnTo>
                  <a:lnTo>
                    <a:pt x="125" y="89"/>
                  </a:lnTo>
                  <a:lnTo>
                    <a:pt x="125" y="89"/>
                  </a:lnTo>
                  <a:close/>
                  <a:moveTo>
                    <a:pt x="258" y="188"/>
                  </a:moveTo>
                  <a:lnTo>
                    <a:pt x="258" y="188"/>
                  </a:lnTo>
                  <a:lnTo>
                    <a:pt x="258" y="190"/>
                  </a:lnTo>
                  <a:lnTo>
                    <a:pt x="257" y="191"/>
                  </a:lnTo>
                  <a:lnTo>
                    <a:pt x="256" y="192"/>
                  </a:lnTo>
                  <a:lnTo>
                    <a:pt x="253" y="193"/>
                  </a:lnTo>
                  <a:lnTo>
                    <a:pt x="231" y="193"/>
                  </a:lnTo>
                  <a:lnTo>
                    <a:pt x="231" y="215"/>
                  </a:lnTo>
                  <a:lnTo>
                    <a:pt x="310" y="215"/>
                  </a:lnTo>
                  <a:lnTo>
                    <a:pt x="310" y="193"/>
                  </a:lnTo>
                  <a:lnTo>
                    <a:pt x="288" y="193"/>
                  </a:lnTo>
                  <a:lnTo>
                    <a:pt x="288" y="69"/>
                  </a:lnTo>
                  <a:lnTo>
                    <a:pt x="263" y="69"/>
                  </a:lnTo>
                  <a:lnTo>
                    <a:pt x="222" y="94"/>
                  </a:lnTo>
                  <a:lnTo>
                    <a:pt x="232" y="111"/>
                  </a:lnTo>
                  <a:lnTo>
                    <a:pt x="258" y="98"/>
                  </a:lnTo>
                  <a:lnTo>
                    <a:pt x="258" y="188"/>
                  </a:lnTo>
                  <a:lnTo>
                    <a:pt x="258" y="1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183">
              <a:extLst>
                <a:ext uri="{FF2B5EF4-FFF2-40B4-BE49-F238E27FC236}">
                  <a16:creationId xmlns:a16="http://schemas.microsoft.com/office/drawing/2014/main" id="{503AC7B3-FD02-4734-A6FF-33D5A7321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7366000" y="4324350"/>
              <a:ext cx="204788" cy="41275"/>
            </a:xfrm>
            <a:custGeom>
              <a:avLst/>
              <a:gdLst>
                <a:gd name="T0" fmla="*/ 27 w 387"/>
                <a:gd name="T1" fmla="*/ 0 h 77"/>
                <a:gd name="T2" fmla="*/ 358 w 387"/>
                <a:gd name="T3" fmla="*/ 0 h 77"/>
                <a:gd name="T4" fmla="*/ 358 w 387"/>
                <a:gd name="T5" fmla="*/ 0 h 77"/>
                <a:gd name="T6" fmla="*/ 364 w 387"/>
                <a:gd name="T7" fmla="*/ 2 h 77"/>
                <a:gd name="T8" fmla="*/ 369 w 387"/>
                <a:gd name="T9" fmla="*/ 4 h 77"/>
                <a:gd name="T10" fmla="*/ 373 w 387"/>
                <a:gd name="T11" fmla="*/ 8 h 77"/>
                <a:gd name="T12" fmla="*/ 375 w 387"/>
                <a:gd name="T13" fmla="*/ 14 h 77"/>
                <a:gd name="T14" fmla="*/ 386 w 387"/>
                <a:gd name="T15" fmla="*/ 56 h 77"/>
                <a:gd name="T16" fmla="*/ 386 w 387"/>
                <a:gd name="T17" fmla="*/ 56 h 77"/>
                <a:gd name="T18" fmla="*/ 387 w 387"/>
                <a:gd name="T19" fmla="*/ 61 h 77"/>
                <a:gd name="T20" fmla="*/ 386 w 387"/>
                <a:gd name="T21" fmla="*/ 64 h 77"/>
                <a:gd name="T22" fmla="*/ 385 w 387"/>
                <a:gd name="T23" fmla="*/ 67 h 77"/>
                <a:gd name="T24" fmla="*/ 384 w 387"/>
                <a:gd name="T25" fmla="*/ 70 h 77"/>
                <a:gd name="T26" fmla="*/ 380 w 387"/>
                <a:gd name="T27" fmla="*/ 74 h 77"/>
                <a:gd name="T28" fmla="*/ 377 w 387"/>
                <a:gd name="T29" fmla="*/ 75 h 77"/>
                <a:gd name="T30" fmla="*/ 374 w 387"/>
                <a:gd name="T31" fmla="*/ 77 h 77"/>
                <a:gd name="T32" fmla="*/ 370 w 387"/>
                <a:gd name="T33" fmla="*/ 77 h 77"/>
                <a:gd name="T34" fmla="*/ 16 w 387"/>
                <a:gd name="T35" fmla="*/ 77 h 77"/>
                <a:gd name="T36" fmla="*/ 16 w 387"/>
                <a:gd name="T37" fmla="*/ 77 h 77"/>
                <a:gd name="T38" fmla="*/ 12 w 387"/>
                <a:gd name="T39" fmla="*/ 77 h 77"/>
                <a:gd name="T40" fmla="*/ 9 w 387"/>
                <a:gd name="T41" fmla="*/ 75 h 77"/>
                <a:gd name="T42" fmla="*/ 5 w 387"/>
                <a:gd name="T43" fmla="*/ 74 h 77"/>
                <a:gd name="T44" fmla="*/ 3 w 387"/>
                <a:gd name="T45" fmla="*/ 70 h 77"/>
                <a:gd name="T46" fmla="*/ 1 w 387"/>
                <a:gd name="T47" fmla="*/ 67 h 77"/>
                <a:gd name="T48" fmla="*/ 0 w 387"/>
                <a:gd name="T49" fmla="*/ 64 h 77"/>
                <a:gd name="T50" fmla="*/ 0 w 387"/>
                <a:gd name="T51" fmla="*/ 61 h 77"/>
                <a:gd name="T52" fmla="*/ 0 w 387"/>
                <a:gd name="T53" fmla="*/ 56 h 77"/>
                <a:gd name="T54" fmla="*/ 12 w 387"/>
                <a:gd name="T55" fmla="*/ 14 h 77"/>
                <a:gd name="T56" fmla="*/ 12 w 387"/>
                <a:gd name="T57" fmla="*/ 14 h 77"/>
                <a:gd name="T58" fmla="*/ 14 w 387"/>
                <a:gd name="T59" fmla="*/ 8 h 77"/>
                <a:gd name="T60" fmla="*/ 17 w 387"/>
                <a:gd name="T61" fmla="*/ 4 h 77"/>
                <a:gd name="T62" fmla="*/ 22 w 387"/>
                <a:gd name="T63" fmla="*/ 2 h 77"/>
                <a:gd name="T64" fmla="*/ 27 w 387"/>
                <a:gd name="T65" fmla="*/ 0 h 77"/>
                <a:gd name="T66" fmla="*/ 27 w 387"/>
                <a:gd name="T6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7" h="77">
                  <a:moveTo>
                    <a:pt x="27" y="0"/>
                  </a:moveTo>
                  <a:lnTo>
                    <a:pt x="358" y="0"/>
                  </a:lnTo>
                  <a:lnTo>
                    <a:pt x="358" y="0"/>
                  </a:lnTo>
                  <a:lnTo>
                    <a:pt x="364" y="2"/>
                  </a:lnTo>
                  <a:lnTo>
                    <a:pt x="369" y="4"/>
                  </a:lnTo>
                  <a:lnTo>
                    <a:pt x="373" y="8"/>
                  </a:lnTo>
                  <a:lnTo>
                    <a:pt x="375" y="14"/>
                  </a:lnTo>
                  <a:lnTo>
                    <a:pt x="386" y="56"/>
                  </a:lnTo>
                  <a:lnTo>
                    <a:pt x="386" y="56"/>
                  </a:lnTo>
                  <a:lnTo>
                    <a:pt x="387" y="61"/>
                  </a:lnTo>
                  <a:lnTo>
                    <a:pt x="386" y="64"/>
                  </a:lnTo>
                  <a:lnTo>
                    <a:pt x="385" y="67"/>
                  </a:lnTo>
                  <a:lnTo>
                    <a:pt x="384" y="70"/>
                  </a:lnTo>
                  <a:lnTo>
                    <a:pt x="380" y="74"/>
                  </a:lnTo>
                  <a:lnTo>
                    <a:pt x="377" y="75"/>
                  </a:lnTo>
                  <a:lnTo>
                    <a:pt x="374" y="77"/>
                  </a:lnTo>
                  <a:lnTo>
                    <a:pt x="370" y="77"/>
                  </a:lnTo>
                  <a:lnTo>
                    <a:pt x="16" y="77"/>
                  </a:lnTo>
                  <a:lnTo>
                    <a:pt x="16" y="77"/>
                  </a:lnTo>
                  <a:lnTo>
                    <a:pt x="12" y="77"/>
                  </a:lnTo>
                  <a:lnTo>
                    <a:pt x="9" y="75"/>
                  </a:lnTo>
                  <a:lnTo>
                    <a:pt x="5" y="74"/>
                  </a:lnTo>
                  <a:lnTo>
                    <a:pt x="3" y="70"/>
                  </a:lnTo>
                  <a:lnTo>
                    <a:pt x="1" y="67"/>
                  </a:lnTo>
                  <a:lnTo>
                    <a:pt x="0" y="64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12" y="14"/>
                  </a:lnTo>
                  <a:lnTo>
                    <a:pt x="12" y="14"/>
                  </a:lnTo>
                  <a:lnTo>
                    <a:pt x="14" y="8"/>
                  </a:lnTo>
                  <a:lnTo>
                    <a:pt x="17" y="4"/>
                  </a:lnTo>
                  <a:lnTo>
                    <a:pt x="22" y="2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31C6FAC6-EC95-49F5-964D-F18CC5933667}"/>
              </a:ext>
            </a:extLst>
          </p:cNvPr>
          <p:cNvGrpSpPr/>
          <p:nvPr/>
        </p:nvGrpSpPr>
        <p:grpSpPr>
          <a:xfrm>
            <a:off x="1316339" y="3364074"/>
            <a:ext cx="614218" cy="622298"/>
            <a:chOff x="3175" y="1735138"/>
            <a:chExt cx="361950" cy="366712"/>
          </a:xfrm>
          <a:solidFill>
            <a:schemeClr val="accent1"/>
          </a:solidFill>
        </p:grpSpPr>
        <p:sp>
          <p:nvSpPr>
            <p:cNvPr id="50" name="Freeform 195">
              <a:extLst>
                <a:ext uri="{FF2B5EF4-FFF2-40B4-BE49-F238E27FC236}">
                  <a16:creationId xmlns:a16="http://schemas.microsoft.com/office/drawing/2014/main" id="{38979099-0486-45B8-BF91-719E6B345D1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188" y="1882775"/>
              <a:ext cx="161925" cy="219075"/>
            </a:xfrm>
            <a:custGeom>
              <a:avLst/>
              <a:gdLst>
                <a:gd name="T0" fmla="*/ 271 w 304"/>
                <a:gd name="T1" fmla="*/ 55 h 415"/>
                <a:gd name="T2" fmla="*/ 286 w 304"/>
                <a:gd name="T3" fmla="*/ 81 h 415"/>
                <a:gd name="T4" fmla="*/ 293 w 304"/>
                <a:gd name="T5" fmla="*/ 114 h 415"/>
                <a:gd name="T6" fmla="*/ 212 w 304"/>
                <a:gd name="T7" fmla="*/ 126 h 415"/>
                <a:gd name="T8" fmla="*/ 206 w 304"/>
                <a:gd name="T9" fmla="*/ 101 h 415"/>
                <a:gd name="T10" fmla="*/ 199 w 304"/>
                <a:gd name="T11" fmla="*/ 92 h 415"/>
                <a:gd name="T12" fmla="*/ 177 w 304"/>
                <a:gd name="T13" fmla="*/ 84 h 415"/>
                <a:gd name="T14" fmla="*/ 166 w 304"/>
                <a:gd name="T15" fmla="*/ 157 h 415"/>
                <a:gd name="T16" fmla="*/ 205 w 304"/>
                <a:gd name="T17" fmla="*/ 167 h 415"/>
                <a:gd name="T18" fmla="*/ 262 w 304"/>
                <a:gd name="T19" fmla="*/ 192 h 415"/>
                <a:gd name="T20" fmla="*/ 282 w 304"/>
                <a:gd name="T21" fmla="*/ 208 h 415"/>
                <a:gd name="T22" fmla="*/ 297 w 304"/>
                <a:gd name="T23" fmla="*/ 233 h 415"/>
                <a:gd name="T24" fmla="*/ 304 w 304"/>
                <a:gd name="T25" fmla="*/ 263 h 415"/>
                <a:gd name="T26" fmla="*/ 304 w 304"/>
                <a:gd name="T27" fmla="*/ 287 h 415"/>
                <a:gd name="T28" fmla="*/ 296 w 304"/>
                <a:gd name="T29" fmla="*/ 320 h 415"/>
                <a:gd name="T30" fmla="*/ 279 w 304"/>
                <a:gd name="T31" fmla="*/ 347 h 415"/>
                <a:gd name="T32" fmla="*/ 261 w 304"/>
                <a:gd name="T33" fmla="*/ 362 h 415"/>
                <a:gd name="T34" fmla="*/ 224 w 304"/>
                <a:gd name="T35" fmla="*/ 380 h 415"/>
                <a:gd name="T36" fmla="*/ 180 w 304"/>
                <a:gd name="T37" fmla="*/ 390 h 415"/>
                <a:gd name="T38" fmla="*/ 139 w 304"/>
                <a:gd name="T39" fmla="*/ 415 h 415"/>
                <a:gd name="T40" fmla="*/ 124 w 304"/>
                <a:gd name="T41" fmla="*/ 389 h 415"/>
                <a:gd name="T42" fmla="*/ 83 w 304"/>
                <a:gd name="T43" fmla="*/ 379 h 415"/>
                <a:gd name="T44" fmla="*/ 47 w 304"/>
                <a:gd name="T45" fmla="*/ 361 h 415"/>
                <a:gd name="T46" fmla="*/ 28 w 304"/>
                <a:gd name="T47" fmla="*/ 344 h 415"/>
                <a:gd name="T48" fmla="*/ 10 w 304"/>
                <a:gd name="T49" fmla="*/ 314 h 415"/>
                <a:gd name="T50" fmla="*/ 1 w 304"/>
                <a:gd name="T51" fmla="*/ 277 h 415"/>
                <a:gd name="T52" fmla="*/ 90 w 304"/>
                <a:gd name="T53" fmla="*/ 264 h 415"/>
                <a:gd name="T54" fmla="*/ 98 w 304"/>
                <a:gd name="T55" fmla="*/ 299 h 415"/>
                <a:gd name="T56" fmla="*/ 105 w 304"/>
                <a:gd name="T57" fmla="*/ 308 h 415"/>
                <a:gd name="T58" fmla="*/ 127 w 304"/>
                <a:gd name="T59" fmla="*/ 316 h 415"/>
                <a:gd name="T60" fmla="*/ 139 w 304"/>
                <a:gd name="T61" fmla="*/ 237 h 415"/>
                <a:gd name="T62" fmla="*/ 85 w 304"/>
                <a:gd name="T63" fmla="*/ 223 h 415"/>
                <a:gd name="T64" fmla="*/ 47 w 304"/>
                <a:gd name="T65" fmla="*/ 205 h 415"/>
                <a:gd name="T66" fmla="*/ 29 w 304"/>
                <a:gd name="T67" fmla="*/ 189 h 415"/>
                <a:gd name="T68" fmla="*/ 14 w 304"/>
                <a:gd name="T69" fmla="*/ 165 h 415"/>
                <a:gd name="T70" fmla="*/ 6 w 304"/>
                <a:gd name="T71" fmla="*/ 138 h 415"/>
                <a:gd name="T72" fmla="*/ 6 w 304"/>
                <a:gd name="T73" fmla="*/ 115 h 415"/>
                <a:gd name="T74" fmla="*/ 15 w 304"/>
                <a:gd name="T75" fmla="*/ 84 h 415"/>
                <a:gd name="T76" fmla="*/ 33 w 304"/>
                <a:gd name="T77" fmla="*/ 57 h 415"/>
                <a:gd name="T78" fmla="*/ 52 w 304"/>
                <a:gd name="T79" fmla="*/ 41 h 415"/>
                <a:gd name="T80" fmla="*/ 88 w 304"/>
                <a:gd name="T81" fmla="*/ 26 h 415"/>
                <a:gd name="T82" fmla="*/ 139 w 304"/>
                <a:gd name="T83" fmla="*/ 20 h 415"/>
                <a:gd name="T84" fmla="*/ 143 w 304"/>
                <a:gd name="T85" fmla="*/ 1 h 415"/>
                <a:gd name="T86" fmla="*/ 158 w 304"/>
                <a:gd name="T87" fmla="*/ 2 h 415"/>
                <a:gd name="T88" fmla="*/ 166 w 304"/>
                <a:gd name="T89" fmla="*/ 20 h 415"/>
                <a:gd name="T90" fmla="*/ 174 w 304"/>
                <a:gd name="T91" fmla="*/ 20 h 415"/>
                <a:gd name="T92" fmla="*/ 213 w 304"/>
                <a:gd name="T93" fmla="*/ 25 h 415"/>
                <a:gd name="T94" fmla="*/ 246 w 304"/>
                <a:gd name="T95" fmla="*/ 36 h 415"/>
                <a:gd name="T96" fmla="*/ 264 w 304"/>
                <a:gd name="T97" fmla="*/ 49 h 415"/>
                <a:gd name="T98" fmla="*/ 128 w 304"/>
                <a:gd name="T99" fmla="*/ 82 h 415"/>
                <a:gd name="T100" fmla="*/ 105 w 304"/>
                <a:gd name="T101" fmla="*/ 90 h 415"/>
                <a:gd name="T102" fmla="*/ 97 w 304"/>
                <a:gd name="T103" fmla="*/ 100 h 415"/>
                <a:gd name="T104" fmla="*/ 95 w 304"/>
                <a:gd name="T105" fmla="*/ 120 h 415"/>
                <a:gd name="T106" fmla="*/ 105 w 304"/>
                <a:gd name="T107" fmla="*/ 136 h 415"/>
                <a:gd name="T108" fmla="*/ 118 w 304"/>
                <a:gd name="T109" fmla="*/ 143 h 415"/>
                <a:gd name="T110" fmla="*/ 139 w 304"/>
                <a:gd name="T111" fmla="*/ 81 h 415"/>
                <a:gd name="T112" fmla="*/ 178 w 304"/>
                <a:gd name="T113" fmla="*/ 317 h 415"/>
                <a:gd name="T114" fmla="*/ 204 w 304"/>
                <a:gd name="T115" fmla="*/ 310 h 415"/>
                <a:gd name="T116" fmla="*/ 213 w 304"/>
                <a:gd name="T117" fmla="*/ 300 h 415"/>
                <a:gd name="T118" fmla="*/ 215 w 304"/>
                <a:gd name="T119" fmla="*/ 279 h 415"/>
                <a:gd name="T120" fmla="*/ 205 w 304"/>
                <a:gd name="T121" fmla="*/ 261 h 415"/>
                <a:gd name="T122" fmla="*/ 188 w 304"/>
                <a:gd name="T123" fmla="*/ 252 h 415"/>
                <a:gd name="T124" fmla="*/ 166 w 304"/>
                <a:gd name="T125" fmla="*/ 318 h 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04" h="415">
                  <a:moveTo>
                    <a:pt x="264" y="49"/>
                  </a:moveTo>
                  <a:lnTo>
                    <a:pt x="264" y="49"/>
                  </a:lnTo>
                  <a:lnTo>
                    <a:pt x="271" y="55"/>
                  </a:lnTo>
                  <a:lnTo>
                    <a:pt x="277" y="64"/>
                  </a:lnTo>
                  <a:lnTo>
                    <a:pt x="283" y="73"/>
                  </a:lnTo>
                  <a:lnTo>
                    <a:pt x="286" y="81"/>
                  </a:lnTo>
                  <a:lnTo>
                    <a:pt x="289" y="91"/>
                  </a:lnTo>
                  <a:lnTo>
                    <a:pt x="292" y="102"/>
                  </a:lnTo>
                  <a:lnTo>
                    <a:pt x="293" y="114"/>
                  </a:lnTo>
                  <a:lnTo>
                    <a:pt x="294" y="126"/>
                  </a:lnTo>
                  <a:lnTo>
                    <a:pt x="212" y="126"/>
                  </a:lnTo>
                  <a:lnTo>
                    <a:pt x="212" y="126"/>
                  </a:lnTo>
                  <a:lnTo>
                    <a:pt x="211" y="116"/>
                  </a:lnTo>
                  <a:lnTo>
                    <a:pt x="209" y="108"/>
                  </a:lnTo>
                  <a:lnTo>
                    <a:pt x="206" y="101"/>
                  </a:lnTo>
                  <a:lnTo>
                    <a:pt x="202" y="94"/>
                  </a:lnTo>
                  <a:lnTo>
                    <a:pt x="202" y="94"/>
                  </a:lnTo>
                  <a:lnTo>
                    <a:pt x="199" y="92"/>
                  </a:lnTo>
                  <a:lnTo>
                    <a:pt x="195" y="90"/>
                  </a:lnTo>
                  <a:lnTo>
                    <a:pt x="188" y="86"/>
                  </a:lnTo>
                  <a:lnTo>
                    <a:pt x="177" y="84"/>
                  </a:lnTo>
                  <a:lnTo>
                    <a:pt x="166" y="81"/>
                  </a:lnTo>
                  <a:lnTo>
                    <a:pt x="166" y="157"/>
                  </a:lnTo>
                  <a:lnTo>
                    <a:pt x="166" y="157"/>
                  </a:lnTo>
                  <a:lnTo>
                    <a:pt x="188" y="162"/>
                  </a:lnTo>
                  <a:lnTo>
                    <a:pt x="205" y="167"/>
                  </a:lnTo>
                  <a:lnTo>
                    <a:pt x="205" y="167"/>
                  </a:lnTo>
                  <a:lnTo>
                    <a:pt x="227" y="174"/>
                  </a:lnTo>
                  <a:lnTo>
                    <a:pt x="246" y="183"/>
                  </a:lnTo>
                  <a:lnTo>
                    <a:pt x="262" y="192"/>
                  </a:lnTo>
                  <a:lnTo>
                    <a:pt x="274" y="201"/>
                  </a:lnTo>
                  <a:lnTo>
                    <a:pt x="274" y="201"/>
                  </a:lnTo>
                  <a:lnTo>
                    <a:pt x="282" y="208"/>
                  </a:lnTo>
                  <a:lnTo>
                    <a:pt x="287" y="216"/>
                  </a:lnTo>
                  <a:lnTo>
                    <a:pt x="293" y="224"/>
                  </a:lnTo>
                  <a:lnTo>
                    <a:pt x="297" y="233"/>
                  </a:lnTo>
                  <a:lnTo>
                    <a:pt x="300" y="242"/>
                  </a:lnTo>
                  <a:lnTo>
                    <a:pt x="303" y="252"/>
                  </a:lnTo>
                  <a:lnTo>
                    <a:pt x="304" y="263"/>
                  </a:lnTo>
                  <a:lnTo>
                    <a:pt x="304" y="273"/>
                  </a:lnTo>
                  <a:lnTo>
                    <a:pt x="304" y="273"/>
                  </a:lnTo>
                  <a:lnTo>
                    <a:pt x="304" y="287"/>
                  </a:lnTo>
                  <a:lnTo>
                    <a:pt x="303" y="299"/>
                  </a:lnTo>
                  <a:lnTo>
                    <a:pt x="299" y="310"/>
                  </a:lnTo>
                  <a:lnTo>
                    <a:pt x="296" y="320"/>
                  </a:lnTo>
                  <a:lnTo>
                    <a:pt x="292" y="330"/>
                  </a:lnTo>
                  <a:lnTo>
                    <a:pt x="286" y="339"/>
                  </a:lnTo>
                  <a:lnTo>
                    <a:pt x="279" y="347"/>
                  </a:lnTo>
                  <a:lnTo>
                    <a:pt x="271" y="354"/>
                  </a:lnTo>
                  <a:lnTo>
                    <a:pt x="271" y="354"/>
                  </a:lnTo>
                  <a:lnTo>
                    <a:pt x="261" y="362"/>
                  </a:lnTo>
                  <a:lnTo>
                    <a:pt x="249" y="370"/>
                  </a:lnTo>
                  <a:lnTo>
                    <a:pt x="237" y="375"/>
                  </a:lnTo>
                  <a:lnTo>
                    <a:pt x="224" y="380"/>
                  </a:lnTo>
                  <a:lnTo>
                    <a:pt x="210" y="385"/>
                  </a:lnTo>
                  <a:lnTo>
                    <a:pt x="195" y="388"/>
                  </a:lnTo>
                  <a:lnTo>
                    <a:pt x="180" y="390"/>
                  </a:lnTo>
                  <a:lnTo>
                    <a:pt x="166" y="391"/>
                  </a:lnTo>
                  <a:lnTo>
                    <a:pt x="166" y="415"/>
                  </a:lnTo>
                  <a:lnTo>
                    <a:pt x="139" y="415"/>
                  </a:lnTo>
                  <a:lnTo>
                    <a:pt x="139" y="390"/>
                  </a:lnTo>
                  <a:lnTo>
                    <a:pt x="139" y="390"/>
                  </a:lnTo>
                  <a:lnTo>
                    <a:pt x="124" y="389"/>
                  </a:lnTo>
                  <a:lnTo>
                    <a:pt x="109" y="387"/>
                  </a:lnTo>
                  <a:lnTo>
                    <a:pt x="96" y="384"/>
                  </a:lnTo>
                  <a:lnTo>
                    <a:pt x="83" y="379"/>
                  </a:lnTo>
                  <a:lnTo>
                    <a:pt x="70" y="374"/>
                  </a:lnTo>
                  <a:lnTo>
                    <a:pt x="58" y="367"/>
                  </a:lnTo>
                  <a:lnTo>
                    <a:pt x="47" y="361"/>
                  </a:lnTo>
                  <a:lnTo>
                    <a:pt x="37" y="352"/>
                  </a:lnTo>
                  <a:lnTo>
                    <a:pt x="37" y="352"/>
                  </a:lnTo>
                  <a:lnTo>
                    <a:pt x="28" y="344"/>
                  </a:lnTo>
                  <a:lnTo>
                    <a:pt x="22" y="335"/>
                  </a:lnTo>
                  <a:lnTo>
                    <a:pt x="15" y="325"/>
                  </a:lnTo>
                  <a:lnTo>
                    <a:pt x="10" y="314"/>
                  </a:lnTo>
                  <a:lnTo>
                    <a:pt x="5" y="303"/>
                  </a:lnTo>
                  <a:lnTo>
                    <a:pt x="2" y="290"/>
                  </a:lnTo>
                  <a:lnTo>
                    <a:pt x="1" y="277"/>
                  </a:lnTo>
                  <a:lnTo>
                    <a:pt x="0" y="264"/>
                  </a:lnTo>
                  <a:lnTo>
                    <a:pt x="90" y="264"/>
                  </a:lnTo>
                  <a:lnTo>
                    <a:pt x="90" y="264"/>
                  </a:lnTo>
                  <a:lnTo>
                    <a:pt x="93" y="277"/>
                  </a:lnTo>
                  <a:lnTo>
                    <a:pt x="95" y="289"/>
                  </a:lnTo>
                  <a:lnTo>
                    <a:pt x="98" y="299"/>
                  </a:lnTo>
                  <a:lnTo>
                    <a:pt x="103" y="305"/>
                  </a:lnTo>
                  <a:lnTo>
                    <a:pt x="103" y="305"/>
                  </a:lnTo>
                  <a:lnTo>
                    <a:pt x="105" y="308"/>
                  </a:lnTo>
                  <a:lnTo>
                    <a:pt x="108" y="311"/>
                  </a:lnTo>
                  <a:lnTo>
                    <a:pt x="117" y="314"/>
                  </a:lnTo>
                  <a:lnTo>
                    <a:pt x="127" y="316"/>
                  </a:lnTo>
                  <a:lnTo>
                    <a:pt x="139" y="318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11" y="231"/>
                  </a:lnTo>
                  <a:lnTo>
                    <a:pt x="98" y="228"/>
                  </a:lnTo>
                  <a:lnTo>
                    <a:pt x="85" y="223"/>
                  </a:lnTo>
                  <a:lnTo>
                    <a:pt x="72" y="218"/>
                  </a:lnTo>
                  <a:lnTo>
                    <a:pt x="59" y="211"/>
                  </a:lnTo>
                  <a:lnTo>
                    <a:pt x="47" y="205"/>
                  </a:lnTo>
                  <a:lnTo>
                    <a:pt x="36" y="196"/>
                  </a:lnTo>
                  <a:lnTo>
                    <a:pt x="36" y="196"/>
                  </a:lnTo>
                  <a:lnTo>
                    <a:pt x="29" y="189"/>
                  </a:lnTo>
                  <a:lnTo>
                    <a:pt x="23" y="182"/>
                  </a:lnTo>
                  <a:lnTo>
                    <a:pt x="17" y="174"/>
                  </a:lnTo>
                  <a:lnTo>
                    <a:pt x="14" y="165"/>
                  </a:lnTo>
                  <a:lnTo>
                    <a:pt x="11" y="157"/>
                  </a:lnTo>
                  <a:lnTo>
                    <a:pt x="7" y="148"/>
                  </a:lnTo>
                  <a:lnTo>
                    <a:pt x="6" y="138"/>
                  </a:lnTo>
                  <a:lnTo>
                    <a:pt x="6" y="127"/>
                  </a:lnTo>
                  <a:lnTo>
                    <a:pt x="6" y="127"/>
                  </a:lnTo>
                  <a:lnTo>
                    <a:pt x="6" y="115"/>
                  </a:lnTo>
                  <a:lnTo>
                    <a:pt x="8" y="104"/>
                  </a:lnTo>
                  <a:lnTo>
                    <a:pt x="11" y="94"/>
                  </a:lnTo>
                  <a:lnTo>
                    <a:pt x="15" y="84"/>
                  </a:lnTo>
                  <a:lnTo>
                    <a:pt x="19" y="75"/>
                  </a:lnTo>
                  <a:lnTo>
                    <a:pt x="26" y="66"/>
                  </a:lnTo>
                  <a:lnTo>
                    <a:pt x="33" y="57"/>
                  </a:lnTo>
                  <a:lnTo>
                    <a:pt x="41" y="50"/>
                  </a:lnTo>
                  <a:lnTo>
                    <a:pt x="41" y="50"/>
                  </a:lnTo>
                  <a:lnTo>
                    <a:pt x="52" y="41"/>
                  </a:lnTo>
                  <a:lnTo>
                    <a:pt x="64" y="34"/>
                  </a:lnTo>
                  <a:lnTo>
                    <a:pt x="76" y="29"/>
                  </a:lnTo>
                  <a:lnTo>
                    <a:pt x="88" y="26"/>
                  </a:lnTo>
                  <a:lnTo>
                    <a:pt x="100" y="24"/>
                  </a:lnTo>
                  <a:lnTo>
                    <a:pt x="112" y="21"/>
                  </a:lnTo>
                  <a:lnTo>
                    <a:pt x="139" y="20"/>
                  </a:lnTo>
                  <a:lnTo>
                    <a:pt x="139" y="0"/>
                  </a:lnTo>
                  <a:lnTo>
                    <a:pt x="139" y="0"/>
                  </a:lnTo>
                  <a:lnTo>
                    <a:pt x="143" y="1"/>
                  </a:lnTo>
                  <a:lnTo>
                    <a:pt x="148" y="2"/>
                  </a:lnTo>
                  <a:lnTo>
                    <a:pt x="153" y="2"/>
                  </a:lnTo>
                  <a:lnTo>
                    <a:pt x="158" y="2"/>
                  </a:lnTo>
                  <a:lnTo>
                    <a:pt x="158" y="2"/>
                  </a:lnTo>
                  <a:lnTo>
                    <a:pt x="166" y="0"/>
                  </a:lnTo>
                  <a:lnTo>
                    <a:pt x="166" y="20"/>
                  </a:lnTo>
                  <a:lnTo>
                    <a:pt x="166" y="20"/>
                  </a:lnTo>
                  <a:lnTo>
                    <a:pt x="174" y="20"/>
                  </a:lnTo>
                  <a:lnTo>
                    <a:pt x="174" y="20"/>
                  </a:lnTo>
                  <a:lnTo>
                    <a:pt x="188" y="20"/>
                  </a:lnTo>
                  <a:lnTo>
                    <a:pt x="201" y="22"/>
                  </a:lnTo>
                  <a:lnTo>
                    <a:pt x="213" y="25"/>
                  </a:lnTo>
                  <a:lnTo>
                    <a:pt x="225" y="28"/>
                  </a:lnTo>
                  <a:lnTo>
                    <a:pt x="236" y="31"/>
                  </a:lnTo>
                  <a:lnTo>
                    <a:pt x="246" y="36"/>
                  </a:lnTo>
                  <a:lnTo>
                    <a:pt x="256" y="42"/>
                  </a:lnTo>
                  <a:lnTo>
                    <a:pt x="264" y="49"/>
                  </a:lnTo>
                  <a:lnTo>
                    <a:pt x="264" y="49"/>
                  </a:lnTo>
                  <a:close/>
                  <a:moveTo>
                    <a:pt x="139" y="81"/>
                  </a:moveTo>
                  <a:lnTo>
                    <a:pt x="139" y="81"/>
                  </a:lnTo>
                  <a:lnTo>
                    <a:pt x="128" y="82"/>
                  </a:lnTo>
                  <a:lnTo>
                    <a:pt x="119" y="85"/>
                  </a:lnTo>
                  <a:lnTo>
                    <a:pt x="111" y="87"/>
                  </a:lnTo>
                  <a:lnTo>
                    <a:pt x="105" y="90"/>
                  </a:lnTo>
                  <a:lnTo>
                    <a:pt x="105" y="90"/>
                  </a:lnTo>
                  <a:lnTo>
                    <a:pt x="100" y="94"/>
                  </a:lnTo>
                  <a:lnTo>
                    <a:pt x="97" y="100"/>
                  </a:lnTo>
                  <a:lnTo>
                    <a:pt x="95" y="106"/>
                  </a:lnTo>
                  <a:lnTo>
                    <a:pt x="94" y="113"/>
                  </a:lnTo>
                  <a:lnTo>
                    <a:pt x="95" y="120"/>
                  </a:lnTo>
                  <a:lnTo>
                    <a:pt x="97" y="125"/>
                  </a:lnTo>
                  <a:lnTo>
                    <a:pt x="100" y="130"/>
                  </a:lnTo>
                  <a:lnTo>
                    <a:pt x="105" y="136"/>
                  </a:lnTo>
                  <a:lnTo>
                    <a:pt x="105" y="136"/>
                  </a:lnTo>
                  <a:lnTo>
                    <a:pt x="110" y="139"/>
                  </a:lnTo>
                  <a:lnTo>
                    <a:pt x="118" y="143"/>
                  </a:lnTo>
                  <a:lnTo>
                    <a:pt x="139" y="149"/>
                  </a:lnTo>
                  <a:lnTo>
                    <a:pt x="139" y="81"/>
                  </a:lnTo>
                  <a:lnTo>
                    <a:pt x="139" y="81"/>
                  </a:lnTo>
                  <a:close/>
                  <a:moveTo>
                    <a:pt x="166" y="318"/>
                  </a:moveTo>
                  <a:lnTo>
                    <a:pt x="166" y="318"/>
                  </a:lnTo>
                  <a:lnTo>
                    <a:pt x="178" y="317"/>
                  </a:lnTo>
                  <a:lnTo>
                    <a:pt x="189" y="316"/>
                  </a:lnTo>
                  <a:lnTo>
                    <a:pt x="198" y="313"/>
                  </a:lnTo>
                  <a:lnTo>
                    <a:pt x="204" y="310"/>
                  </a:lnTo>
                  <a:lnTo>
                    <a:pt x="204" y="310"/>
                  </a:lnTo>
                  <a:lnTo>
                    <a:pt x="209" y="305"/>
                  </a:lnTo>
                  <a:lnTo>
                    <a:pt x="213" y="300"/>
                  </a:lnTo>
                  <a:lnTo>
                    <a:pt x="215" y="293"/>
                  </a:lnTo>
                  <a:lnTo>
                    <a:pt x="216" y="287"/>
                  </a:lnTo>
                  <a:lnTo>
                    <a:pt x="215" y="279"/>
                  </a:lnTo>
                  <a:lnTo>
                    <a:pt x="213" y="272"/>
                  </a:lnTo>
                  <a:lnTo>
                    <a:pt x="210" y="267"/>
                  </a:lnTo>
                  <a:lnTo>
                    <a:pt x="205" y="261"/>
                  </a:lnTo>
                  <a:lnTo>
                    <a:pt x="205" y="261"/>
                  </a:lnTo>
                  <a:lnTo>
                    <a:pt x="198" y="256"/>
                  </a:lnTo>
                  <a:lnTo>
                    <a:pt x="188" y="252"/>
                  </a:lnTo>
                  <a:lnTo>
                    <a:pt x="177" y="247"/>
                  </a:lnTo>
                  <a:lnTo>
                    <a:pt x="166" y="244"/>
                  </a:lnTo>
                  <a:lnTo>
                    <a:pt x="166" y="318"/>
                  </a:lnTo>
                  <a:lnTo>
                    <a:pt x="166" y="3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96">
              <a:extLst>
                <a:ext uri="{FF2B5EF4-FFF2-40B4-BE49-F238E27FC236}">
                  <a16:creationId xmlns:a16="http://schemas.microsoft.com/office/drawing/2014/main" id="{96E7BB83-7EA6-4B51-9D54-51180EF216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1735138"/>
              <a:ext cx="361950" cy="134938"/>
            </a:xfrm>
            <a:custGeom>
              <a:avLst/>
              <a:gdLst>
                <a:gd name="T0" fmla="*/ 658 w 686"/>
                <a:gd name="T1" fmla="*/ 239 h 255"/>
                <a:gd name="T2" fmla="*/ 634 w 686"/>
                <a:gd name="T3" fmla="*/ 228 h 255"/>
                <a:gd name="T4" fmla="*/ 593 w 686"/>
                <a:gd name="T5" fmla="*/ 223 h 255"/>
                <a:gd name="T6" fmla="*/ 542 w 686"/>
                <a:gd name="T7" fmla="*/ 229 h 255"/>
                <a:gd name="T8" fmla="*/ 520 w 686"/>
                <a:gd name="T9" fmla="*/ 239 h 255"/>
                <a:gd name="T10" fmla="*/ 520 w 686"/>
                <a:gd name="T11" fmla="*/ 246 h 255"/>
                <a:gd name="T12" fmla="*/ 511 w 686"/>
                <a:gd name="T13" fmla="*/ 253 h 255"/>
                <a:gd name="T14" fmla="*/ 502 w 686"/>
                <a:gd name="T15" fmla="*/ 252 h 255"/>
                <a:gd name="T16" fmla="*/ 498 w 686"/>
                <a:gd name="T17" fmla="*/ 245 h 255"/>
                <a:gd name="T18" fmla="*/ 491 w 686"/>
                <a:gd name="T19" fmla="*/ 237 h 255"/>
                <a:gd name="T20" fmla="*/ 466 w 686"/>
                <a:gd name="T21" fmla="*/ 227 h 255"/>
                <a:gd name="T22" fmla="*/ 405 w 686"/>
                <a:gd name="T23" fmla="*/ 224 h 255"/>
                <a:gd name="T24" fmla="*/ 368 w 686"/>
                <a:gd name="T25" fmla="*/ 233 h 255"/>
                <a:gd name="T26" fmla="*/ 354 w 686"/>
                <a:gd name="T27" fmla="*/ 244 h 255"/>
                <a:gd name="T28" fmla="*/ 350 w 686"/>
                <a:gd name="T29" fmla="*/ 251 h 255"/>
                <a:gd name="T30" fmla="*/ 343 w 686"/>
                <a:gd name="T31" fmla="*/ 255 h 255"/>
                <a:gd name="T32" fmla="*/ 333 w 686"/>
                <a:gd name="T33" fmla="*/ 248 h 255"/>
                <a:gd name="T34" fmla="*/ 332 w 686"/>
                <a:gd name="T35" fmla="*/ 240 h 255"/>
                <a:gd name="T36" fmla="*/ 310 w 686"/>
                <a:gd name="T37" fmla="*/ 229 h 255"/>
                <a:gd name="T38" fmla="*/ 261 w 686"/>
                <a:gd name="T39" fmla="*/ 223 h 255"/>
                <a:gd name="T40" fmla="*/ 210 w 686"/>
                <a:gd name="T41" fmla="*/ 229 h 255"/>
                <a:gd name="T42" fmla="*/ 189 w 686"/>
                <a:gd name="T43" fmla="*/ 240 h 255"/>
                <a:gd name="T44" fmla="*/ 187 w 686"/>
                <a:gd name="T45" fmla="*/ 245 h 255"/>
                <a:gd name="T46" fmla="*/ 180 w 686"/>
                <a:gd name="T47" fmla="*/ 253 h 255"/>
                <a:gd name="T48" fmla="*/ 171 w 686"/>
                <a:gd name="T49" fmla="*/ 252 h 255"/>
                <a:gd name="T50" fmla="*/ 167 w 686"/>
                <a:gd name="T51" fmla="*/ 241 h 255"/>
                <a:gd name="T52" fmla="*/ 160 w 686"/>
                <a:gd name="T53" fmla="*/ 236 h 255"/>
                <a:gd name="T54" fmla="*/ 135 w 686"/>
                <a:gd name="T55" fmla="*/ 227 h 255"/>
                <a:gd name="T56" fmla="*/ 72 w 686"/>
                <a:gd name="T57" fmla="*/ 224 h 255"/>
                <a:gd name="T58" fmla="*/ 43 w 686"/>
                <a:gd name="T59" fmla="*/ 232 h 255"/>
                <a:gd name="T60" fmla="*/ 22 w 686"/>
                <a:gd name="T61" fmla="*/ 245 h 255"/>
                <a:gd name="T62" fmla="*/ 21 w 686"/>
                <a:gd name="T63" fmla="*/ 247 h 255"/>
                <a:gd name="T64" fmla="*/ 11 w 686"/>
                <a:gd name="T65" fmla="*/ 255 h 255"/>
                <a:gd name="T66" fmla="*/ 4 w 686"/>
                <a:gd name="T67" fmla="*/ 251 h 255"/>
                <a:gd name="T68" fmla="*/ 0 w 686"/>
                <a:gd name="T69" fmla="*/ 239 h 255"/>
                <a:gd name="T70" fmla="*/ 23 w 686"/>
                <a:gd name="T71" fmla="*/ 190 h 255"/>
                <a:gd name="T72" fmla="*/ 69 w 686"/>
                <a:gd name="T73" fmla="*/ 129 h 255"/>
                <a:gd name="T74" fmla="*/ 129 w 686"/>
                <a:gd name="T75" fmla="*/ 82 h 255"/>
                <a:gd name="T76" fmla="*/ 199 w 686"/>
                <a:gd name="T77" fmla="*/ 49 h 255"/>
                <a:gd name="T78" fmla="*/ 277 w 686"/>
                <a:gd name="T79" fmla="*/ 31 h 255"/>
                <a:gd name="T80" fmla="*/ 332 w 686"/>
                <a:gd name="T81" fmla="*/ 11 h 255"/>
                <a:gd name="T82" fmla="*/ 335 w 686"/>
                <a:gd name="T83" fmla="*/ 3 h 255"/>
                <a:gd name="T84" fmla="*/ 343 w 686"/>
                <a:gd name="T85" fmla="*/ 0 h 255"/>
                <a:gd name="T86" fmla="*/ 353 w 686"/>
                <a:gd name="T87" fmla="*/ 7 h 255"/>
                <a:gd name="T88" fmla="*/ 354 w 686"/>
                <a:gd name="T89" fmla="*/ 26 h 255"/>
                <a:gd name="T90" fmla="*/ 436 w 686"/>
                <a:gd name="T91" fmla="*/ 35 h 255"/>
                <a:gd name="T92" fmla="*/ 511 w 686"/>
                <a:gd name="T93" fmla="*/ 58 h 255"/>
                <a:gd name="T94" fmla="*/ 578 w 686"/>
                <a:gd name="T95" fmla="*/ 96 h 255"/>
                <a:gd name="T96" fmla="*/ 634 w 686"/>
                <a:gd name="T97" fmla="*/ 148 h 255"/>
                <a:gd name="T98" fmla="*/ 675 w 686"/>
                <a:gd name="T99" fmla="*/ 214 h 255"/>
                <a:gd name="T100" fmla="*/ 686 w 686"/>
                <a:gd name="T101" fmla="*/ 244 h 255"/>
                <a:gd name="T102" fmla="*/ 678 w 686"/>
                <a:gd name="T103" fmla="*/ 253 h 255"/>
                <a:gd name="T104" fmla="*/ 670 w 686"/>
                <a:gd name="T105" fmla="*/ 253 h 255"/>
                <a:gd name="T106" fmla="*/ 664 w 686"/>
                <a:gd name="T107" fmla="*/ 247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6" h="255">
                  <a:moveTo>
                    <a:pt x="664" y="245"/>
                  </a:moveTo>
                  <a:lnTo>
                    <a:pt x="664" y="245"/>
                  </a:lnTo>
                  <a:lnTo>
                    <a:pt x="658" y="239"/>
                  </a:lnTo>
                  <a:lnTo>
                    <a:pt x="651" y="235"/>
                  </a:lnTo>
                  <a:lnTo>
                    <a:pt x="642" y="232"/>
                  </a:lnTo>
                  <a:lnTo>
                    <a:pt x="634" y="228"/>
                  </a:lnTo>
                  <a:lnTo>
                    <a:pt x="624" y="226"/>
                  </a:lnTo>
                  <a:lnTo>
                    <a:pt x="614" y="224"/>
                  </a:lnTo>
                  <a:lnTo>
                    <a:pt x="593" y="223"/>
                  </a:lnTo>
                  <a:lnTo>
                    <a:pt x="571" y="224"/>
                  </a:lnTo>
                  <a:lnTo>
                    <a:pt x="552" y="227"/>
                  </a:lnTo>
                  <a:lnTo>
                    <a:pt x="542" y="229"/>
                  </a:lnTo>
                  <a:lnTo>
                    <a:pt x="534" y="233"/>
                  </a:lnTo>
                  <a:lnTo>
                    <a:pt x="526" y="236"/>
                  </a:lnTo>
                  <a:lnTo>
                    <a:pt x="520" y="239"/>
                  </a:lnTo>
                  <a:lnTo>
                    <a:pt x="520" y="241"/>
                  </a:lnTo>
                  <a:lnTo>
                    <a:pt x="520" y="241"/>
                  </a:lnTo>
                  <a:lnTo>
                    <a:pt x="520" y="246"/>
                  </a:lnTo>
                  <a:lnTo>
                    <a:pt x="518" y="249"/>
                  </a:lnTo>
                  <a:lnTo>
                    <a:pt x="514" y="252"/>
                  </a:lnTo>
                  <a:lnTo>
                    <a:pt x="511" y="253"/>
                  </a:lnTo>
                  <a:lnTo>
                    <a:pt x="511" y="253"/>
                  </a:lnTo>
                  <a:lnTo>
                    <a:pt x="507" y="253"/>
                  </a:lnTo>
                  <a:lnTo>
                    <a:pt x="502" y="252"/>
                  </a:lnTo>
                  <a:lnTo>
                    <a:pt x="500" y="249"/>
                  </a:lnTo>
                  <a:lnTo>
                    <a:pt x="498" y="245"/>
                  </a:lnTo>
                  <a:lnTo>
                    <a:pt x="498" y="245"/>
                  </a:lnTo>
                  <a:lnTo>
                    <a:pt x="498" y="241"/>
                  </a:lnTo>
                  <a:lnTo>
                    <a:pt x="498" y="241"/>
                  </a:lnTo>
                  <a:lnTo>
                    <a:pt x="491" y="237"/>
                  </a:lnTo>
                  <a:lnTo>
                    <a:pt x="484" y="233"/>
                  </a:lnTo>
                  <a:lnTo>
                    <a:pt x="475" y="230"/>
                  </a:lnTo>
                  <a:lnTo>
                    <a:pt x="466" y="227"/>
                  </a:lnTo>
                  <a:lnTo>
                    <a:pt x="447" y="224"/>
                  </a:lnTo>
                  <a:lnTo>
                    <a:pt x="426" y="223"/>
                  </a:lnTo>
                  <a:lnTo>
                    <a:pt x="405" y="224"/>
                  </a:lnTo>
                  <a:lnTo>
                    <a:pt x="385" y="227"/>
                  </a:lnTo>
                  <a:lnTo>
                    <a:pt x="377" y="229"/>
                  </a:lnTo>
                  <a:lnTo>
                    <a:pt x="368" y="233"/>
                  </a:lnTo>
                  <a:lnTo>
                    <a:pt x="360" y="236"/>
                  </a:lnTo>
                  <a:lnTo>
                    <a:pt x="354" y="240"/>
                  </a:lnTo>
                  <a:lnTo>
                    <a:pt x="354" y="244"/>
                  </a:lnTo>
                  <a:lnTo>
                    <a:pt x="354" y="244"/>
                  </a:lnTo>
                  <a:lnTo>
                    <a:pt x="353" y="248"/>
                  </a:lnTo>
                  <a:lnTo>
                    <a:pt x="350" y="251"/>
                  </a:lnTo>
                  <a:lnTo>
                    <a:pt x="347" y="253"/>
                  </a:lnTo>
                  <a:lnTo>
                    <a:pt x="343" y="255"/>
                  </a:lnTo>
                  <a:lnTo>
                    <a:pt x="343" y="255"/>
                  </a:lnTo>
                  <a:lnTo>
                    <a:pt x="338" y="253"/>
                  </a:lnTo>
                  <a:lnTo>
                    <a:pt x="335" y="251"/>
                  </a:lnTo>
                  <a:lnTo>
                    <a:pt x="333" y="248"/>
                  </a:lnTo>
                  <a:lnTo>
                    <a:pt x="332" y="244"/>
                  </a:lnTo>
                  <a:lnTo>
                    <a:pt x="332" y="240"/>
                  </a:lnTo>
                  <a:lnTo>
                    <a:pt x="332" y="240"/>
                  </a:lnTo>
                  <a:lnTo>
                    <a:pt x="325" y="236"/>
                  </a:lnTo>
                  <a:lnTo>
                    <a:pt x="319" y="233"/>
                  </a:lnTo>
                  <a:lnTo>
                    <a:pt x="310" y="229"/>
                  </a:lnTo>
                  <a:lnTo>
                    <a:pt x="301" y="227"/>
                  </a:lnTo>
                  <a:lnTo>
                    <a:pt x="281" y="224"/>
                  </a:lnTo>
                  <a:lnTo>
                    <a:pt x="261" y="223"/>
                  </a:lnTo>
                  <a:lnTo>
                    <a:pt x="240" y="224"/>
                  </a:lnTo>
                  <a:lnTo>
                    <a:pt x="220" y="227"/>
                  </a:lnTo>
                  <a:lnTo>
                    <a:pt x="210" y="229"/>
                  </a:lnTo>
                  <a:lnTo>
                    <a:pt x="203" y="233"/>
                  </a:lnTo>
                  <a:lnTo>
                    <a:pt x="195" y="237"/>
                  </a:lnTo>
                  <a:lnTo>
                    <a:pt x="189" y="240"/>
                  </a:lnTo>
                  <a:lnTo>
                    <a:pt x="189" y="240"/>
                  </a:lnTo>
                  <a:lnTo>
                    <a:pt x="187" y="245"/>
                  </a:lnTo>
                  <a:lnTo>
                    <a:pt x="187" y="245"/>
                  </a:lnTo>
                  <a:lnTo>
                    <a:pt x="186" y="249"/>
                  </a:lnTo>
                  <a:lnTo>
                    <a:pt x="183" y="252"/>
                  </a:lnTo>
                  <a:lnTo>
                    <a:pt x="180" y="253"/>
                  </a:lnTo>
                  <a:lnTo>
                    <a:pt x="175" y="253"/>
                  </a:lnTo>
                  <a:lnTo>
                    <a:pt x="175" y="253"/>
                  </a:lnTo>
                  <a:lnTo>
                    <a:pt x="171" y="252"/>
                  </a:lnTo>
                  <a:lnTo>
                    <a:pt x="168" y="249"/>
                  </a:lnTo>
                  <a:lnTo>
                    <a:pt x="167" y="246"/>
                  </a:lnTo>
                  <a:lnTo>
                    <a:pt x="167" y="241"/>
                  </a:lnTo>
                  <a:lnTo>
                    <a:pt x="167" y="240"/>
                  </a:lnTo>
                  <a:lnTo>
                    <a:pt x="167" y="240"/>
                  </a:lnTo>
                  <a:lnTo>
                    <a:pt x="160" y="236"/>
                  </a:lnTo>
                  <a:lnTo>
                    <a:pt x="152" y="233"/>
                  </a:lnTo>
                  <a:lnTo>
                    <a:pt x="144" y="229"/>
                  </a:lnTo>
                  <a:lnTo>
                    <a:pt x="135" y="227"/>
                  </a:lnTo>
                  <a:lnTo>
                    <a:pt x="114" y="224"/>
                  </a:lnTo>
                  <a:lnTo>
                    <a:pt x="93" y="223"/>
                  </a:lnTo>
                  <a:lnTo>
                    <a:pt x="72" y="224"/>
                  </a:lnTo>
                  <a:lnTo>
                    <a:pt x="62" y="226"/>
                  </a:lnTo>
                  <a:lnTo>
                    <a:pt x="52" y="228"/>
                  </a:lnTo>
                  <a:lnTo>
                    <a:pt x="43" y="232"/>
                  </a:lnTo>
                  <a:lnTo>
                    <a:pt x="35" y="235"/>
                  </a:lnTo>
                  <a:lnTo>
                    <a:pt x="28" y="239"/>
                  </a:lnTo>
                  <a:lnTo>
                    <a:pt x="22" y="245"/>
                  </a:lnTo>
                  <a:lnTo>
                    <a:pt x="22" y="245"/>
                  </a:lnTo>
                  <a:lnTo>
                    <a:pt x="21" y="247"/>
                  </a:lnTo>
                  <a:lnTo>
                    <a:pt x="21" y="247"/>
                  </a:lnTo>
                  <a:lnTo>
                    <a:pt x="19" y="250"/>
                  </a:lnTo>
                  <a:lnTo>
                    <a:pt x="16" y="253"/>
                  </a:lnTo>
                  <a:lnTo>
                    <a:pt x="11" y="255"/>
                  </a:lnTo>
                  <a:lnTo>
                    <a:pt x="7" y="253"/>
                  </a:lnTo>
                  <a:lnTo>
                    <a:pt x="7" y="253"/>
                  </a:lnTo>
                  <a:lnTo>
                    <a:pt x="4" y="251"/>
                  </a:lnTo>
                  <a:lnTo>
                    <a:pt x="2" y="248"/>
                  </a:lnTo>
                  <a:lnTo>
                    <a:pt x="0" y="244"/>
                  </a:lnTo>
                  <a:lnTo>
                    <a:pt x="0" y="239"/>
                  </a:lnTo>
                  <a:lnTo>
                    <a:pt x="0" y="239"/>
                  </a:lnTo>
                  <a:lnTo>
                    <a:pt x="11" y="214"/>
                  </a:lnTo>
                  <a:lnTo>
                    <a:pt x="23" y="190"/>
                  </a:lnTo>
                  <a:lnTo>
                    <a:pt x="38" y="168"/>
                  </a:lnTo>
                  <a:lnTo>
                    <a:pt x="53" y="148"/>
                  </a:lnTo>
                  <a:lnTo>
                    <a:pt x="69" y="129"/>
                  </a:lnTo>
                  <a:lnTo>
                    <a:pt x="88" y="112"/>
                  </a:lnTo>
                  <a:lnTo>
                    <a:pt x="108" y="96"/>
                  </a:lnTo>
                  <a:lnTo>
                    <a:pt x="129" y="82"/>
                  </a:lnTo>
                  <a:lnTo>
                    <a:pt x="151" y="69"/>
                  </a:lnTo>
                  <a:lnTo>
                    <a:pt x="174" y="58"/>
                  </a:lnTo>
                  <a:lnTo>
                    <a:pt x="199" y="49"/>
                  </a:lnTo>
                  <a:lnTo>
                    <a:pt x="225" y="42"/>
                  </a:lnTo>
                  <a:lnTo>
                    <a:pt x="251" y="35"/>
                  </a:lnTo>
                  <a:lnTo>
                    <a:pt x="277" y="31"/>
                  </a:lnTo>
                  <a:lnTo>
                    <a:pt x="304" y="27"/>
                  </a:lnTo>
                  <a:lnTo>
                    <a:pt x="332" y="26"/>
                  </a:lnTo>
                  <a:lnTo>
                    <a:pt x="332" y="11"/>
                  </a:lnTo>
                  <a:lnTo>
                    <a:pt x="332" y="11"/>
                  </a:lnTo>
                  <a:lnTo>
                    <a:pt x="333" y="7"/>
                  </a:lnTo>
                  <a:lnTo>
                    <a:pt x="335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7" y="1"/>
                  </a:lnTo>
                  <a:lnTo>
                    <a:pt x="350" y="3"/>
                  </a:lnTo>
                  <a:lnTo>
                    <a:pt x="353" y="7"/>
                  </a:lnTo>
                  <a:lnTo>
                    <a:pt x="354" y="11"/>
                  </a:lnTo>
                  <a:lnTo>
                    <a:pt x="354" y="26"/>
                  </a:lnTo>
                  <a:lnTo>
                    <a:pt x="354" y="26"/>
                  </a:lnTo>
                  <a:lnTo>
                    <a:pt x="382" y="27"/>
                  </a:lnTo>
                  <a:lnTo>
                    <a:pt x="409" y="31"/>
                  </a:lnTo>
                  <a:lnTo>
                    <a:pt x="436" y="35"/>
                  </a:lnTo>
                  <a:lnTo>
                    <a:pt x="462" y="42"/>
                  </a:lnTo>
                  <a:lnTo>
                    <a:pt x="487" y="49"/>
                  </a:lnTo>
                  <a:lnTo>
                    <a:pt x="511" y="58"/>
                  </a:lnTo>
                  <a:lnTo>
                    <a:pt x="534" y="69"/>
                  </a:lnTo>
                  <a:lnTo>
                    <a:pt x="557" y="82"/>
                  </a:lnTo>
                  <a:lnTo>
                    <a:pt x="578" y="96"/>
                  </a:lnTo>
                  <a:lnTo>
                    <a:pt x="597" y="112"/>
                  </a:lnTo>
                  <a:lnTo>
                    <a:pt x="616" y="129"/>
                  </a:lnTo>
                  <a:lnTo>
                    <a:pt x="634" y="148"/>
                  </a:lnTo>
                  <a:lnTo>
                    <a:pt x="649" y="168"/>
                  </a:lnTo>
                  <a:lnTo>
                    <a:pt x="663" y="190"/>
                  </a:lnTo>
                  <a:lnTo>
                    <a:pt x="675" y="214"/>
                  </a:lnTo>
                  <a:lnTo>
                    <a:pt x="685" y="239"/>
                  </a:lnTo>
                  <a:lnTo>
                    <a:pt x="685" y="239"/>
                  </a:lnTo>
                  <a:lnTo>
                    <a:pt x="686" y="244"/>
                  </a:lnTo>
                  <a:lnTo>
                    <a:pt x="685" y="248"/>
                  </a:lnTo>
                  <a:lnTo>
                    <a:pt x="682" y="251"/>
                  </a:lnTo>
                  <a:lnTo>
                    <a:pt x="678" y="253"/>
                  </a:lnTo>
                  <a:lnTo>
                    <a:pt x="678" y="253"/>
                  </a:lnTo>
                  <a:lnTo>
                    <a:pt x="674" y="255"/>
                  </a:lnTo>
                  <a:lnTo>
                    <a:pt x="670" y="253"/>
                  </a:lnTo>
                  <a:lnTo>
                    <a:pt x="666" y="250"/>
                  </a:lnTo>
                  <a:lnTo>
                    <a:pt x="664" y="247"/>
                  </a:lnTo>
                  <a:lnTo>
                    <a:pt x="664" y="247"/>
                  </a:lnTo>
                  <a:lnTo>
                    <a:pt x="664" y="245"/>
                  </a:lnTo>
                  <a:lnTo>
                    <a:pt x="664" y="2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89853347-FDC4-4B13-B955-83172329F351}"/>
              </a:ext>
            </a:extLst>
          </p:cNvPr>
          <p:cNvGrpSpPr/>
          <p:nvPr/>
        </p:nvGrpSpPr>
        <p:grpSpPr>
          <a:xfrm>
            <a:off x="3254906" y="2130895"/>
            <a:ext cx="624996" cy="622298"/>
            <a:chOff x="2270125" y="1735138"/>
            <a:chExt cx="368301" cy="366713"/>
          </a:xfrm>
          <a:solidFill>
            <a:schemeClr val="accent2"/>
          </a:solidFill>
        </p:grpSpPr>
        <p:sp>
          <p:nvSpPr>
            <p:cNvPr id="53" name="Freeform 202">
              <a:extLst>
                <a:ext uri="{FF2B5EF4-FFF2-40B4-BE49-F238E27FC236}">
                  <a16:creationId xmlns:a16="http://schemas.microsoft.com/office/drawing/2014/main" id="{3482CDEC-474B-484C-8CC5-46AE3B060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998663"/>
              <a:ext cx="103188" cy="103188"/>
            </a:xfrm>
            <a:custGeom>
              <a:avLst/>
              <a:gdLst>
                <a:gd name="T0" fmla="*/ 17 w 196"/>
                <a:gd name="T1" fmla="*/ 0 h 195"/>
                <a:gd name="T2" fmla="*/ 180 w 196"/>
                <a:gd name="T3" fmla="*/ 0 h 195"/>
                <a:gd name="T4" fmla="*/ 180 w 196"/>
                <a:gd name="T5" fmla="*/ 0 h 195"/>
                <a:gd name="T6" fmla="*/ 183 w 196"/>
                <a:gd name="T7" fmla="*/ 1 h 195"/>
                <a:gd name="T8" fmla="*/ 186 w 196"/>
                <a:gd name="T9" fmla="*/ 2 h 195"/>
                <a:gd name="T10" fmla="*/ 186 w 196"/>
                <a:gd name="T11" fmla="*/ 2 h 195"/>
                <a:gd name="T12" fmla="*/ 180 w 196"/>
                <a:gd name="T13" fmla="*/ 7 h 195"/>
                <a:gd name="T14" fmla="*/ 149 w 196"/>
                <a:gd name="T15" fmla="*/ 33 h 195"/>
                <a:gd name="T16" fmla="*/ 33 w 196"/>
                <a:gd name="T17" fmla="*/ 33 h 195"/>
                <a:gd name="T18" fmla="*/ 33 w 196"/>
                <a:gd name="T19" fmla="*/ 164 h 195"/>
                <a:gd name="T20" fmla="*/ 163 w 196"/>
                <a:gd name="T21" fmla="*/ 164 h 195"/>
                <a:gd name="T22" fmla="*/ 163 w 196"/>
                <a:gd name="T23" fmla="*/ 120 h 195"/>
                <a:gd name="T24" fmla="*/ 196 w 196"/>
                <a:gd name="T25" fmla="*/ 93 h 195"/>
                <a:gd name="T26" fmla="*/ 196 w 196"/>
                <a:gd name="T27" fmla="*/ 179 h 195"/>
                <a:gd name="T28" fmla="*/ 196 w 196"/>
                <a:gd name="T29" fmla="*/ 179 h 195"/>
                <a:gd name="T30" fmla="*/ 195 w 196"/>
                <a:gd name="T31" fmla="*/ 182 h 195"/>
                <a:gd name="T32" fmla="*/ 195 w 196"/>
                <a:gd name="T33" fmla="*/ 186 h 195"/>
                <a:gd name="T34" fmla="*/ 191 w 196"/>
                <a:gd name="T35" fmla="*/ 191 h 195"/>
                <a:gd name="T36" fmla="*/ 186 w 196"/>
                <a:gd name="T37" fmla="*/ 194 h 195"/>
                <a:gd name="T38" fmla="*/ 183 w 196"/>
                <a:gd name="T39" fmla="*/ 195 h 195"/>
                <a:gd name="T40" fmla="*/ 180 w 196"/>
                <a:gd name="T41" fmla="*/ 195 h 195"/>
                <a:gd name="T42" fmla="*/ 17 w 196"/>
                <a:gd name="T43" fmla="*/ 195 h 195"/>
                <a:gd name="T44" fmla="*/ 17 w 196"/>
                <a:gd name="T45" fmla="*/ 195 h 195"/>
                <a:gd name="T46" fmla="*/ 14 w 196"/>
                <a:gd name="T47" fmla="*/ 195 h 195"/>
                <a:gd name="T48" fmla="*/ 10 w 196"/>
                <a:gd name="T49" fmla="*/ 194 h 195"/>
                <a:gd name="T50" fmla="*/ 5 w 196"/>
                <a:gd name="T51" fmla="*/ 191 h 195"/>
                <a:gd name="T52" fmla="*/ 1 w 196"/>
                <a:gd name="T53" fmla="*/ 186 h 195"/>
                <a:gd name="T54" fmla="*/ 0 w 196"/>
                <a:gd name="T55" fmla="*/ 182 h 195"/>
                <a:gd name="T56" fmla="*/ 0 w 196"/>
                <a:gd name="T57" fmla="*/ 179 h 195"/>
                <a:gd name="T58" fmla="*/ 0 w 196"/>
                <a:gd name="T59" fmla="*/ 16 h 195"/>
                <a:gd name="T60" fmla="*/ 0 w 196"/>
                <a:gd name="T61" fmla="*/ 16 h 195"/>
                <a:gd name="T62" fmla="*/ 0 w 196"/>
                <a:gd name="T63" fmla="*/ 13 h 195"/>
                <a:gd name="T64" fmla="*/ 1 w 196"/>
                <a:gd name="T65" fmla="*/ 10 h 195"/>
                <a:gd name="T66" fmla="*/ 5 w 196"/>
                <a:gd name="T67" fmla="*/ 5 h 195"/>
                <a:gd name="T68" fmla="*/ 10 w 196"/>
                <a:gd name="T69" fmla="*/ 1 h 195"/>
                <a:gd name="T70" fmla="*/ 14 w 196"/>
                <a:gd name="T71" fmla="*/ 1 h 195"/>
                <a:gd name="T72" fmla="*/ 17 w 196"/>
                <a:gd name="T73" fmla="*/ 0 h 195"/>
                <a:gd name="T74" fmla="*/ 17 w 196"/>
                <a:gd name="T75" fmla="*/ 0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5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1"/>
                  </a:lnTo>
                  <a:lnTo>
                    <a:pt x="186" y="2"/>
                  </a:lnTo>
                  <a:lnTo>
                    <a:pt x="186" y="2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4"/>
                  </a:lnTo>
                  <a:lnTo>
                    <a:pt x="163" y="164"/>
                  </a:lnTo>
                  <a:lnTo>
                    <a:pt x="163" y="120"/>
                  </a:lnTo>
                  <a:lnTo>
                    <a:pt x="196" y="93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1"/>
                  </a:lnTo>
                  <a:lnTo>
                    <a:pt x="186" y="194"/>
                  </a:lnTo>
                  <a:lnTo>
                    <a:pt x="183" y="195"/>
                  </a:lnTo>
                  <a:lnTo>
                    <a:pt x="180" y="195"/>
                  </a:lnTo>
                  <a:lnTo>
                    <a:pt x="17" y="195"/>
                  </a:lnTo>
                  <a:lnTo>
                    <a:pt x="17" y="195"/>
                  </a:lnTo>
                  <a:lnTo>
                    <a:pt x="14" y="195"/>
                  </a:lnTo>
                  <a:lnTo>
                    <a:pt x="10" y="194"/>
                  </a:lnTo>
                  <a:lnTo>
                    <a:pt x="5" y="191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1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03">
              <a:extLst>
                <a:ext uri="{FF2B5EF4-FFF2-40B4-BE49-F238E27FC236}">
                  <a16:creationId xmlns:a16="http://schemas.microsoft.com/office/drawing/2014/main" id="{88DAFC16-51A7-4648-810C-21B5511EDD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866900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6 h 196"/>
                <a:gd name="T14" fmla="*/ 149 w 196"/>
                <a:gd name="T15" fmla="*/ 32 h 196"/>
                <a:gd name="T16" fmla="*/ 33 w 196"/>
                <a:gd name="T17" fmla="*/ 32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19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5 h 196"/>
                <a:gd name="T34" fmla="*/ 191 w 196"/>
                <a:gd name="T35" fmla="*/ 190 h 196"/>
                <a:gd name="T36" fmla="*/ 186 w 196"/>
                <a:gd name="T37" fmla="*/ 193 h 196"/>
                <a:gd name="T38" fmla="*/ 183 w 196"/>
                <a:gd name="T39" fmla="*/ 194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4 h 196"/>
                <a:gd name="T48" fmla="*/ 10 w 196"/>
                <a:gd name="T49" fmla="*/ 193 h 196"/>
                <a:gd name="T50" fmla="*/ 5 w 196"/>
                <a:gd name="T51" fmla="*/ 190 h 196"/>
                <a:gd name="T52" fmla="*/ 1 w 196"/>
                <a:gd name="T53" fmla="*/ 185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5 h 196"/>
                <a:gd name="T60" fmla="*/ 0 w 196"/>
                <a:gd name="T61" fmla="*/ 15 h 196"/>
                <a:gd name="T62" fmla="*/ 0 w 196"/>
                <a:gd name="T63" fmla="*/ 12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6"/>
                  </a:lnTo>
                  <a:lnTo>
                    <a:pt x="149" y="32"/>
                  </a:lnTo>
                  <a:lnTo>
                    <a:pt x="33" y="32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19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5"/>
                  </a:lnTo>
                  <a:lnTo>
                    <a:pt x="191" y="190"/>
                  </a:lnTo>
                  <a:lnTo>
                    <a:pt x="186" y="193"/>
                  </a:lnTo>
                  <a:lnTo>
                    <a:pt x="183" y="194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4"/>
                  </a:lnTo>
                  <a:lnTo>
                    <a:pt x="10" y="193"/>
                  </a:lnTo>
                  <a:lnTo>
                    <a:pt x="5" y="190"/>
                  </a:lnTo>
                  <a:lnTo>
                    <a:pt x="1" y="185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2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04">
              <a:extLst>
                <a:ext uri="{FF2B5EF4-FFF2-40B4-BE49-F238E27FC236}">
                  <a16:creationId xmlns:a16="http://schemas.microsoft.com/office/drawing/2014/main" id="{91985858-3899-4193-8D48-C5DD38DBFA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735138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7 h 196"/>
                <a:gd name="T14" fmla="*/ 149 w 196"/>
                <a:gd name="T15" fmla="*/ 33 h 196"/>
                <a:gd name="T16" fmla="*/ 33 w 196"/>
                <a:gd name="T17" fmla="*/ 33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20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6 h 196"/>
                <a:gd name="T34" fmla="*/ 191 w 196"/>
                <a:gd name="T35" fmla="*/ 190 h 196"/>
                <a:gd name="T36" fmla="*/ 186 w 196"/>
                <a:gd name="T37" fmla="*/ 194 h 196"/>
                <a:gd name="T38" fmla="*/ 183 w 196"/>
                <a:gd name="T39" fmla="*/ 196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6 h 196"/>
                <a:gd name="T48" fmla="*/ 10 w 196"/>
                <a:gd name="T49" fmla="*/ 194 h 196"/>
                <a:gd name="T50" fmla="*/ 5 w 196"/>
                <a:gd name="T51" fmla="*/ 190 h 196"/>
                <a:gd name="T52" fmla="*/ 1 w 196"/>
                <a:gd name="T53" fmla="*/ 186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7 h 196"/>
                <a:gd name="T60" fmla="*/ 0 w 196"/>
                <a:gd name="T61" fmla="*/ 17 h 196"/>
                <a:gd name="T62" fmla="*/ 0 w 196"/>
                <a:gd name="T63" fmla="*/ 13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20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0"/>
                  </a:lnTo>
                  <a:lnTo>
                    <a:pt x="186" y="194"/>
                  </a:lnTo>
                  <a:lnTo>
                    <a:pt x="183" y="196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6"/>
                  </a:lnTo>
                  <a:lnTo>
                    <a:pt x="10" y="194"/>
                  </a:lnTo>
                  <a:lnTo>
                    <a:pt x="5" y="190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205">
              <a:extLst>
                <a:ext uri="{FF2B5EF4-FFF2-40B4-BE49-F238E27FC236}">
                  <a16:creationId xmlns:a16="http://schemas.microsoft.com/office/drawing/2014/main" id="{73844A60-DC98-4133-B607-E24450192F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0125" y="1835150"/>
              <a:ext cx="207963" cy="266700"/>
            </a:xfrm>
            <a:custGeom>
              <a:avLst/>
              <a:gdLst>
                <a:gd name="T0" fmla="*/ 209 w 392"/>
                <a:gd name="T1" fmla="*/ 479 h 505"/>
                <a:gd name="T2" fmla="*/ 198 w 392"/>
                <a:gd name="T3" fmla="*/ 497 h 505"/>
                <a:gd name="T4" fmla="*/ 180 w 392"/>
                <a:gd name="T5" fmla="*/ 505 h 505"/>
                <a:gd name="T6" fmla="*/ 166 w 392"/>
                <a:gd name="T7" fmla="*/ 505 h 505"/>
                <a:gd name="T8" fmla="*/ 144 w 392"/>
                <a:gd name="T9" fmla="*/ 494 h 505"/>
                <a:gd name="T10" fmla="*/ 138 w 392"/>
                <a:gd name="T11" fmla="*/ 491 h 505"/>
                <a:gd name="T12" fmla="*/ 131 w 392"/>
                <a:gd name="T13" fmla="*/ 494 h 505"/>
                <a:gd name="T14" fmla="*/ 109 w 392"/>
                <a:gd name="T15" fmla="*/ 505 h 505"/>
                <a:gd name="T16" fmla="*/ 95 w 392"/>
                <a:gd name="T17" fmla="*/ 505 h 505"/>
                <a:gd name="T18" fmla="*/ 77 w 392"/>
                <a:gd name="T19" fmla="*/ 497 h 505"/>
                <a:gd name="T20" fmla="*/ 66 w 392"/>
                <a:gd name="T21" fmla="*/ 479 h 505"/>
                <a:gd name="T22" fmla="*/ 49 w 392"/>
                <a:gd name="T23" fmla="*/ 249 h 505"/>
                <a:gd name="T24" fmla="*/ 37 w 392"/>
                <a:gd name="T25" fmla="*/ 246 h 505"/>
                <a:gd name="T26" fmla="*/ 21 w 392"/>
                <a:gd name="T27" fmla="*/ 236 h 505"/>
                <a:gd name="T28" fmla="*/ 12 w 392"/>
                <a:gd name="T29" fmla="*/ 220 h 505"/>
                <a:gd name="T30" fmla="*/ 2 w 392"/>
                <a:gd name="T31" fmla="*/ 165 h 505"/>
                <a:gd name="T32" fmla="*/ 0 w 392"/>
                <a:gd name="T33" fmla="*/ 108 h 505"/>
                <a:gd name="T34" fmla="*/ 10 w 392"/>
                <a:gd name="T35" fmla="*/ 28 h 505"/>
                <a:gd name="T36" fmla="*/ 21 w 392"/>
                <a:gd name="T37" fmla="*/ 13 h 505"/>
                <a:gd name="T38" fmla="*/ 35 w 392"/>
                <a:gd name="T39" fmla="*/ 8 h 505"/>
                <a:gd name="T40" fmla="*/ 99 w 392"/>
                <a:gd name="T41" fmla="*/ 0 h 505"/>
                <a:gd name="T42" fmla="*/ 107 w 392"/>
                <a:gd name="T43" fmla="*/ 4 h 505"/>
                <a:gd name="T44" fmla="*/ 168 w 392"/>
                <a:gd name="T45" fmla="*/ 4 h 505"/>
                <a:gd name="T46" fmla="*/ 175 w 392"/>
                <a:gd name="T47" fmla="*/ 0 h 505"/>
                <a:gd name="T48" fmla="*/ 213 w 392"/>
                <a:gd name="T49" fmla="*/ 4 h 505"/>
                <a:gd name="T50" fmla="*/ 239 w 392"/>
                <a:gd name="T51" fmla="*/ 13 h 505"/>
                <a:gd name="T52" fmla="*/ 261 w 392"/>
                <a:gd name="T53" fmla="*/ 40 h 505"/>
                <a:gd name="T54" fmla="*/ 283 w 392"/>
                <a:gd name="T55" fmla="*/ 64 h 505"/>
                <a:gd name="T56" fmla="*/ 290 w 392"/>
                <a:gd name="T57" fmla="*/ 68 h 505"/>
                <a:gd name="T58" fmla="*/ 297 w 392"/>
                <a:gd name="T59" fmla="*/ 67 h 505"/>
                <a:gd name="T60" fmla="*/ 341 w 392"/>
                <a:gd name="T61" fmla="*/ 34 h 505"/>
                <a:gd name="T62" fmla="*/ 353 w 392"/>
                <a:gd name="T63" fmla="*/ 28 h 505"/>
                <a:gd name="T64" fmla="*/ 370 w 392"/>
                <a:gd name="T65" fmla="*/ 31 h 505"/>
                <a:gd name="T66" fmla="*/ 385 w 392"/>
                <a:gd name="T67" fmla="*/ 41 h 505"/>
                <a:gd name="T68" fmla="*/ 391 w 392"/>
                <a:gd name="T69" fmla="*/ 58 h 505"/>
                <a:gd name="T70" fmla="*/ 389 w 392"/>
                <a:gd name="T71" fmla="*/ 75 h 505"/>
                <a:gd name="T72" fmla="*/ 380 w 392"/>
                <a:gd name="T73" fmla="*/ 85 h 505"/>
                <a:gd name="T74" fmla="*/ 318 w 392"/>
                <a:gd name="T75" fmla="*/ 130 h 505"/>
                <a:gd name="T76" fmla="*/ 299 w 392"/>
                <a:gd name="T77" fmla="*/ 140 h 505"/>
                <a:gd name="T78" fmla="*/ 275 w 392"/>
                <a:gd name="T79" fmla="*/ 141 h 505"/>
                <a:gd name="T80" fmla="*/ 258 w 392"/>
                <a:gd name="T81" fmla="*/ 130 h 505"/>
                <a:gd name="T82" fmla="*/ 228 w 392"/>
                <a:gd name="T83" fmla="*/ 102 h 505"/>
                <a:gd name="T84" fmla="*/ 210 w 392"/>
                <a:gd name="T85" fmla="*/ 473 h 5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92" h="505">
                  <a:moveTo>
                    <a:pt x="210" y="473"/>
                  </a:moveTo>
                  <a:lnTo>
                    <a:pt x="210" y="473"/>
                  </a:lnTo>
                  <a:lnTo>
                    <a:pt x="209" y="479"/>
                  </a:lnTo>
                  <a:lnTo>
                    <a:pt x="206" y="486"/>
                  </a:lnTo>
                  <a:lnTo>
                    <a:pt x="202" y="491"/>
                  </a:lnTo>
                  <a:lnTo>
                    <a:pt x="198" y="497"/>
                  </a:lnTo>
                  <a:lnTo>
                    <a:pt x="192" y="500"/>
                  </a:lnTo>
                  <a:lnTo>
                    <a:pt x="187" y="503"/>
                  </a:lnTo>
                  <a:lnTo>
                    <a:pt x="180" y="505"/>
                  </a:lnTo>
                  <a:lnTo>
                    <a:pt x="174" y="505"/>
                  </a:lnTo>
                  <a:lnTo>
                    <a:pt x="174" y="505"/>
                  </a:lnTo>
                  <a:lnTo>
                    <a:pt x="166" y="505"/>
                  </a:lnTo>
                  <a:lnTo>
                    <a:pt x="157" y="502"/>
                  </a:lnTo>
                  <a:lnTo>
                    <a:pt x="150" y="499"/>
                  </a:lnTo>
                  <a:lnTo>
                    <a:pt x="144" y="494"/>
                  </a:lnTo>
                  <a:lnTo>
                    <a:pt x="144" y="494"/>
                  </a:lnTo>
                  <a:lnTo>
                    <a:pt x="141" y="492"/>
                  </a:lnTo>
                  <a:lnTo>
                    <a:pt x="138" y="491"/>
                  </a:lnTo>
                  <a:lnTo>
                    <a:pt x="134" y="492"/>
                  </a:lnTo>
                  <a:lnTo>
                    <a:pt x="131" y="494"/>
                  </a:lnTo>
                  <a:lnTo>
                    <a:pt x="131" y="494"/>
                  </a:lnTo>
                  <a:lnTo>
                    <a:pt x="125" y="499"/>
                  </a:lnTo>
                  <a:lnTo>
                    <a:pt x="118" y="502"/>
                  </a:lnTo>
                  <a:lnTo>
                    <a:pt x="109" y="505"/>
                  </a:lnTo>
                  <a:lnTo>
                    <a:pt x="100" y="505"/>
                  </a:lnTo>
                  <a:lnTo>
                    <a:pt x="100" y="505"/>
                  </a:lnTo>
                  <a:lnTo>
                    <a:pt x="95" y="505"/>
                  </a:lnTo>
                  <a:lnTo>
                    <a:pt x="88" y="503"/>
                  </a:lnTo>
                  <a:lnTo>
                    <a:pt x="83" y="500"/>
                  </a:lnTo>
                  <a:lnTo>
                    <a:pt x="77" y="497"/>
                  </a:lnTo>
                  <a:lnTo>
                    <a:pt x="73" y="491"/>
                  </a:lnTo>
                  <a:lnTo>
                    <a:pt x="69" y="486"/>
                  </a:lnTo>
                  <a:lnTo>
                    <a:pt x="66" y="479"/>
                  </a:lnTo>
                  <a:lnTo>
                    <a:pt x="65" y="473"/>
                  </a:lnTo>
                  <a:lnTo>
                    <a:pt x="58" y="250"/>
                  </a:lnTo>
                  <a:lnTo>
                    <a:pt x="49" y="249"/>
                  </a:lnTo>
                  <a:lnTo>
                    <a:pt x="49" y="249"/>
                  </a:lnTo>
                  <a:lnTo>
                    <a:pt x="43" y="247"/>
                  </a:lnTo>
                  <a:lnTo>
                    <a:pt x="37" y="246"/>
                  </a:lnTo>
                  <a:lnTo>
                    <a:pt x="31" y="242"/>
                  </a:lnTo>
                  <a:lnTo>
                    <a:pt x="25" y="239"/>
                  </a:lnTo>
                  <a:lnTo>
                    <a:pt x="21" y="236"/>
                  </a:lnTo>
                  <a:lnTo>
                    <a:pt x="16" y="230"/>
                  </a:lnTo>
                  <a:lnTo>
                    <a:pt x="13" y="226"/>
                  </a:lnTo>
                  <a:lnTo>
                    <a:pt x="12" y="220"/>
                  </a:lnTo>
                  <a:lnTo>
                    <a:pt x="12" y="220"/>
                  </a:lnTo>
                  <a:lnTo>
                    <a:pt x="5" y="189"/>
                  </a:lnTo>
                  <a:lnTo>
                    <a:pt x="2" y="165"/>
                  </a:lnTo>
                  <a:lnTo>
                    <a:pt x="0" y="144"/>
                  </a:lnTo>
                  <a:lnTo>
                    <a:pt x="0" y="127"/>
                  </a:lnTo>
                  <a:lnTo>
                    <a:pt x="0" y="108"/>
                  </a:lnTo>
                  <a:lnTo>
                    <a:pt x="2" y="87"/>
                  </a:lnTo>
                  <a:lnTo>
                    <a:pt x="10" y="28"/>
                  </a:lnTo>
                  <a:lnTo>
                    <a:pt x="10" y="28"/>
                  </a:lnTo>
                  <a:lnTo>
                    <a:pt x="13" y="23"/>
                  </a:lnTo>
                  <a:lnTo>
                    <a:pt x="17" y="16"/>
                  </a:lnTo>
                  <a:lnTo>
                    <a:pt x="21" y="13"/>
                  </a:lnTo>
                  <a:lnTo>
                    <a:pt x="25" y="11"/>
                  </a:lnTo>
                  <a:lnTo>
                    <a:pt x="29" y="9"/>
                  </a:lnTo>
                  <a:lnTo>
                    <a:pt x="35" y="8"/>
                  </a:lnTo>
                  <a:lnTo>
                    <a:pt x="97" y="0"/>
                  </a:lnTo>
                  <a:lnTo>
                    <a:pt x="97" y="0"/>
                  </a:lnTo>
                  <a:lnTo>
                    <a:pt x="99" y="0"/>
                  </a:lnTo>
                  <a:lnTo>
                    <a:pt x="103" y="1"/>
                  </a:lnTo>
                  <a:lnTo>
                    <a:pt x="105" y="2"/>
                  </a:lnTo>
                  <a:lnTo>
                    <a:pt x="107" y="4"/>
                  </a:lnTo>
                  <a:lnTo>
                    <a:pt x="138" y="50"/>
                  </a:lnTo>
                  <a:lnTo>
                    <a:pt x="168" y="4"/>
                  </a:lnTo>
                  <a:lnTo>
                    <a:pt x="168" y="4"/>
                  </a:lnTo>
                  <a:lnTo>
                    <a:pt x="170" y="2"/>
                  </a:lnTo>
                  <a:lnTo>
                    <a:pt x="173" y="1"/>
                  </a:lnTo>
                  <a:lnTo>
                    <a:pt x="175" y="0"/>
                  </a:lnTo>
                  <a:lnTo>
                    <a:pt x="178" y="0"/>
                  </a:lnTo>
                  <a:lnTo>
                    <a:pt x="213" y="4"/>
                  </a:lnTo>
                  <a:lnTo>
                    <a:pt x="213" y="4"/>
                  </a:lnTo>
                  <a:lnTo>
                    <a:pt x="225" y="7"/>
                  </a:lnTo>
                  <a:lnTo>
                    <a:pt x="233" y="9"/>
                  </a:lnTo>
                  <a:lnTo>
                    <a:pt x="239" y="13"/>
                  </a:lnTo>
                  <a:lnTo>
                    <a:pt x="244" y="19"/>
                  </a:lnTo>
                  <a:lnTo>
                    <a:pt x="244" y="19"/>
                  </a:lnTo>
                  <a:lnTo>
                    <a:pt x="261" y="40"/>
                  </a:lnTo>
                  <a:lnTo>
                    <a:pt x="276" y="58"/>
                  </a:lnTo>
                  <a:lnTo>
                    <a:pt x="276" y="58"/>
                  </a:lnTo>
                  <a:lnTo>
                    <a:pt x="283" y="64"/>
                  </a:lnTo>
                  <a:lnTo>
                    <a:pt x="283" y="64"/>
                  </a:lnTo>
                  <a:lnTo>
                    <a:pt x="286" y="67"/>
                  </a:lnTo>
                  <a:lnTo>
                    <a:pt x="290" y="68"/>
                  </a:lnTo>
                  <a:lnTo>
                    <a:pt x="294" y="68"/>
                  </a:lnTo>
                  <a:lnTo>
                    <a:pt x="297" y="67"/>
                  </a:lnTo>
                  <a:lnTo>
                    <a:pt x="297" y="67"/>
                  </a:lnTo>
                  <a:lnTo>
                    <a:pt x="304" y="62"/>
                  </a:lnTo>
                  <a:lnTo>
                    <a:pt x="304" y="62"/>
                  </a:lnTo>
                  <a:lnTo>
                    <a:pt x="341" y="34"/>
                  </a:lnTo>
                  <a:lnTo>
                    <a:pt x="341" y="34"/>
                  </a:lnTo>
                  <a:lnTo>
                    <a:pt x="346" y="31"/>
                  </a:lnTo>
                  <a:lnTo>
                    <a:pt x="353" y="28"/>
                  </a:lnTo>
                  <a:lnTo>
                    <a:pt x="358" y="28"/>
                  </a:lnTo>
                  <a:lnTo>
                    <a:pt x="365" y="28"/>
                  </a:lnTo>
                  <a:lnTo>
                    <a:pt x="370" y="31"/>
                  </a:lnTo>
                  <a:lnTo>
                    <a:pt x="376" y="34"/>
                  </a:lnTo>
                  <a:lnTo>
                    <a:pt x="380" y="37"/>
                  </a:lnTo>
                  <a:lnTo>
                    <a:pt x="385" y="41"/>
                  </a:lnTo>
                  <a:lnTo>
                    <a:pt x="388" y="47"/>
                  </a:lnTo>
                  <a:lnTo>
                    <a:pt x="390" y="52"/>
                  </a:lnTo>
                  <a:lnTo>
                    <a:pt x="391" y="58"/>
                  </a:lnTo>
                  <a:lnTo>
                    <a:pt x="392" y="63"/>
                  </a:lnTo>
                  <a:lnTo>
                    <a:pt x="391" y="70"/>
                  </a:lnTo>
                  <a:lnTo>
                    <a:pt x="389" y="75"/>
                  </a:lnTo>
                  <a:lnTo>
                    <a:pt x="386" y="81"/>
                  </a:lnTo>
                  <a:lnTo>
                    <a:pt x="380" y="85"/>
                  </a:lnTo>
                  <a:lnTo>
                    <a:pt x="380" y="85"/>
                  </a:lnTo>
                  <a:lnTo>
                    <a:pt x="340" y="116"/>
                  </a:lnTo>
                  <a:lnTo>
                    <a:pt x="340" y="116"/>
                  </a:lnTo>
                  <a:lnTo>
                    <a:pt x="318" y="130"/>
                  </a:lnTo>
                  <a:lnTo>
                    <a:pt x="308" y="135"/>
                  </a:lnTo>
                  <a:lnTo>
                    <a:pt x="299" y="140"/>
                  </a:lnTo>
                  <a:lnTo>
                    <a:pt x="299" y="140"/>
                  </a:lnTo>
                  <a:lnTo>
                    <a:pt x="292" y="142"/>
                  </a:lnTo>
                  <a:lnTo>
                    <a:pt x="284" y="142"/>
                  </a:lnTo>
                  <a:lnTo>
                    <a:pt x="275" y="141"/>
                  </a:lnTo>
                  <a:lnTo>
                    <a:pt x="269" y="136"/>
                  </a:lnTo>
                  <a:lnTo>
                    <a:pt x="269" y="136"/>
                  </a:lnTo>
                  <a:lnTo>
                    <a:pt x="258" y="130"/>
                  </a:lnTo>
                  <a:lnTo>
                    <a:pt x="248" y="121"/>
                  </a:lnTo>
                  <a:lnTo>
                    <a:pt x="239" y="112"/>
                  </a:lnTo>
                  <a:lnTo>
                    <a:pt x="228" y="102"/>
                  </a:lnTo>
                  <a:lnTo>
                    <a:pt x="228" y="102"/>
                  </a:lnTo>
                  <a:lnTo>
                    <a:pt x="221" y="93"/>
                  </a:lnTo>
                  <a:lnTo>
                    <a:pt x="210" y="473"/>
                  </a:lnTo>
                  <a:lnTo>
                    <a:pt x="210" y="4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206">
              <a:extLst>
                <a:ext uri="{FF2B5EF4-FFF2-40B4-BE49-F238E27FC236}">
                  <a16:creationId xmlns:a16="http://schemas.microsoft.com/office/drawing/2014/main" id="{64C63A2C-1F7F-4E31-B200-EAB2C3DA85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2988" y="1752600"/>
              <a:ext cx="60325" cy="71438"/>
            </a:xfrm>
            <a:custGeom>
              <a:avLst/>
              <a:gdLst>
                <a:gd name="T0" fmla="*/ 59 w 115"/>
                <a:gd name="T1" fmla="*/ 0 h 135"/>
                <a:gd name="T2" fmla="*/ 59 w 115"/>
                <a:gd name="T3" fmla="*/ 0 h 135"/>
                <a:gd name="T4" fmla="*/ 71 w 115"/>
                <a:gd name="T5" fmla="*/ 2 h 135"/>
                <a:gd name="T6" fmla="*/ 82 w 115"/>
                <a:gd name="T7" fmla="*/ 5 h 135"/>
                <a:gd name="T8" fmla="*/ 90 w 115"/>
                <a:gd name="T9" fmla="*/ 11 h 135"/>
                <a:gd name="T10" fmla="*/ 99 w 115"/>
                <a:gd name="T11" fmla="*/ 18 h 135"/>
                <a:gd name="T12" fmla="*/ 107 w 115"/>
                <a:gd name="T13" fmla="*/ 28 h 135"/>
                <a:gd name="T14" fmla="*/ 111 w 115"/>
                <a:gd name="T15" fmla="*/ 38 h 135"/>
                <a:gd name="T16" fmla="*/ 114 w 115"/>
                <a:gd name="T17" fmla="*/ 50 h 135"/>
                <a:gd name="T18" fmla="*/ 115 w 115"/>
                <a:gd name="T19" fmla="*/ 62 h 135"/>
                <a:gd name="T20" fmla="*/ 115 w 115"/>
                <a:gd name="T21" fmla="*/ 62 h 135"/>
                <a:gd name="T22" fmla="*/ 114 w 115"/>
                <a:gd name="T23" fmla="*/ 75 h 135"/>
                <a:gd name="T24" fmla="*/ 110 w 115"/>
                <a:gd name="T25" fmla="*/ 88 h 135"/>
                <a:gd name="T26" fmla="*/ 105 w 115"/>
                <a:gd name="T27" fmla="*/ 100 h 135"/>
                <a:gd name="T28" fmla="*/ 98 w 115"/>
                <a:gd name="T29" fmla="*/ 112 h 135"/>
                <a:gd name="T30" fmla="*/ 89 w 115"/>
                <a:gd name="T31" fmla="*/ 121 h 135"/>
                <a:gd name="T32" fmla="*/ 84 w 115"/>
                <a:gd name="T33" fmla="*/ 125 h 135"/>
                <a:gd name="T34" fmla="*/ 79 w 115"/>
                <a:gd name="T35" fmla="*/ 129 h 135"/>
                <a:gd name="T36" fmla="*/ 74 w 115"/>
                <a:gd name="T37" fmla="*/ 132 h 135"/>
                <a:gd name="T38" fmla="*/ 67 w 115"/>
                <a:gd name="T39" fmla="*/ 134 h 135"/>
                <a:gd name="T40" fmla="*/ 62 w 115"/>
                <a:gd name="T41" fmla="*/ 135 h 135"/>
                <a:gd name="T42" fmla="*/ 56 w 115"/>
                <a:gd name="T43" fmla="*/ 135 h 135"/>
                <a:gd name="T44" fmla="*/ 56 w 115"/>
                <a:gd name="T45" fmla="*/ 135 h 135"/>
                <a:gd name="T46" fmla="*/ 50 w 115"/>
                <a:gd name="T47" fmla="*/ 135 h 135"/>
                <a:gd name="T48" fmla="*/ 44 w 115"/>
                <a:gd name="T49" fmla="*/ 133 h 135"/>
                <a:gd name="T50" fmla="*/ 39 w 115"/>
                <a:gd name="T51" fmla="*/ 131 h 135"/>
                <a:gd name="T52" fmla="*/ 33 w 115"/>
                <a:gd name="T53" fmla="*/ 129 h 135"/>
                <a:gd name="T54" fmla="*/ 29 w 115"/>
                <a:gd name="T55" fmla="*/ 124 h 135"/>
                <a:gd name="T56" fmla="*/ 24 w 115"/>
                <a:gd name="T57" fmla="*/ 120 h 135"/>
                <a:gd name="T58" fmla="*/ 16 w 115"/>
                <a:gd name="T59" fmla="*/ 110 h 135"/>
                <a:gd name="T60" fmla="*/ 8 w 115"/>
                <a:gd name="T61" fmla="*/ 98 h 135"/>
                <a:gd name="T62" fmla="*/ 4 w 115"/>
                <a:gd name="T63" fmla="*/ 86 h 135"/>
                <a:gd name="T64" fmla="*/ 1 w 115"/>
                <a:gd name="T65" fmla="*/ 73 h 135"/>
                <a:gd name="T66" fmla="*/ 0 w 115"/>
                <a:gd name="T67" fmla="*/ 60 h 135"/>
                <a:gd name="T68" fmla="*/ 0 w 115"/>
                <a:gd name="T69" fmla="*/ 60 h 135"/>
                <a:gd name="T70" fmla="*/ 1 w 115"/>
                <a:gd name="T71" fmla="*/ 48 h 135"/>
                <a:gd name="T72" fmla="*/ 4 w 115"/>
                <a:gd name="T73" fmla="*/ 36 h 135"/>
                <a:gd name="T74" fmla="*/ 9 w 115"/>
                <a:gd name="T75" fmla="*/ 26 h 135"/>
                <a:gd name="T76" fmla="*/ 17 w 115"/>
                <a:gd name="T77" fmla="*/ 17 h 135"/>
                <a:gd name="T78" fmla="*/ 26 w 115"/>
                <a:gd name="T79" fmla="*/ 10 h 135"/>
                <a:gd name="T80" fmla="*/ 36 w 115"/>
                <a:gd name="T81" fmla="*/ 4 h 135"/>
                <a:gd name="T82" fmla="*/ 47 w 115"/>
                <a:gd name="T83" fmla="*/ 1 h 135"/>
                <a:gd name="T84" fmla="*/ 59 w 115"/>
                <a:gd name="T85" fmla="*/ 0 h 135"/>
                <a:gd name="T86" fmla="*/ 59 w 115"/>
                <a:gd name="T87" fmla="*/ 0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5" h="135">
                  <a:moveTo>
                    <a:pt x="59" y="0"/>
                  </a:moveTo>
                  <a:lnTo>
                    <a:pt x="59" y="0"/>
                  </a:lnTo>
                  <a:lnTo>
                    <a:pt x="71" y="2"/>
                  </a:lnTo>
                  <a:lnTo>
                    <a:pt x="82" y="5"/>
                  </a:lnTo>
                  <a:lnTo>
                    <a:pt x="90" y="11"/>
                  </a:lnTo>
                  <a:lnTo>
                    <a:pt x="99" y="18"/>
                  </a:lnTo>
                  <a:lnTo>
                    <a:pt x="107" y="28"/>
                  </a:lnTo>
                  <a:lnTo>
                    <a:pt x="111" y="38"/>
                  </a:lnTo>
                  <a:lnTo>
                    <a:pt x="114" y="50"/>
                  </a:lnTo>
                  <a:lnTo>
                    <a:pt x="115" y="62"/>
                  </a:lnTo>
                  <a:lnTo>
                    <a:pt x="115" y="62"/>
                  </a:lnTo>
                  <a:lnTo>
                    <a:pt x="114" y="75"/>
                  </a:lnTo>
                  <a:lnTo>
                    <a:pt x="110" y="88"/>
                  </a:lnTo>
                  <a:lnTo>
                    <a:pt x="105" y="100"/>
                  </a:lnTo>
                  <a:lnTo>
                    <a:pt x="98" y="112"/>
                  </a:lnTo>
                  <a:lnTo>
                    <a:pt x="89" y="121"/>
                  </a:lnTo>
                  <a:lnTo>
                    <a:pt x="84" y="125"/>
                  </a:lnTo>
                  <a:lnTo>
                    <a:pt x="79" y="129"/>
                  </a:lnTo>
                  <a:lnTo>
                    <a:pt x="74" y="132"/>
                  </a:lnTo>
                  <a:lnTo>
                    <a:pt x="67" y="134"/>
                  </a:lnTo>
                  <a:lnTo>
                    <a:pt x="62" y="135"/>
                  </a:lnTo>
                  <a:lnTo>
                    <a:pt x="56" y="135"/>
                  </a:lnTo>
                  <a:lnTo>
                    <a:pt x="56" y="135"/>
                  </a:lnTo>
                  <a:lnTo>
                    <a:pt x="50" y="135"/>
                  </a:lnTo>
                  <a:lnTo>
                    <a:pt x="44" y="133"/>
                  </a:lnTo>
                  <a:lnTo>
                    <a:pt x="39" y="131"/>
                  </a:lnTo>
                  <a:lnTo>
                    <a:pt x="33" y="129"/>
                  </a:lnTo>
                  <a:lnTo>
                    <a:pt x="29" y="124"/>
                  </a:lnTo>
                  <a:lnTo>
                    <a:pt x="24" y="120"/>
                  </a:lnTo>
                  <a:lnTo>
                    <a:pt x="16" y="110"/>
                  </a:lnTo>
                  <a:lnTo>
                    <a:pt x="8" y="98"/>
                  </a:lnTo>
                  <a:lnTo>
                    <a:pt x="4" y="86"/>
                  </a:lnTo>
                  <a:lnTo>
                    <a:pt x="1" y="73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1" y="48"/>
                  </a:lnTo>
                  <a:lnTo>
                    <a:pt x="4" y="36"/>
                  </a:lnTo>
                  <a:lnTo>
                    <a:pt x="9" y="26"/>
                  </a:lnTo>
                  <a:lnTo>
                    <a:pt x="17" y="17"/>
                  </a:lnTo>
                  <a:lnTo>
                    <a:pt x="26" y="10"/>
                  </a:lnTo>
                  <a:lnTo>
                    <a:pt x="36" y="4"/>
                  </a:lnTo>
                  <a:lnTo>
                    <a:pt x="47" y="1"/>
                  </a:lnTo>
                  <a:lnTo>
                    <a:pt x="59" y="0"/>
                  </a:ln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207">
              <a:extLst>
                <a:ext uri="{FF2B5EF4-FFF2-40B4-BE49-F238E27FC236}">
                  <a16:creationId xmlns:a16="http://schemas.microsoft.com/office/drawing/2014/main" id="{382913CB-184C-41CC-8608-A0FDD4819E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744663"/>
              <a:ext cx="87313" cy="66675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2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30 h 127"/>
                <a:gd name="T20" fmla="*/ 18 w 165"/>
                <a:gd name="T21" fmla="*/ 30 h 127"/>
                <a:gd name="T22" fmla="*/ 23 w 165"/>
                <a:gd name="T23" fmla="*/ 31 h 127"/>
                <a:gd name="T24" fmla="*/ 27 w 165"/>
                <a:gd name="T25" fmla="*/ 36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4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2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20 h 127"/>
                <a:gd name="T82" fmla="*/ 22 w 165"/>
                <a:gd name="T83" fmla="*/ 117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2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30"/>
                  </a:lnTo>
                  <a:lnTo>
                    <a:pt x="18" y="30"/>
                  </a:lnTo>
                  <a:lnTo>
                    <a:pt x="23" y="31"/>
                  </a:lnTo>
                  <a:lnTo>
                    <a:pt x="27" y="36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4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2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20"/>
                  </a:lnTo>
                  <a:lnTo>
                    <a:pt x="22" y="117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208">
              <a:extLst>
                <a:ext uri="{FF2B5EF4-FFF2-40B4-BE49-F238E27FC236}">
                  <a16:creationId xmlns:a16="http://schemas.microsoft.com/office/drawing/2014/main" id="{8B059CE7-391E-46C6-A537-9C0A97E345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2009775"/>
              <a:ext cx="87313" cy="66675"/>
            </a:xfrm>
            <a:custGeom>
              <a:avLst/>
              <a:gdLst>
                <a:gd name="T0" fmla="*/ 0 w 165"/>
                <a:gd name="T1" fmla="*/ 51 h 126"/>
                <a:gd name="T2" fmla="*/ 0 w 165"/>
                <a:gd name="T3" fmla="*/ 51 h 126"/>
                <a:gd name="T4" fmla="*/ 0 w 165"/>
                <a:gd name="T5" fmla="*/ 48 h 126"/>
                <a:gd name="T6" fmla="*/ 0 w 165"/>
                <a:gd name="T7" fmla="*/ 44 h 126"/>
                <a:gd name="T8" fmla="*/ 1 w 165"/>
                <a:gd name="T9" fmla="*/ 38 h 126"/>
                <a:gd name="T10" fmla="*/ 6 w 165"/>
                <a:gd name="T11" fmla="*/ 33 h 126"/>
                <a:gd name="T12" fmla="*/ 8 w 165"/>
                <a:gd name="T13" fmla="*/ 31 h 126"/>
                <a:gd name="T14" fmla="*/ 11 w 165"/>
                <a:gd name="T15" fmla="*/ 30 h 126"/>
                <a:gd name="T16" fmla="*/ 11 w 165"/>
                <a:gd name="T17" fmla="*/ 30 h 126"/>
                <a:gd name="T18" fmla="*/ 14 w 165"/>
                <a:gd name="T19" fmla="*/ 29 h 126"/>
                <a:gd name="T20" fmla="*/ 18 w 165"/>
                <a:gd name="T21" fmla="*/ 29 h 126"/>
                <a:gd name="T22" fmla="*/ 23 w 165"/>
                <a:gd name="T23" fmla="*/ 31 h 126"/>
                <a:gd name="T24" fmla="*/ 27 w 165"/>
                <a:gd name="T25" fmla="*/ 35 h 126"/>
                <a:gd name="T26" fmla="*/ 30 w 165"/>
                <a:gd name="T27" fmla="*/ 38 h 126"/>
                <a:gd name="T28" fmla="*/ 31 w 165"/>
                <a:gd name="T29" fmla="*/ 40 h 126"/>
                <a:gd name="T30" fmla="*/ 45 w 165"/>
                <a:gd name="T31" fmla="*/ 83 h 126"/>
                <a:gd name="T32" fmla="*/ 138 w 165"/>
                <a:gd name="T33" fmla="*/ 3 h 126"/>
                <a:gd name="T34" fmla="*/ 138 w 165"/>
                <a:gd name="T35" fmla="*/ 3 h 126"/>
                <a:gd name="T36" fmla="*/ 141 w 165"/>
                <a:gd name="T37" fmla="*/ 2 h 126"/>
                <a:gd name="T38" fmla="*/ 144 w 165"/>
                <a:gd name="T39" fmla="*/ 0 h 126"/>
                <a:gd name="T40" fmla="*/ 150 w 165"/>
                <a:gd name="T41" fmla="*/ 0 h 126"/>
                <a:gd name="T42" fmla="*/ 156 w 165"/>
                <a:gd name="T43" fmla="*/ 1 h 126"/>
                <a:gd name="T44" fmla="*/ 159 w 165"/>
                <a:gd name="T45" fmla="*/ 3 h 126"/>
                <a:gd name="T46" fmla="*/ 161 w 165"/>
                <a:gd name="T47" fmla="*/ 5 h 126"/>
                <a:gd name="T48" fmla="*/ 161 w 165"/>
                <a:gd name="T49" fmla="*/ 5 h 126"/>
                <a:gd name="T50" fmla="*/ 163 w 165"/>
                <a:gd name="T51" fmla="*/ 7 h 126"/>
                <a:gd name="T52" fmla="*/ 164 w 165"/>
                <a:gd name="T53" fmla="*/ 11 h 126"/>
                <a:gd name="T54" fmla="*/ 165 w 165"/>
                <a:gd name="T55" fmla="*/ 17 h 126"/>
                <a:gd name="T56" fmla="*/ 163 w 165"/>
                <a:gd name="T57" fmla="*/ 23 h 126"/>
                <a:gd name="T58" fmla="*/ 162 w 165"/>
                <a:gd name="T59" fmla="*/ 26 h 126"/>
                <a:gd name="T60" fmla="*/ 160 w 165"/>
                <a:gd name="T61" fmla="*/ 28 h 126"/>
                <a:gd name="T62" fmla="*/ 48 w 165"/>
                <a:gd name="T63" fmla="*/ 123 h 126"/>
                <a:gd name="T64" fmla="*/ 48 w 165"/>
                <a:gd name="T65" fmla="*/ 123 h 126"/>
                <a:gd name="T66" fmla="*/ 48 w 165"/>
                <a:gd name="T67" fmla="*/ 123 h 126"/>
                <a:gd name="T68" fmla="*/ 43 w 165"/>
                <a:gd name="T69" fmla="*/ 126 h 126"/>
                <a:gd name="T70" fmla="*/ 43 w 165"/>
                <a:gd name="T71" fmla="*/ 126 h 126"/>
                <a:gd name="T72" fmla="*/ 39 w 165"/>
                <a:gd name="T73" fmla="*/ 126 h 126"/>
                <a:gd name="T74" fmla="*/ 36 w 165"/>
                <a:gd name="T75" fmla="*/ 126 h 126"/>
                <a:gd name="T76" fmla="*/ 31 w 165"/>
                <a:gd name="T77" fmla="*/ 125 h 126"/>
                <a:gd name="T78" fmla="*/ 25 w 165"/>
                <a:gd name="T79" fmla="*/ 121 h 126"/>
                <a:gd name="T80" fmla="*/ 23 w 165"/>
                <a:gd name="T81" fmla="*/ 119 h 126"/>
                <a:gd name="T82" fmla="*/ 22 w 165"/>
                <a:gd name="T83" fmla="*/ 115 h 126"/>
                <a:gd name="T84" fmla="*/ 0 w 165"/>
                <a:gd name="T85" fmla="*/ 51 h 126"/>
                <a:gd name="T86" fmla="*/ 0 w 165"/>
                <a:gd name="T87" fmla="*/ 51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6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8"/>
                  </a:lnTo>
                  <a:lnTo>
                    <a:pt x="6" y="33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0"/>
                  </a:lnTo>
                  <a:lnTo>
                    <a:pt x="45" y="83"/>
                  </a:lnTo>
                  <a:lnTo>
                    <a:pt x="138" y="3"/>
                  </a:lnTo>
                  <a:lnTo>
                    <a:pt x="138" y="3"/>
                  </a:lnTo>
                  <a:lnTo>
                    <a:pt x="141" y="2"/>
                  </a:lnTo>
                  <a:lnTo>
                    <a:pt x="144" y="0"/>
                  </a:lnTo>
                  <a:lnTo>
                    <a:pt x="150" y="0"/>
                  </a:lnTo>
                  <a:lnTo>
                    <a:pt x="156" y="1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7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3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6"/>
                  </a:lnTo>
                  <a:lnTo>
                    <a:pt x="36" y="126"/>
                  </a:lnTo>
                  <a:lnTo>
                    <a:pt x="31" y="125"/>
                  </a:lnTo>
                  <a:lnTo>
                    <a:pt x="25" y="121"/>
                  </a:lnTo>
                  <a:lnTo>
                    <a:pt x="23" y="119"/>
                  </a:lnTo>
                  <a:lnTo>
                    <a:pt x="22" y="115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209">
              <a:extLst>
                <a:ext uri="{FF2B5EF4-FFF2-40B4-BE49-F238E27FC236}">
                  <a16:creationId xmlns:a16="http://schemas.microsoft.com/office/drawing/2014/main" id="{20503B3A-AB63-4514-B46D-21A4CEF754D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876425"/>
              <a:ext cx="87313" cy="68263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1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29 h 127"/>
                <a:gd name="T20" fmla="*/ 18 w 165"/>
                <a:gd name="T21" fmla="*/ 29 h 127"/>
                <a:gd name="T22" fmla="*/ 23 w 165"/>
                <a:gd name="T23" fmla="*/ 31 h 127"/>
                <a:gd name="T24" fmla="*/ 27 w 165"/>
                <a:gd name="T25" fmla="*/ 35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3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1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19 h 127"/>
                <a:gd name="T82" fmla="*/ 22 w 165"/>
                <a:gd name="T83" fmla="*/ 116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3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19"/>
                  </a:lnTo>
                  <a:lnTo>
                    <a:pt x="22" y="116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409408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Line 8"/>
          <p:cNvSpPr>
            <a:spLocks noChangeShapeType="1"/>
          </p:cNvSpPr>
          <p:nvPr/>
        </p:nvSpPr>
        <p:spPr bwMode="auto">
          <a:xfrm>
            <a:off x="8101013" y="2805112"/>
            <a:ext cx="0" cy="121443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Line 11"/>
          <p:cNvSpPr>
            <a:spLocks noChangeShapeType="1"/>
          </p:cNvSpPr>
          <p:nvPr/>
        </p:nvSpPr>
        <p:spPr bwMode="auto">
          <a:xfrm>
            <a:off x="4221163" y="2805112"/>
            <a:ext cx="0" cy="121443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Line 14"/>
          <p:cNvSpPr>
            <a:spLocks noChangeShapeType="1"/>
          </p:cNvSpPr>
          <p:nvPr/>
        </p:nvSpPr>
        <p:spPr bwMode="auto">
          <a:xfrm flipV="1">
            <a:off x="6159500" y="2133092"/>
            <a:ext cx="0" cy="1212850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Line 17"/>
          <p:cNvSpPr>
            <a:spLocks noChangeShapeType="1"/>
          </p:cNvSpPr>
          <p:nvPr/>
        </p:nvSpPr>
        <p:spPr bwMode="auto">
          <a:xfrm flipV="1">
            <a:off x="2279650" y="2133092"/>
            <a:ext cx="0" cy="1212850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0" y="3078163"/>
            <a:ext cx="8567738" cy="23813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6"/>
          <p:cNvSpPr>
            <a:spLocks/>
          </p:cNvSpPr>
          <p:nvPr/>
        </p:nvSpPr>
        <p:spPr bwMode="auto">
          <a:xfrm>
            <a:off x="8545513" y="2970213"/>
            <a:ext cx="200025" cy="238125"/>
          </a:xfrm>
          <a:custGeom>
            <a:avLst/>
            <a:gdLst>
              <a:gd name="T0" fmla="*/ 126 w 126"/>
              <a:gd name="T1" fmla="*/ 150 h 150"/>
              <a:gd name="T2" fmla="*/ 0 w 126"/>
              <a:gd name="T3" fmla="*/ 75 h 150"/>
              <a:gd name="T4" fmla="*/ 126 w 126"/>
              <a:gd name="T5" fmla="*/ 0 h 150"/>
              <a:gd name="T6" fmla="*/ 126 w 126"/>
              <a:gd name="T7" fmla="*/ 150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6" h="150">
                <a:moveTo>
                  <a:pt x="126" y="150"/>
                </a:moveTo>
                <a:lnTo>
                  <a:pt x="0" y="75"/>
                </a:lnTo>
                <a:lnTo>
                  <a:pt x="126" y="0"/>
                </a:lnTo>
                <a:lnTo>
                  <a:pt x="126" y="15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Freeform 7"/>
          <p:cNvSpPr>
            <a:spLocks noEditPoints="1"/>
          </p:cNvSpPr>
          <p:nvPr/>
        </p:nvSpPr>
        <p:spPr bwMode="auto">
          <a:xfrm>
            <a:off x="8521700" y="2947988"/>
            <a:ext cx="236538" cy="282575"/>
          </a:xfrm>
          <a:custGeom>
            <a:avLst/>
            <a:gdLst>
              <a:gd name="T0" fmla="*/ 149 w 149"/>
              <a:gd name="T1" fmla="*/ 0 h 178"/>
              <a:gd name="T2" fmla="*/ 0 w 149"/>
              <a:gd name="T3" fmla="*/ 89 h 178"/>
              <a:gd name="T4" fmla="*/ 149 w 149"/>
              <a:gd name="T5" fmla="*/ 178 h 178"/>
              <a:gd name="T6" fmla="*/ 149 w 149"/>
              <a:gd name="T7" fmla="*/ 0 h 178"/>
              <a:gd name="T8" fmla="*/ 134 w 149"/>
              <a:gd name="T9" fmla="*/ 27 h 178"/>
              <a:gd name="T10" fmla="*/ 134 w 149"/>
              <a:gd name="T11" fmla="*/ 151 h 178"/>
              <a:gd name="T12" fmla="*/ 29 w 149"/>
              <a:gd name="T13" fmla="*/ 89 h 178"/>
              <a:gd name="T14" fmla="*/ 134 w 149"/>
              <a:gd name="T15" fmla="*/ 27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149" h="178">
                <a:moveTo>
                  <a:pt x="149" y="0"/>
                </a:moveTo>
                <a:lnTo>
                  <a:pt x="0" y="89"/>
                </a:lnTo>
                <a:lnTo>
                  <a:pt x="149" y="178"/>
                </a:lnTo>
                <a:lnTo>
                  <a:pt x="149" y="0"/>
                </a:lnTo>
                <a:close/>
                <a:moveTo>
                  <a:pt x="134" y="27"/>
                </a:moveTo>
                <a:lnTo>
                  <a:pt x="134" y="151"/>
                </a:lnTo>
                <a:lnTo>
                  <a:pt x="29" y="89"/>
                </a:lnTo>
                <a:lnTo>
                  <a:pt x="134" y="27"/>
                </a:lnTo>
                <a:close/>
              </a:path>
            </a:pathLst>
          </a:cu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Line 8"/>
          <p:cNvSpPr>
            <a:spLocks noChangeShapeType="1"/>
          </p:cNvSpPr>
          <p:nvPr/>
        </p:nvSpPr>
        <p:spPr bwMode="auto">
          <a:xfrm>
            <a:off x="8101013" y="1712913"/>
            <a:ext cx="0" cy="121443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Oval 9"/>
          <p:cNvSpPr>
            <a:spLocks noChangeArrowheads="1"/>
          </p:cNvSpPr>
          <p:nvPr/>
        </p:nvSpPr>
        <p:spPr bwMode="auto">
          <a:xfrm>
            <a:off x="8064500" y="1677988"/>
            <a:ext cx="73025" cy="73025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0"/>
          <p:cNvSpPr>
            <a:spLocks/>
          </p:cNvSpPr>
          <p:nvPr/>
        </p:nvSpPr>
        <p:spPr bwMode="auto">
          <a:xfrm>
            <a:off x="6841219" y="2909888"/>
            <a:ext cx="1352550" cy="360363"/>
          </a:xfrm>
          <a:custGeom>
            <a:avLst/>
            <a:gdLst>
              <a:gd name="T0" fmla="*/ 27 w 1128"/>
              <a:gd name="T1" fmla="*/ 300 h 300"/>
              <a:gd name="T2" fmla="*/ 1101 w 1128"/>
              <a:gd name="T3" fmla="*/ 300 h 300"/>
              <a:gd name="T4" fmla="*/ 1128 w 1128"/>
              <a:gd name="T5" fmla="*/ 273 h 300"/>
              <a:gd name="T6" fmla="*/ 1128 w 1128"/>
              <a:gd name="T7" fmla="*/ 27 h 300"/>
              <a:gd name="T8" fmla="*/ 1101 w 1128"/>
              <a:gd name="T9" fmla="*/ 0 h 300"/>
              <a:gd name="T10" fmla="*/ 27 w 1128"/>
              <a:gd name="T11" fmla="*/ 0 h 300"/>
              <a:gd name="T12" fmla="*/ 0 w 1128"/>
              <a:gd name="T13" fmla="*/ 27 h 300"/>
              <a:gd name="T14" fmla="*/ 0 w 1128"/>
              <a:gd name="T15" fmla="*/ 273 h 300"/>
              <a:gd name="T16" fmla="*/ 27 w 1128"/>
              <a:gd name="T17" fmla="*/ 30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27" y="300"/>
                </a:moveTo>
                <a:cubicBezTo>
                  <a:pt x="1101" y="300"/>
                  <a:pt x="1101" y="300"/>
                  <a:pt x="1101" y="300"/>
                </a:cubicBezTo>
                <a:cubicBezTo>
                  <a:pt x="1116" y="300"/>
                  <a:pt x="1128" y="288"/>
                  <a:pt x="1128" y="273"/>
                </a:cubicBezTo>
                <a:cubicBezTo>
                  <a:pt x="1128" y="27"/>
                  <a:pt x="1128" y="27"/>
                  <a:pt x="1128" y="27"/>
                </a:cubicBezTo>
                <a:cubicBezTo>
                  <a:pt x="1128" y="12"/>
                  <a:pt x="1116" y="0"/>
                  <a:pt x="1101" y="0"/>
                </a:cubicBezTo>
                <a:cubicBezTo>
                  <a:pt x="27" y="0"/>
                  <a:pt x="27" y="0"/>
                  <a:pt x="27" y="0"/>
                </a:cubicBezTo>
                <a:cubicBezTo>
                  <a:pt x="12" y="0"/>
                  <a:pt x="0" y="12"/>
                  <a:pt x="0" y="27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8"/>
                  <a:pt x="12" y="300"/>
                  <a:pt x="27" y="30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Line 11"/>
          <p:cNvSpPr>
            <a:spLocks noChangeShapeType="1"/>
          </p:cNvSpPr>
          <p:nvPr/>
        </p:nvSpPr>
        <p:spPr bwMode="auto">
          <a:xfrm>
            <a:off x="4221163" y="1712913"/>
            <a:ext cx="0" cy="1214438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Oval 12"/>
          <p:cNvSpPr>
            <a:spLocks noChangeArrowheads="1"/>
          </p:cNvSpPr>
          <p:nvPr/>
        </p:nvSpPr>
        <p:spPr bwMode="auto">
          <a:xfrm>
            <a:off x="4184650" y="1677988"/>
            <a:ext cx="71438" cy="73025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Freeform 13"/>
          <p:cNvSpPr>
            <a:spLocks/>
          </p:cNvSpPr>
          <p:nvPr/>
        </p:nvSpPr>
        <p:spPr bwMode="auto">
          <a:xfrm>
            <a:off x="2961653" y="2909888"/>
            <a:ext cx="1352550" cy="360363"/>
          </a:xfrm>
          <a:custGeom>
            <a:avLst/>
            <a:gdLst>
              <a:gd name="T0" fmla="*/ 26 w 1128"/>
              <a:gd name="T1" fmla="*/ 300 h 300"/>
              <a:gd name="T2" fmla="*/ 1101 w 1128"/>
              <a:gd name="T3" fmla="*/ 300 h 300"/>
              <a:gd name="T4" fmla="*/ 1128 w 1128"/>
              <a:gd name="T5" fmla="*/ 273 h 300"/>
              <a:gd name="T6" fmla="*/ 1128 w 1128"/>
              <a:gd name="T7" fmla="*/ 27 h 300"/>
              <a:gd name="T8" fmla="*/ 1101 w 1128"/>
              <a:gd name="T9" fmla="*/ 0 h 300"/>
              <a:gd name="T10" fmla="*/ 26 w 1128"/>
              <a:gd name="T11" fmla="*/ 0 h 300"/>
              <a:gd name="T12" fmla="*/ 0 w 1128"/>
              <a:gd name="T13" fmla="*/ 27 h 300"/>
              <a:gd name="T14" fmla="*/ 0 w 1128"/>
              <a:gd name="T15" fmla="*/ 273 h 300"/>
              <a:gd name="T16" fmla="*/ 26 w 1128"/>
              <a:gd name="T17" fmla="*/ 30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26" y="300"/>
                </a:moveTo>
                <a:cubicBezTo>
                  <a:pt x="1101" y="300"/>
                  <a:pt x="1101" y="300"/>
                  <a:pt x="1101" y="300"/>
                </a:cubicBezTo>
                <a:cubicBezTo>
                  <a:pt x="1116" y="300"/>
                  <a:pt x="1128" y="288"/>
                  <a:pt x="1128" y="273"/>
                </a:cubicBezTo>
                <a:cubicBezTo>
                  <a:pt x="1128" y="27"/>
                  <a:pt x="1128" y="27"/>
                  <a:pt x="1128" y="27"/>
                </a:cubicBezTo>
                <a:cubicBezTo>
                  <a:pt x="1128" y="12"/>
                  <a:pt x="1116" y="0"/>
                  <a:pt x="1101" y="0"/>
                </a:cubicBezTo>
                <a:cubicBezTo>
                  <a:pt x="26" y="0"/>
                  <a:pt x="26" y="0"/>
                  <a:pt x="26" y="0"/>
                </a:cubicBezTo>
                <a:cubicBezTo>
                  <a:pt x="12" y="0"/>
                  <a:pt x="0" y="12"/>
                  <a:pt x="0" y="27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8"/>
                  <a:pt x="12" y="300"/>
                  <a:pt x="26" y="30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Line 14"/>
          <p:cNvSpPr>
            <a:spLocks noChangeShapeType="1"/>
          </p:cNvSpPr>
          <p:nvPr/>
        </p:nvSpPr>
        <p:spPr bwMode="auto">
          <a:xfrm flipV="1">
            <a:off x="6159500" y="3252788"/>
            <a:ext cx="0" cy="1212850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Oval 15"/>
          <p:cNvSpPr>
            <a:spLocks noChangeArrowheads="1"/>
          </p:cNvSpPr>
          <p:nvPr/>
        </p:nvSpPr>
        <p:spPr bwMode="auto">
          <a:xfrm>
            <a:off x="6124575" y="4429126"/>
            <a:ext cx="71438" cy="71438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6"/>
          <p:cNvSpPr>
            <a:spLocks/>
          </p:cNvSpPr>
          <p:nvPr/>
        </p:nvSpPr>
        <p:spPr bwMode="auto">
          <a:xfrm>
            <a:off x="4901184" y="2909888"/>
            <a:ext cx="1350963" cy="360363"/>
          </a:xfrm>
          <a:custGeom>
            <a:avLst/>
            <a:gdLst>
              <a:gd name="T0" fmla="*/ 27 w 1128"/>
              <a:gd name="T1" fmla="*/ 0 h 300"/>
              <a:gd name="T2" fmla="*/ 1102 w 1128"/>
              <a:gd name="T3" fmla="*/ 0 h 300"/>
              <a:gd name="T4" fmla="*/ 1128 w 1128"/>
              <a:gd name="T5" fmla="*/ 27 h 300"/>
              <a:gd name="T6" fmla="*/ 1128 w 1128"/>
              <a:gd name="T7" fmla="*/ 273 h 300"/>
              <a:gd name="T8" fmla="*/ 1102 w 1128"/>
              <a:gd name="T9" fmla="*/ 300 h 300"/>
              <a:gd name="T10" fmla="*/ 27 w 1128"/>
              <a:gd name="T11" fmla="*/ 300 h 300"/>
              <a:gd name="T12" fmla="*/ 0 w 1128"/>
              <a:gd name="T13" fmla="*/ 273 h 300"/>
              <a:gd name="T14" fmla="*/ 0 w 1128"/>
              <a:gd name="T15" fmla="*/ 27 h 300"/>
              <a:gd name="T16" fmla="*/ 27 w 1128"/>
              <a:gd name="T17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27" y="0"/>
                </a:moveTo>
                <a:cubicBezTo>
                  <a:pt x="1102" y="0"/>
                  <a:pt x="1102" y="0"/>
                  <a:pt x="1102" y="0"/>
                </a:cubicBezTo>
                <a:cubicBezTo>
                  <a:pt x="1116" y="0"/>
                  <a:pt x="1128" y="12"/>
                  <a:pt x="1128" y="27"/>
                </a:cubicBezTo>
                <a:cubicBezTo>
                  <a:pt x="1128" y="273"/>
                  <a:pt x="1128" y="273"/>
                  <a:pt x="1128" y="273"/>
                </a:cubicBezTo>
                <a:cubicBezTo>
                  <a:pt x="1128" y="288"/>
                  <a:pt x="1116" y="300"/>
                  <a:pt x="1102" y="300"/>
                </a:cubicBezTo>
                <a:cubicBezTo>
                  <a:pt x="27" y="300"/>
                  <a:pt x="27" y="300"/>
                  <a:pt x="27" y="300"/>
                </a:cubicBezTo>
                <a:cubicBezTo>
                  <a:pt x="12" y="300"/>
                  <a:pt x="0" y="288"/>
                  <a:pt x="0" y="273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12"/>
                  <a:pt x="12" y="0"/>
                  <a:pt x="27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Line 17"/>
          <p:cNvSpPr>
            <a:spLocks noChangeShapeType="1"/>
          </p:cNvSpPr>
          <p:nvPr/>
        </p:nvSpPr>
        <p:spPr bwMode="auto">
          <a:xfrm flipV="1">
            <a:off x="2279650" y="3252788"/>
            <a:ext cx="0" cy="1212850"/>
          </a:xfrm>
          <a:prstGeom prst="line">
            <a:avLst/>
          </a:prstGeom>
          <a:noFill/>
          <a:ln w="19050" cap="flat">
            <a:solidFill>
              <a:schemeClr val="bg1">
                <a:lumMod val="50000"/>
              </a:schemeClr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8"/>
          <p:cNvSpPr>
            <a:spLocks noChangeArrowheads="1"/>
          </p:cNvSpPr>
          <p:nvPr/>
        </p:nvSpPr>
        <p:spPr bwMode="auto">
          <a:xfrm>
            <a:off x="2244725" y="4429126"/>
            <a:ext cx="71438" cy="71438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Freeform 19"/>
          <p:cNvSpPr>
            <a:spLocks/>
          </p:cNvSpPr>
          <p:nvPr/>
        </p:nvSpPr>
        <p:spPr bwMode="auto">
          <a:xfrm>
            <a:off x="1018919" y="2909888"/>
            <a:ext cx="1352550" cy="360363"/>
          </a:xfrm>
          <a:custGeom>
            <a:avLst/>
            <a:gdLst>
              <a:gd name="T0" fmla="*/ 27 w 1128"/>
              <a:gd name="T1" fmla="*/ 0 h 300"/>
              <a:gd name="T2" fmla="*/ 1101 w 1128"/>
              <a:gd name="T3" fmla="*/ 0 h 300"/>
              <a:gd name="T4" fmla="*/ 1128 w 1128"/>
              <a:gd name="T5" fmla="*/ 27 h 300"/>
              <a:gd name="T6" fmla="*/ 1128 w 1128"/>
              <a:gd name="T7" fmla="*/ 273 h 300"/>
              <a:gd name="T8" fmla="*/ 1101 w 1128"/>
              <a:gd name="T9" fmla="*/ 300 h 300"/>
              <a:gd name="T10" fmla="*/ 27 w 1128"/>
              <a:gd name="T11" fmla="*/ 300 h 300"/>
              <a:gd name="T12" fmla="*/ 0 w 1128"/>
              <a:gd name="T13" fmla="*/ 273 h 300"/>
              <a:gd name="T14" fmla="*/ 0 w 1128"/>
              <a:gd name="T15" fmla="*/ 27 h 300"/>
              <a:gd name="T16" fmla="*/ 27 w 1128"/>
              <a:gd name="T17" fmla="*/ 0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28" h="300">
                <a:moveTo>
                  <a:pt x="27" y="0"/>
                </a:moveTo>
                <a:cubicBezTo>
                  <a:pt x="1101" y="0"/>
                  <a:pt x="1101" y="0"/>
                  <a:pt x="1101" y="0"/>
                </a:cubicBezTo>
                <a:cubicBezTo>
                  <a:pt x="1116" y="0"/>
                  <a:pt x="1128" y="12"/>
                  <a:pt x="1128" y="27"/>
                </a:cubicBezTo>
                <a:cubicBezTo>
                  <a:pt x="1128" y="273"/>
                  <a:pt x="1128" y="273"/>
                  <a:pt x="1128" y="273"/>
                </a:cubicBezTo>
                <a:cubicBezTo>
                  <a:pt x="1128" y="288"/>
                  <a:pt x="1116" y="300"/>
                  <a:pt x="1101" y="300"/>
                </a:cubicBezTo>
                <a:cubicBezTo>
                  <a:pt x="27" y="300"/>
                  <a:pt x="27" y="300"/>
                  <a:pt x="27" y="300"/>
                </a:cubicBezTo>
                <a:cubicBezTo>
                  <a:pt x="12" y="300"/>
                  <a:pt x="0" y="288"/>
                  <a:pt x="0" y="273"/>
                </a:cubicBezTo>
                <a:cubicBezTo>
                  <a:pt x="0" y="27"/>
                  <a:pt x="0" y="27"/>
                  <a:pt x="0" y="27"/>
                </a:cubicBezTo>
                <a:cubicBezTo>
                  <a:pt x="0" y="12"/>
                  <a:pt x="12" y="0"/>
                  <a:pt x="27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607061" y="3410269"/>
            <a:ext cx="1474787" cy="960776"/>
            <a:chOff x="959644" y="3410269"/>
            <a:chExt cx="1474787" cy="960776"/>
          </a:xfrm>
        </p:grpSpPr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1198563" y="3632381"/>
              <a:ext cx="1235868" cy="738664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4521518" y="3410269"/>
            <a:ext cx="1474787" cy="960776"/>
            <a:chOff x="959644" y="3410269"/>
            <a:chExt cx="1474787" cy="960776"/>
          </a:xfrm>
        </p:grpSpPr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1198563" y="3632381"/>
              <a:ext cx="1235868" cy="738664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2" name="Group 31"/>
          <p:cNvGrpSpPr/>
          <p:nvPr/>
        </p:nvGrpSpPr>
        <p:grpSpPr>
          <a:xfrm>
            <a:off x="6477000" y="1744950"/>
            <a:ext cx="1474787" cy="960776"/>
            <a:chOff x="959644" y="3410269"/>
            <a:chExt cx="1474787" cy="960776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1198563" y="3632381"/>
              <a:ext cx="1235868" cy="738664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5" name="Group 34"/>
          <p:cNvGrpSpPr/>
          <p:nvPr/>
        </p:nvGrpSpPr>
        <p:grpSpPr>
          <a:xfrm>
            <a:off x="2611121" y="1744950"/>
            <a:ext cx="1474787" cy="960776"/>
            <a:chOff x="959644" y="3410269"/>
            <a:chExt cx="1474787" cy="960776"/>
          </a:xfrm>
        </p:grpSpPr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1198563" y="3632381"/>
              <a:ext cx="1235868" cy="738664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38" name="Rectangle 37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1088822" y="2966959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2023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3031556" y="2966959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2024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4970293" y="2966959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2025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6911122" y="2966959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2026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A8ECAA23-1D4B-4765-909B-FD5275104F8F}"/>
              </a:ext>
            </a:extLst>
          </p:cNvPr>
          <p:cNvGrpSpPr/>
          <p:nvPr/>
        </p:nvGrpSpPr>
        <p:grpSpPr>
          <a:xfrm>
            <a:off x="5299683" y="2008677"/>
            <a:ext cx="553964" cy="551334"/>
            <a:chOff x="8047038" y="3278188"/>
            <a:chExt cx="334963" cy="333375"/>
          </a:xfrm>
          <a:solidFill>
            <a:schemeClr val="accent2"/>
          </a:solidFill>
        </p:grpSpPr>
        <p:sp>
          <p:nvSpPr>
            <p:cNvPr id="43" name="Freeform 172">
              <a:extLst>
                <a:ext uri="{FF2B5EF4-FFF2-40B4-BE49-F238E27FC236}">
                  <a16:creationId xmlns:a16="http://schemas.microsoft.com/office/drawing/2014/main" id="{BD9FC416-F2BD-4C9C-86FE-8FBADE0C6E5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54988" y="3338513"/>
              <a:ext cx="165100" cy="165100"/>
            </a:xfrm>
            <a:custGeom>
              <a:avLst/>
              <a:gdLst>
                <a:gd name="T0" fmla="*/ 0 w 312"/>
                <a:gd name="T1" fmla="*/ 42 h 312"/>
                <a:gd name="T2" fmla="*/ 39 w 312"/>
                <a:gd name="T3" fmla="*/ 7 h 312"/>
                <a:gd name="T4" fmla="*/ 39 w 312"/>
                <a:gd name="T5" fmla="*/ 7 h 312"/>
                <a:gd name="T6" fmla="*/ 43 w 312"/>
                <a:gd name="T7" fmla="*/ 5 h 312"/>
                <a:gd name="T8" fmla="*/ 47 w 312"/>
                <a:gd name="T9" fmla="*/ 2 h 312"/>
                <a:gd name="T10" fmla="*/ 52 w 312"/>
                <a:gd name="T11" fmla="*/ 1 h 312"/>
                <a:gd name="T12" fmla="*/ 56 w 312"/>
                <a:gd name="T13" fmla="*/ 0 h 312"/>
                <a:gd name="T14" fmla="*/ 62 w 312"/>
                <a:gd name="T15" fmla="*/ 1 h 312"/>
                <a:gd name="T16" fmla="*/ 66 w 312"/>
                <a:gd name="T17" fmla="*/ 2 h 312"/>
                <a:gd name="T18" fmla="*/ 70 w 312"/>
                <a:gd name="T19" fmla="*/ 5 h 312"/>
                <a:gd name="T20" fmla="*/ 74 w 312"/>
                <a:gd name="T21" fmla="*/ 8 h 312"/>
                <a:gd name="T22" fmla="*/ 124 w 312"/>
                <a:gd name="T23" fmla="*/ 58 h 312"/>
                <a:gd name="T24" fmla="*/ 124 w 312"/>
                <a:gd name="T25" fmla="*/ 58 h 312"/>
                <a:gd name="T26" fmla="*/ 127 w 312"/>
                <a:gd name="T27" fmla="*/ 63 h 312"/>
                <a:gd name="T28" fmla="*/ 129 w 312"/>
                <a:gd name="T29" fmla="*/ 67 h 312"/>
                <a:gd name="T30" fmla="*/ 131 w 312"/>
                <a:gd name="T31" fmla="*/ 71 h 312"/>
                <a:gd name="T32" fmla="*/ 131 w 312"/>
                <a:gd name="T33" fmla="*/ 77 h 312"/>
                <a:gd name="T34" fmla="*/ 131 w 312"/>
                <a:gd name="T35" fmla="*/ 77 h 312"/>
                <a:gd name="T36" fmla="*/ 130 w 312"/>
                <a:gd name="T37" fmla="*/ 82 h 312"/>
                <a:gd name="T38" fmla="*/ 129 w 312"/>
                <a:gd name="T39" fmla="*/ 87 h 312"/>
                <a:gd name="T40" fmla="*/ 127 w 312"/>
                <a:gd name="T41" fmla="*/ 91 h 312"/>
                <a:gd name="T42" fmla="*/ 124 w 312"/>
                <a:gd name="T43" fmla="*/ 95 h 312"/>
                <a:gd name="T44" fmla="*/ 87 w 312"/>
                <a:gd name="T45" fmla="*/ 129 h 312"/>
                <a:gd name="T46" fmla="*/ 0 w 312"/>
                <a:gd name="T47" fmla="*/ 42 h 312"/>
                <a:gd name="T48" fmla="*/ 0 w 312"/>
                <a:gd name="T49" fmla="*/ 42 h 312"/>
                <a:gd name="T50" fmla="*/ 184 w 312"/>
                <a:gd name="T51" fmla="*/ 225 h 312"/>
                <a:gd name="T52" fmla="*/ 218 w 312"/>
                <a:gd name="T53" fmla="*/ 189 h 312"/>
                <a:gd name="T54" fmla="*/ 218 w 312"/>
                <a:gd name="T55" fmla="*/ 189 h 312"/>
                <a:gd name="T56" fmla="*/ 222 w 312"/>
                <a:gd name="T57" fmla="*/ 186 h 312"/>
                <a:gd name="T58" fmla="*/ 227 w 312"/>
                <a:gd name="T59" fmla="*/ 184 h 312"/>
                <a:gd name="T60" fmla="*/ 231 w 312"/>
                <a:gd name="T61" fmla="*/ 181 h 312"/>
                <a:gd name="T62" fmla="*/ 236 w 312"/>
                <a:gd name="T63" fmla="*/ 181 h 312"/>
                <a:gd name="T64" fmla="*/ 236 w 312"/>
                <a:gd name="T65" fmla="*/ 181 h 312"/>
                <a:gd name="T66" fmla="*/ 241 w 312"/>
                <a:gd name="T67" fmla="*/ 181 h 312"/>
                <a:gd name="T68" fmla="*/ 246 w 312"/>
                <a:gd name="T69" fmla="*/ 183 h 312"/>
                <a:gd name="T70" fmla="*/ 251 w 312"/>
                <a:gd name="T71" fmla="*/ 186 h 312"/>
                <a:gd name="T72" fmla="*/ 254 w 312"/>
                <a:gd name="T73" fmla="*/ 189 h 312"/>
                <a:gd name="T74" fmla="*/ 304 w 312"/>
                <a:gd name="T75" fmla="*/ 239 h 312"/>
                <a:gd name="T76" fmla="*/ 304 w 312"/>
                <a:gd name="T77" fmla="*/ 239 h 312"/>
                <a:gd name="T78" fmla="*/ 308 w 312"/>
                <a:gd name="T79" fmla="*/ 243 h 312"/>
                <a:gd name="T80" fmla="*/ 310 w 312"/>
                <a:gd name="T81" fmla="*/ 247 h 312"/>
                <a:gd name="T82" fmla="*/ 312 w 312"/>
                <a:gd name="T83" fmla="*/ 251 h 312"/>
                <a:gd name="T84" fmla="*/ 312 w 312"/>
                <a:gd name="T85" fmla="*/ 256 h 312"/>
                <a:gd name="T86" fmla="*/ 312 w 312"/>
                <a:gd name="T87" fmla="*/ 261 h 312"/>
                <a:gd name="T88" fmla="*/ 311 w 312"/>
                <a:gd name="T89" fmla="*/ 266 h 312"/>
                <a:gd name="T90" fmla="*/ 309 w 312"/>
                <a:gd name="T91" fmla="*/ 270 h 312"/>
                <a:gd name="T92" fmla="*/ 305 w 312"/>
                <a:gd name="T93" fmla="*/ 274 h 312"/>
                <a:gd name="T94" fmla="*/ 271 w 312"/>
                <a:gd name="T95" fmla="*/ 312 h 312"/>
                <a:gd name="T96" fmla="*/ 184 w 312"/>
                <a:gd name="T97" fmla="*/ 225 h 312"/>
                <a:gd name="T98" fmla="*/ 184 w 312"/>
                <a:gd name="T99" fmla="*/ 225 h 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12" h="312">
                  <a:moveTo>
                    <a:pt x="0" y="42"/>
                  </a:moveTo>
                  <a:lnTo>
                    <a:pt x="39" y="7"/>
                  </a:lnTo>
                  <a:lnTo>
                    <a:pt x="39" y="7"/>
                  </a:lnTo>
                  <a:lnTo>
                    <a:pt x="43" y="5"/>
                  </a:lnTo>
                  <a:lnTo>
                    <a:pt x="47" y="2"/>
                  </a:lnTo>
                  <a:lnTo>
                    <a:pt x="52" y="1"/>
                  </a:lnTo>
                  <a:lnTo>
                    <a:pt x="56" y="0"/>
                  </a:lnTo>
                  <a:lnTo>
                    <a:pt x="62" y="1"/>
                  </a:lnTo>
                  <a:lnTo>
                    <a:pt x="66" y="2"/>
                  </a:lnTo>
                  <a:lnTo>
                    <a:pt x="70" y="5"/>
                  </a:lnTo>
                  <a:lnTo>
                    <a:pt x="74" y="8"/>
                  </a:lnTo>
                  <a:lnTo>
                    <a:pt x="124" y="58"/>
                  </a:lnTo>
                  <a:lnTo>
                    <a:pt x="124" y="58"/>
                  </a:lnTo>
                  <a:lnTo>
                    <a:pt x="127" y="63"/>
                  </a:lnTo>
                  <a:lnTo>
                    <a:pt x="129" y="67"/>
                  </a:lnTo>
                  <a:lnTo>
                    <a:pt x="131" y="71"/>
                  </a:lnTo>
                  <a:lnTo>
                    <a:pt x="131" y="77"/>
                  </a:lnTo>
                  <a:lnTo>
                    <a:pt x="131" y="77"/>
                  </a:lnTo>
                  <a:lnTo>
                    <a:pt x="130" y="82"/>
                  </a:lnTo>
                  <a:lnTo>
                    <a:pt x="129" y="87"/>
                  </a:lnTo>
                  <a:lnTo>
                    <a:pt x="127" y="91"/>
                  </a:lnTo>
                  <a:lnTo>
                    <a:pt x="124" y="95"/>
                  </a:lnTo>
                  <a:lnTo>
                    <a:pt x="87" y="129"/>
                  </a:lnTo>
                  <a:lnTo>
                    <a:pt x="0" y="42"/>
                  </a:lnTo>
                  <a:lnTo>
                    <a:pt x="0" y="42"/>
                  </a:lnTo>
                  <a:close/>
                  <a:moveTo>
                    <a:pt x="184" y="225"/>
                  </a:moveTo>
                  <a:lnTo>
                    <a:pt x="218" y="189"/>
                  </a:lnTo>
                  <a:lnTo>
                    <a:pt x="218" y="189"/>
                  </a:lnTo>
                  <a:lnTo>
                    <a:pt x="222" y="186"/>
                  </a:lnTo>
                  <a:lnTo>
                    <a:pt x="227" y="184"/>
                  </a:lnTo>
                  <a:lnTo>
                    <a:pt x="231" y="181"/>
                  </a:lnTo>
                  <a:lnTo>
                    <a:pt x="236" y="181"/>
                  </a:lnTo>
                  <a:lnTo>
                    <a:pt x="236" y="181"/>
                  </a:lnTo>
                  <a:lnTo>
                    <a:pt x="241" y="181"/>
                  </a:lnTo>
                  <a:lnTo>
                    <a:pt x="246" y="183"/>
                  </a:lnTo>
                  <a:lnTo>
                    <a:pt x="251" y="186"/>
                  </a:lnTo>
                  <a:lnTo>
                    <a:pt x="254" y="189"/>
                  </a:lnTo>
                  <a:lnTo>
                    <a:pt x="304" y="239"/>
                  </a:lnTo>
                  <a:lnTo>
                    <a:pt x="304" y="239"/>
                  </a:lnTo>
                  <a:lnTo>
                    <a:pt x="308" y="243"/>
                  </a:lnTo>
                  <a:lnTo>
                    <a:pt x="310" y="247"/>
                  </a:lnTo>
                  <a:lnTo>
                    <a:pt x="312" y="251"/>
                  </a:lnTo>
                  <a:lnTo>
                    <a:pt x="312" y="256"/>
                  </a:lnTo>
                  <a:lnTo>
                    <a:pt x="312" y="261"/>
                  </a:lnTo>
                  <a:lnTo>
                    <a:pt x="311" y="266"/>
                  </a:lnTo>
                  <a:lnTo>
                    <a:pt x="309" y="270"/>
                  </a:lnTo>
                  <a:lnTo>
                    <a:pt x="305" y="274"/>
                  </a:lnTo>
                  <a:lnTo>
                    <a:pt x="271" y="312"/>
                  </a:lnTo>
                  <a:lnTo>
                    <a:pt x="184" y="225"/>
                  </a:lnTo>
                  <a:lnTo>
                    <a:pt x="184" y="22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73">
              <a:extLst>
                <a:ext uri="{FF2B5EF4-FFF2-40B4-BE49-F238E27FC236}">
                  <a16:creationId xmlns:a16="http://schemas.microsoft.com/office/drawing/2014/main" id="{6E2330A4-E382-4A9E-A6C1-38F2BDDE9B54}"/>
                </a:ext>
              </a:extLst>
            </p:cNvPr>
            <p:cNvSpPr>
              <a:spLocks/>
            </p:cNvSpPr>
            <p:nvPr/>
          </p:nvSpPr>
          <p:spPr bwMode="auto">
            <a:xfrm>
              <a:off x="8047038" y="3370263"/>
              <a:ext cx="242888" cy="241300"/>
            </a:xfrm>
            <a:custGeom>
              <a:avLst/>
              <a:gdLst>
                <a:gd name="T0" fmla="*/ 348 w 458"/>
                <a:gd name="T1" fmla="*/ 396 h 458"/>
                <a:gd name="T2" fmla="*/ 317 w 458"/>
                <a:gd name="T3" fmla="*/ 424 h 458"/>
                <a:gd name="T4" fmla="*/ 282 w 458"/>
                <a:gd name="T5" fmla="*/ 442 h 458"/>
                <a:gd name="T6" fmla="*/ 245 w 458"/>
                <a:gd name="T7" fmla="*/ 454 h 458"/>
                <a:gd name="T8" fmla="*/ 205 w 458"/>
                <a:gd name="T9" fmla="*/ 458 h 458"/>
                <a:gd name="T10" fmla="*/ 167 w 458"/>
                <a:gd name="T11" fmla="*/ 453 h 458"/>
                <a:gd name="T12" fmla="*/ 129 w 458"/>
                <a:gd name="T13" fmla="*/ 441 h 458"/>
                <a:gd name="T14" fmla="*/ 93 w 458"/>
                <a:gd name="T15" fmla="*/ 423 h 458"/>
                <a:gd name="T16" fmla="*/ 61 w 458"/>
                <a:gd name="T17" fmla="*/ 396 h 458"/>
                <a:gd name="T18" fmla="*/ 47 w 458"/>
                <a:gd name="T19" fmla="*/ 381 h 458"/>
                <a:gd name="T20" fmla="*/ 24 w 458"/>
                <a:gd name="T21" fmla="*/ 347 h 458"/>
                <a:gd name="T22" fmla="*/ 9 w 458"/>
                <a:gd name="T23" fmla="*/ 310 h 458"/>
                <a:gd name="T24" fmla="*/ 1 w 458"/>
                <a:gd name="T25" fmla="*/ 271 h 458"/>
                <a:gd name="T26" fmla="*/ 1 w 458"/>
                <a:gd name="T27" fmla="*/ 232 h 458"/>
                <a:gd name="T28" fmla="*/ 7 w 458"/>
                <a:gd name="T29" fmla="*/ 193 h 458"/>
                <a:gd name="T30" fmla="*/ 23 w 458"/>
                <a:gd name="T31" fmla="*/ 157 h 458"/>
                <a:gd name="T32" fmla="*/ 46 w 458"/>
                <a:gd name="T33" fmla="*/ 125 h 458"/>
                <a:gd name="T34" fmla="*/ 185 w 458"/>
                <a:gd name="T35" fmla="*/ 0 h 458"/>
                <a:gd name="T36" fmla="*/ 155 w 458"/>
                <a:gd name="T37" fmla="*/ 199 h 458"/>
                <a:gd name="T38" fmla="*/ 152 w 458"/>
                <a:gd name="T39" fmla="*/ 201 h 458"/>
                <a:gd name="T40" fmla="*/ 147 w 458"/>
                <a:gd name="T41" fmla="*/ 207 h 458"/>
                <a:gd name="T42" fmla="*/ 139 w 458"/>
                <a:gd name="T43" fmla="*/ 220 h 458"/>
                <a:gd name="T44" fmla="*/ 133 w 458"/>
                <a:gd name="T45" fmla="*/ 233 h 458"/>
                <a:gd name="T46" fmla="*/ 131 w 458"/>
                <a:gd name="T47" fmla="*/ 246 h 458"/>
                <a:gd name="T48" fmla="*/ 131 w 458"/>
                <a:gd name="T49" fmla="*/ 260 h 458"/>
                <a:gd name="T50" fmla="*/ 133 w 458"/>
                <a:gd name="T51" fmla="*/ 274 h 458"/>
                <a:gd name="T52" fmla="*/ 139 w 458"/>
                <a:gd name="T53" fmla="*/ 287 h 458"/>
                <a:gd name="T54" fmla="*/ 147 w 458"/>
                <a:gd name="T55" fmla="*/ 299 h 458"/>
                <a:gd name="T56" fmla="*/ 152 w 458"/>
                <a:gd name="T57" fmla="*/ 306 h 458"/>
                <a:gd name="T58" fmla="*/ 164 w 458"/>
                <a:gd name="T59" fmla="*/ 315 h 458"/>
                <a:gd name="T60" fmla="*/ 176 w 458"/>
                <a:gd name="T61" fmla="*/ 321 h 458"/>
                <a:gd name="T62" fmla="*/ 190 w 458"/>
                <a:gd name="T63" fmla="*/ 325 h 458"/>
                <a:gd name="T64" fmla="*/ 204 w 458"/>
                <a:gd name="T65" fmla="*/ 327 h 458"/>
                <a:gd name="T66" fmla="*/ 218 w 458"/>
                <a:gd name="T67" fmla="*/ 325 h 458"/>
                <a:gd name="T68" fmla="*/ 232 w 458"/>
                <a:gd name="T69" fmla="*/ 321 h 458"/>
                <a:gd name="T70" fmla="*/ 245 w 458"/>
                <a:gd name="T71" fmla="*/ 315 h 458"/>
                <a:gd name="T72" fmla="*/ 256 w 458"/>
                <a:gd name="T73" fmla="*/ 306 h 458"/>
                <a:gd name="T74" fmla="*/ 259 w 458"/>
                <a:gd name="T75" fmla="*/ 303 h 458"/>
                <a:gd name="T76" fmla="*/ 458 w 458"/>
                <a:gd name="T77" fmla="*/ 272 h 458"/>
                <a:gd name="T78" fmla="*/ 348 w 458"/>
                <a:gd name="T79" fmla="*/ 396 h 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458" h="458">
                  <a:moveTo>
                    <a:pt x="348" y="396"/>
                  </a:moveTo>
                  <a:lnTo>
                    <a:pt x="348" y="396"/>
                  </a:lnTo>
                  <a:lnTo>
                    <a:pt x="332" y="411"/>
                  </a:lnTo>
                  <a:lnTo>
                    <a:pt x="317" y="424"/>
                  </a:lnTo>
                  <a:lnTo>
                    <a:pt x="300" y="435"/>
                  </a:lnTo>
                  <a:lnTo>
                    <a:pt x="282" y="442"/>
                  </a:lnTo>
                  <a:lnTo>
                    <a:pt x="263" y="449"/>
                  </a:lnTo>
                  <a:lnTo>
                    <a:pt x="245" y="454"/>
                  </a:lnTo>
                  <a:lnTo>
                    <a:pt x="225" y="456"/>
                  </a:lnTo>
                  <a:lnTo>
                    <a:pt x="205" y="458"/>
                  </a:lnTo>
                  <a:lnTo>
                    <a:pt x="186" y="456"/>
                  </a:lnTo>
                  <a:lnTo>
                    <a:pt x="167" y="453"/>
                  </a:lnTo>
                  <a:lnTo>
                    <a:pt x="147" y="448"/>
                  </a:lnTo>
                  <a:lnTo>
                    <a:pt x="129" y="441"/>
                  </a:lnTo>
                  <a:lnTo>
                    <a:pt x="110" y="432"/>
                  </a:lnTo>
                  <a:lnTo>
                    <a:pt x="93" y="423"/>
                  </a:lnTo>
                  <a:lnTo>
                    <a:pt x="76" y="411"/>
                  </a:lnTo>
                  <a:lnTo>
                    <a:pt x="61" y="396"/>
                  </a:lnTo>
                  <a:lnTo>
                    <a:pt x="61" y="396"/>
                  </a:lnTo>
                  <a:lnTo>
                    <a:pt x="47" y="381"/>
                  </a:lnTo>
                  <a:lnTo>
                    <a:pt x="35" y="365"/>
                  </a:lnTo>
                  <a:lnTo>
                    <a:pt x="24" y="347"/>
                  </a:lnTo>
                  <a:lnTo>
                    <a:pt x="16" y="329"/>
                  </a:lnTo>
                  <a:lnTo>
                    <a:pt x="9" y="310"/>
                  </a:lnTo>
                  <a:lnTo>
                    <a:pt x="4" y="291"/>
                  </a:lnTo>
                  <a:lnTo>
                    <a:pt x="1" y="271"/>
                  </a:lnTo>
                  <a:lnTo>
                    <a:pt x="0" y="251"/>
                  </a:lnTo>
                  <a:lnTo>
                    <a:pt x="1" y="232"/>
                  </a:lnTo>
                  <a:lnTo>
                    <a:pt x="3" y="213"/>
                  </a:lnTo>
                  <a:lnTo>
                    <a:pt x="7" y="193"/>
                  </a:lnTo>
                  <a:lnTo>
                    <a:pt x="14" y="175"/>
                  </a:lnTo>
                  <a:lnTo>
                    <a:pt x="23" y="157"/>
                  </a:lnTo>
                  <a:lnTo>
                    <a:pt x="34" y="141"/>
                  </a:lnTo>
                  <a:lnTo>
                    <a:pt x="46" y="125"/>
                  </a:lnTo>
                  <a:lnTo>
                    <a:pt x="61" y="110"/>
                  </a:lnTo>
                  <a:lnTo>
                    <a:pt x="185" y="0"/>
                  </a:lnTo>
                  <a:lnTo>
                    <a:pt x="273" y="88"/>
                  </a:lnTo>
                  <a:lnTo>
                    <a:pt x="155" y="199"/>
                  </a:lnTo>
                  <a:lnTo>
                    <a:pt x="155" y="199"/>
                  </a:lnTo>
                  <a:lnTo>
                    <a:pt x="152" y="201"/>
                  </a:lnTo>
                  <a:lnTo>
                    <a:pt x="152" y="201"/>
                  </a:lnTo>
                  <a:lnTo>
                    <a:pt x="147" y="207"/>
                  </a:lnTo>
                  <a:lnTo>
                    <a:pt x="143" y="213"/>
                  </a:lnTo>
                  <a:lnTo>
                    <a:pt x="139" y="220"/>
                  </a:lnTo>
                  <a:lnTo>
                    <a:pt x="135" y="226"/>
                  </a:lnTo>
                  <a:lnTo>
                    <a:pt x="133" y="233"/>
                  </a:lnTo>
                  <a:lnTo>
                    <a:pt x="132" y="239"/>
                  </a:lnTo>
                  <a:lnTo>
                    <a:pt x="131" y="246"/>
                  </a:lnTo>
                  <a:lnTo>
                    <a:pt x="130" y="253"/>
                  </a:lnTo>
                  <a:lnTo>
                    <a:pt x="131" y="260"/>
                  </a:lnTo>
                  <a:lnTo>
                    <a:pt x="132" y="268"/>
                  </a:lnTo>
                  <a:lnTo>
                    <a:pt x="133" y="274"/>
                  </a:lnTo>
                  <a:lnTo>
                    <a:pt x="135" y="281"/>
                  </a:lnTo>
                  <a:lnTo>
                    <a:pt x="139" y="287"/>
                  </a:lnTo>
                  <a:lnTo>
                    <a:pt x="143" y="294"/>
                  </a:lnTo>
                  <a:lnTo>
                    <a:pt x="147" y="299"/>
                  </a:lnTo>
                  <a:lnTo>
                    <a:pt x="152" y="306"/>
                  </a:lnTo>
                  <a:lnTo>
                    <a:pt x="152" y="306"/>
                  </a:lnTo>
                  <a:lnTo>
                    <a:pt x="157" y="310"/>
                  </a:lnTo>
                  <a:lnTo>
                    <a:pt x="164" y="315"/>
                  </a:lnTo>
                  <a:lnTo>
                    <a:pt x="169" y="319"/>
                  </a:lnTo>
                  <a:lnTo>
                    <a:pt x="176" y="321"/>
                  </a:lnTo>
                  <a:lnTo>
                    <a:pt x="183" y="324"/>
                  </a:lnTo>
                  <a:lnTo>
                    <a:pt x="190" y="325"/>
                  </a:lnTo>
                  <a:lnTo>
                    <a:pt x="197" y="327"/>
                  </a:lnTo>
                  <a:lnTo>
                    <a:pt x="204" y="327"/>
                  </a:lnTo>
                  <a:lnTo>
                    <a:pt x="211" y="327"/>
                  </a:lnTo>
                  <a:lnTo>
                    <a:pt x="218" y="325"/>
                  </a:lnTo>
                  <a:lnTo>
                    <a:pt x="225" y="324"/>
                  </a:lnTo>
                  <a:lnTo>
                    <a:pt x="232" y="321"/>
                  </a:lnTo>
                  <a:lnTo>
                    <a:pt x="238" y="319"/>
                  </a:lnTo>
                  <a:lnTo>
                    <a:pt x="245" y="315"/>
                  </a:lnTo>
                  <a:lnTo>
                    <a:pt x="250" y="310"/>
                  </a:lnTo>
                  <a:lnTo>
                    <a:pt x="256" y="306"/>
                  </a:lnTo>
                  <a:lnTo>
                    <a:pt x="256" y="306"/>
                  </a:lnTo>
                  <a:lnTo>
                    <a:pt x="259" y="303"/>
                  </a:lnTo>
                  <a:lnTo>
                    <a:pt x="370" y="185"/>
                  </a:lnTo>
                  <a:lnTo>
                    <a:pt x="458" y="272"/>
                  </a:lnTo>
                  <a:lnTo>
                    <a:pt x="348" y="396"/>
                  </a:lnTo>
                  <a:lnTo>
                    <a:pt x="348" y="3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74">
              <a:extLst>
                <a:ext uri="{FF2B5EF4-FFF2-40B4-BE49-F238E27FC236}">
                  <a16:creationId xmlns:a16="http://schemas.microsoft.com/office/drawing/2014/main" id="{D9BCED56-6C47-49FF-87A6-5218C8A47C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31188" y="3278188"/>
              <a:ext cx="150813" cy="149225"/>
            </a:xfrm>
            <a:custGeom>
              <a:avLst/>
              <a:gdLst>
                <a:gd name="T0" fmla="*/ 34 w 284"/>
                <a:gd name="T1" fmla="*/ 18 h 283"/>
                <a:gd name="T2" fmla="*/ 30 w 284"/>
                <a:gd name="T3" fmla="*/ 7 h 283"/>
                <a:gd name="T4" fmla="*/ 35 w 284"/>
                <a:gd name="T5" fmla="*/ 1 h 283"/>
                <a:gd name="T6" fmla="*/ 43 w 284"/>
                <a:gd name="T7" fmla="*/ 0 h 283"/>
                <a:gd name="T8" fmla="*/ 106 w 284"/>
                <a:gd name="T9" fmla="*/ 23 h 283"/>
                <a:gd name="T10" fmla="*/ 144 w 284"/>
                <a:gd name="T11" fmla="*/ 45 h 283"/>
                <a:gd name="T12" fmla="*/ 195 w 284"/>
                <a:gd name="T13" fmla="*/ 87 h 283"/>
                <a:gd name="T14" fmla="*/ 225 w 284"/>
                <a:gd name="T15" fmla="*/ 121 h 283"/>
                <a:gd name="T16" fmla="*/ 250 w 284"/>
                <a:gd name="T17" fmla="*/ 158 h 283"/>
                <a:gd name="T18" fmla="*/ 277 w 284"/>
                <a:gd name="T19" fmla="*/ 219 h 283"/>
                <a:gd name="T20" fmla="*/ 284 w 284"/>
                <a:gd name="T21" fmla="*/ 244 h 283"/>
                <a:gd name="T22" fmla="*/ 276 w 284"/>
                <a:gd name="T23" fmla="*/ 253 h 283"/>
                <a:gd name="T24" fmla="*/ 268 w 284"/>
                <a:gd name="T25" fmla="*/ 252 h 283"/>
                <a:gd name="T26" fmla="*/ 263 w 284"/>
                <a:gd name="T27" fmla="*/ 245 h 283"/>
                <a:gd name="T28" fmla="*/ 241 w 284"/>
                <a:gd name="T29" fmla="*/ 187 h 283"/>
                <a:gd name="T30" fmla="*/ 220 w 284"/>
                <a:gd name="T31" fmla="*/ 151 h 283"/>
                <a:gd name="T32" fmla="*/ 180 w 284"/>
                <a:gd name="T33" fmla="*/ 103 h 283"/>
                <a:gd name="T34" fmla="*/ 148 w 284"/>
                <a:gd name="T35" fmla="*/ 75 h 283"/>
                <a:gd name="T36" fmla="*/ 114 w 284"/>
                <a:gd name="T37" fmla="*/ 52 h 283"/>
                <a:gd name="T38" fmla="*/ 58 w 284"/>
                <a:gd name="T39" fmla="*/ 27 h 283"/>
                <a:gd name="T40" fmla="*/ 227 w 284"/>
                <a:gd name="T41" fmla="*/ 255 h 283"/>
                <a:gd name="T42" fmla="*/ 226 w 284"/>
                <a:gd name="T43" fmla="*/ 263 h 283"/>
                <a:gd name="T44" fmla="*/ 219 w 284"/>
                <a:gd name="T45" fmla="*/ 268 h 283"/>
                <a:gd name="T46" fmla="*/ 207 w 284"/>
                <a:gd name="T47" fmla="*/ 264 h 283"/>
                <a:gd name="T48" fmla="*/ 201 w 284"/>
                <a:gd name="T49" fmla="*/ 244 h 283"/>
                <a:gd name="T50" fmla="*/ 180 w 284"/>
                <a:gd name="T51" fmla="*/ 198 h 283"/>
                <a:gd name="T52" fmla="*/ 161 w 284"/>
                <a:gd name="T53" fmla="*/ 170 h 283"/>
                <a:gd name="T54" fmla="*/ 138 w 284"/>
                <a:gd name="T55" fmla="*/ 145 h 283"/>
                <a:gd name="T56" fmla="*/ 99 w 284"/>
                <a:gd name="T57" fmla="*/ 112 h 283"/>
                <a:gd name="T58" fmla="*/ 70 w 284"/>
                <a:gd name="T59" fmla="*/ 96 h 283"/>
                <a:gd name="T60" fmla="*/ 23 w 284"/>
                <a:gd name="T61" fmla="*/ 77 h 283"/>
                <a:gd name="T62" fmla="*/ 16 w 284"/>
                <a:gd name="T63" fmla="*/ 73 h 283"/>
                <a:gd name="T64" fmla="*/ 15 w 284"/>
                <a:gd name="T65" fmla="*/ 64 h 283"/>
                <a:gd name="T66" fmla="*/ 24 w 284"/>
                <a:gd name="T67" fmla="*/ 56 h 283"/>
                <a:gd name="T68" fmla="*/ 46 w 284"/>
                <a:gd name="T69" fmla="*/ 62 h 283"/>
                <a:gd name="T70" fmla="*/ 96 w 284"/>
                <a:gd name="T71" fmla="*/ 85 h 283"/>
                <a:gd name="T72" fmla="*/ 126 w 284"/>
                <a:gd name="T73" fmla="*/ 104 h 283"/>
                <a:gd name="T74" fmla="*/ 154 w 284"/>
                <a:gd name="T75" fmla="*/ 129 h 283"/>
                <a:gd name="T76" fmla="*/ 189 w 284"/>
                <a:gd name="T77" fmla="*/ 172 h 283"/>
                <a:gd name="T78" fmla="*/ 207 w 284"/>
                <a:gd name="T79" fmla="*/ 204 h 283"/>
                <a:gd name="T80" fmla="*/ 227 w 284"/>
                <a:gd name="T81" fmla="*/ 255 h 283"/>
                <a:gd name="T82" fmla="*/ 7 w 284"/>
                <a:gd name="T83" fmla="*/ 134 h 283"/>
                <a:gd name="T84" fmla="*/ 0 w 284"/>
                <a:gd name="T85" fmla="*/ 125 h 283"/>
                <a:gd name="T86" fmla="*/ 2 w 284"/>
                <a:gd name="T87" fmla="*/ 117 h 283"/>
                <a:gd name="T88" fmla="*/ 13 w 284"/>
                <a:gd name="T89" fmla="*/ 113 h 283"/>
                <a:gd name="T90" fmla="*/ 40 w 284"/>
                <a:gd name="T91" fmla="*/ 123 h 283"/>
                <a:gd name="T92" fmla="*/ 66 w 284"/>
                <a:gd name="T93" fmla="*/ 135 h 283"/>
                <a:gd name="T94" fmla="*/ 101 w 284"/>
                <a:gd name="T95" fmla="*/ 160 h 283"/>
                <a:gd name="T96" fmla="*/ 122 w 284"/>
                <a:gd name="T97" fmla="*/ 182 h 283"/>
                <a:gd name="T98" fmla="*/ 147 w 284"/>
                <a:gd name="T99" fmla="*/ 217 h 283"/>
                <a:gd name="T100" fmla="*/ 160 w 284"/>
                <a:gd name="T101" fmla="*/ 243 h 283"/>
                <a:gd name="T102" fmla="*/ 170 w 284"/>
                <a:gd name="T103" fmla="*/ 270 h 283"/>
                <a:gd name="T104" fmla="*/ 166 w 284"/>
                <a:gd name="T105" fmla="*/ 281 h 283"/>
                <a:gd name="T106" fmla="*/ 158 w 284"/>
                <a:gd name="T107" fmla="*/ 283 h 283"/>
                <a:gd name="T108" fmla="*/ 148 w 284"/>
                <a:gd name="T109" fmla="*/ 276 h 283"/>
                <a:gd name="T110" fmla="*/ 141 w 284"/>
                <a:gd name="T111" fmla="*/ 251 h 283"/>
                <a:gd name="T112" fmla="*/ 129 w 284"/>
                <a:gd name="T113" fmla="*/ 228 h 283"/>
                <a:gd name="T114" fmla="*/ 106 w 284"/>
                <a:gd name="T115" fmla="*/ 196 h 283"/>
                <a:gd name="T116" fmla="*/ 87 w 284"/>
                <a:gd name="T117" fmla="*/ 176 h 283"/>
                <a:gd name="T118" fmla="*/ 55 w 284"/>
                <a:gd name="T119" fmla="*/ 155 h 283"/>
                <a:gd name="T120" fmla="*/ 31 w 284"/>
                <a:gd name="T121" fmla="*/ 143 h 283"/>
                <a:gd name="T122" fmla="*/ 7 w 284"/>
                <a:gd name="T123" fmla="*/ 134 h 2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84" h="283">
                  <a:moveTo>
                    <a:pt x="38" y="20"/>
                  </a:moveTo>
                  <a:lnTo>
                    <a:pt x="38" y="20"/>
                  </a:lnTo>
                  <a:lnTo>
                    <a:pt x="34" y="18"/>
                  </a:lnTo>
                  <a:lnTo>
                    <a:pt x="31" y="16"/>
                  </a:lnTo>
                  <a:lnTo>
                    <a:pt x="30" y="12"/>
                  </a:lnTo>
                  <a:lnTo>
                    <a:pt x="30" y="7"/>
                  </a:lnTo>
                  <a:lnTo>
                    <a:pt x="30" y="7"/>
                  </a:lnTo>
                  <a:lnTo>
                    <a:pt x="32" y="4"/>
                  </a:lnTo>
                  <a:lnTo>
                    <a:pt x="35" y="1"/>
                  </a:lnTo>
                  <a:lnTo>
                    <a:pt x="39" y="0"/>
                  </a:lnTo>
                  <a:lnTo>
                    <a:pt x="43" y="0"/>
                  </a:lnTo>
                  <a:lnTo>
                    <a:pt x="43" y="0"/>
                  </a:lnTo>
                  <a:lnTo>
                    <a:pt x="64" y="6"/>
                  </a:lnTo>
                  <a:lnTo>
                    <a:pt x="85" y="14"/>
                  </a:lnTo>
                  <a:lnTo>
                    <a:pt x="106" y="23"/>
                  </a:lnTo>
                  <a:lnTo>
                    <a:pt x="125" y="33"/>
                  </a:lnTo>
                  <a:lnTo>
                    <a:pt x="125" y="33"/>
                  </a:lnTo>
                  <a:lnTo>
                    <a:pt x="144" y="45"/>
                  </a:lnTo>
                  <a:lnTo>
                    <a:pt x="161" y="57"/>
                  </a:lnTo>
                  <a:lnTo>
                    <a:pt x="179" y="72"/>
                  </a:lnTo>
                  <a:lnTo>
                    <a:pt x="195" y="87"/>
                  </a:lnTo>
                  <a:lnTo>
                    <a:pt x="195" y="87"/>
                  </a:lnTo>
                  <a:lnTo>
                    <a:pt x="211" y="104"/>
                  </a:lnTo>
                  <a:lnTo>
                    <a:pt x="225" y="121"/>
                  </a:lnTo>
                  <a:lnTo>
                    <a:pt x="238" y="139"/>
                  </a:lnTo>
                  <a:lnTo>
                    <a:pt x="250" y="158"/>
                  </a:lnTo>
                  <a:lnTo>
                    <a:pt x="250" y="158"/>
                  </a:lnTo>
                  <a:lnTo>
                    <a:pt x="260" y="178"/>
                  </a:lnTo>
                  <a:lnTo>
                    <a:pt x="270" y="198"/>
                  </a:lnTo>
                  <a:lnTo>
                    <a:pt x="277" y="219"/>
                  </a:lnTo>
                  <a:lnTo>
                    <a:pt x="284" y="240"/>
                  </a:lnTo>
                  <a:lnTo>
                    <a:pt x="284" y="240"/>
                  </a:lnTo>
                  <a:lnTo>
                    <a:pt x="284" y="244"/>
                  </a:lnTo>
                  <a:lnTo>
                    <a:pt x="283" y="247"/>
                  </a:lnTo>
                  <a:lnTo>
                    <a:pt x="280" y="251"/>
                  </a:lnTo>
                  <a:lnTo>
                    <a:pt x="276" y="253"/>
                  </a:lnTo>
                  <a:lnTo>
                    <a:pt x="276" y="253"/>
                  </a:lnTo>
                  <a:lnTo>
                    <a:pt x="272" y="253"/>
                  </a:lnTo>
                  <a:lnTo>
                    <a:pt x="268" y="252"/>
                  </a:lnTo>
                  <a:lnTo>
                    <a:pt x="264" y="248"/>
                  </a:lnTo>
                  <a:lnTo>
                    <a:pt x="263" y="245"/>
                  </a:lnTo>
                  <a:lnTo>
                    <a:pt x="263" y="245"/>
                  </a:lnTo>
                  <a:lnTo>
                    <a:pt x="257" y="226"/>
                  </a:lnTo>
                  <a:lnTo>
                    <a:pt x="249" y="206"/>
                  </a:lnTo>
                  <a:lnTo>
                    <a:pt x="241" y="187"/>
                  </a:lnTo>
                  <a:lnTo>
                    <a:pt x="231" y="169"/>
                  </a:lnTo>
                  <a:lnTo>
                    <a:pt x="231" y="169"/>
                  </a:lnTo>
                  <a:lnTo>
                    <a:pt x="220" y="151"/>
                  </a:lnTo>
                  <a:lnTo>
                    <a:pt x="208" y="135"/>
                  </a:lnTo>
                  <a:lnTo>
                    <a:pt x="194" y="119"/>
                  </a:lnTo>
                  <a:lnTo>
                    <a:pt x="180" y="103"/>
                  </a:lnTo>
                  <a:lnTo>
                    <a:pt x="180" y="103"/>
                  </a:lnTo>
                  <a:lnTo>
                    <a:pt x="165" y="88"/>
                  </a:lnTo>
                  <a:lnTo>
                    <a:pt x="148" y="75"/>
                  </a:lnTo>
                  <a:lnTo>
                    <a:pt x="132" y="63"/>
                  </a:lnTo>
                  <a:lnTo>
                    <a:pt x="114" y="52"/>
                  </a:lnTo>
                  <a:lnTo>
                    <a:pt x="114" y="52"/>
                  </a:lnTo>
                  <a:lnTo>
                    <a:pt x="96" y="42"/>
                  </a:lnTo>
                  <a:lnTo>
                    <a:pt x="77" y="33"/>
                  </a:lnTo>
                  <a:lnTo>
                    <a:pt x="58" y="27"/>
                  </a:lnTo>
                  <a:lnTo>
                    <a:pt x="38" y="20"/>
                  </a:lnTo>
                  <a:lnTo>
                    <a:pt x="38" y="20"/>
                  </a:lnTo>
                  <a:close/>
                  <a:moveTo>
                    <a:pt x="227" y="255"/>
                  </a:moveTo>
                  <a:lnTo>
                    <a:pt x="227" y="255"/>
                  </a:lnTo>
                  <a:lnTo>
                    <a:pt x="227" y="259"/>
                  </a:lnTo>
                  <a:lnTo>
                    <a:pt x="226" y="263"/>
                  </a:lnTo>
                  <a:lnTo>
                    <a:pt x="223" y="266"/>
                  </a:lnTo>
                  <a:lnTo>
                    <a:pt x="219" y="268"/>
                  </a:lnTo>
                  <a:lnTo>
                    <a:pt x="219" y="268"/>
                  </a:lnTo>
                  <a:lnTo>
                    <a:pt x="215" y="268"/>
                  </a:lnTo>
                  <a:lnTo>
                    <a:pt x="211" y="267"/>
                  </a:lnTo>
                  <a:lnTo>
                    <a:pt x="207" y="264"/>
                  </a:lnTo>
                  <a:lnTo>
                    <a:pt x="205" y="260"/>
                  </a:lnTo>
                  <a:lnTo>
                    <a:pt x="205" y="260"/>
                  </a:lnTo>
                  <a:lnTo>
                    <a:pt x="201" y="244"/>
                  </a:lnTo>
                  <a:lnTo>
                    <a:pt x="195" y="229"/>
                  </a:lnTo>
                  <a:lnTo>
                    <a:pt x="188" y="214"/>
                  </a:lnTo>
                  <a:lnTo>
                    <a:pt x="180" y="198"/>
                  </a:lnTo>
                  <a:lnTo>
                    <a:pt x="180" y="198"/>
                  </a:lnTo>
                  <a:lnTo>
                    <a:pt x="171" y="184"/>
                  </a:lnTo>
                  <a:lnTo>
                    <a:pt x="161" y="170"/>
                  </a:lnTo>
                  <a:lnTo>
                    <a:pt x="151" y="157"/>
                  </a:lnTo>
                  <a:lnTo>
                    <a:pt x="138" y="145"/>
                  </a:lnTo>
                  <a:lnTo>
                    <a:pt x="138" y="145"/>
                  </a:lnTo>
                  <a:lnTo>
                    <a:pt x="126" y="133"/>
                  </a:lnTo>
                  <a:lnTo>
                    <a:pt x="112" y="122"/>
                  </a:lnTo>
                  <a:lnTo>
                    <a:pt x="99" y="112"/>
                  </a:lnTo>
                  <a:lnTo>
                    <a:pt x="85" y="103"/>
                  </a:lnTo>
                  <a:lnTo>
                    <a:pt x="85" y="103"/>
                  </a:lnTo>
                  <a:lnTo>
                    <a:pt x="70" y="96"/>
                  </a:lnTo>
                  <a:lnTo>
                    <a:pt x="54" y="88"/>
                  </a:lnTo>
                  <a:lnTo>
                    <a:pt x="39" y="83"/>
                  </a:lnTo>
                  <a:lnTo>
                    <a:pt x="23" y="77"/>
                  </a:lnTo>
                  <a:lnTo>
                    <a:pt x="23" y="77"/>
                  </a:lnTo>
                  <a:lnTo>
                    <a:pt x="18" y="75"/>
                  </a:lnTo>
                  <a:lnTo>
                    <a:pt x="16" y="73"/>
                  </a:lnTo>
                  <a:lnTo>
                    <a:pt x="15" y="68"/>
                  </a:lnTo>
                  <a:lnTo>
                    <a:pt x="15" y="64"/>
                  </a:lnTo>
                  <a:lnTo>
                    <a:pt x="15" y="64"/>
                  </a:lnTo>
                  <a:lnTo>
                    <a:pt x="17" y="61"/>
                  </a:lnTo>
                  <a:lnTo>
                    <a:pt x="19" y="57"/>
                  </a:lnTo>
                  <a:lnTo>
                    <a:pt x="24" y="56"/>
                  </a:lnTo>
                  <a:lnTo>
                    <a:pt x="28" y="56"/>
                  </a:lnTo>
                  <a:lnTo>
                    <a:pt x="28" y="56"/>
                  </a:lnTo>
                  <a:lnTo>
                    <a:pt x="46" y="62"/>
                  </a:lnTo>
                  <a:lnTo>
                    <a:pt x="63" y="68"/>
                  </a:lnTo>
                  <a:lnTo>
                    <a:pt x="79" y="76"/>
                  </a:lnTo>
                  <a:lnTo>
                    <a:pt x="96" y="85"/>
                  </a:lnTo>
                  <a:lnTo>
                    <a:pt x="96" y="85"/>
                  </a:lnTo>
                  <a:lnTo>
                    <a:pt x="111" y="93"/>
                  </a:lnTo>
                  <a:lnTo>
                    <a:pt x="126" y="104"/>
                  </a:lnTo>
                  <a:lnTo>
                    <a:pt x="141" y="116"/>
                  </a:lnTo>
                  <a:lnTo>
                    <a:pt x="154" y="129"/>
                  </a:lnTo>
                  <a:lnTo>
                    <a:pt x="154" y="129"/>
                  </a:lnTo>
                  <a:lnTo>
                    <a:pt x="167" y="143"/>
                  </a:lnTo>
                  <a:lnTo>
                    <a:pt x="179" y="157"/>
                  </a:lnTo>
                  <a:lnTo>
                    <a:pt x="189" y="172"/>
                  </a:lnTo>
                  <a:lnTo>
                    <a:pt x="199" y="187"/>
                  </a:lnTo>
                  <a:lnTo>
                    <a:pt x="199" y="187"/>
                  </a:lnTo>
                  <a:lnTo>
                    <a:pt x="207" y="204"/>
                  </a:lnTo>
                  <a:lnTo>
                    <a:pt x="215" y="220"/>
                  </a:lnTo>
                  <a:lnTo>
                    <a:pt x="222" y="238"/>
                  </a:lnTo>
                  <a:lnTo>
                    <a:pt x="227" y="255"/>
                  </a:lnTo>
                  <a:lnTo>
                    <a:pt x="227" y="255"/>
                  </a:lnTo>
                  <a:close/>
                  <a:moveTo>
                    <a:pt x="7" y="134"/>
                  </a:moveTo>
                  <a:lnTo>
                    <a:pt x="7" y="134"/>
                  </a:lnTo>
                  <a:lnTo>
                    <a:pt x="3" y="133"/>
                  </a:lnTo>
                  <a:lnTo>
                    <a:pt x="1" y="129"/>
                  </a:lnTo>
                  <a:lnTo>
                    <a:pt x="0" y="125"/>
                  </a:lnTo>
                  <a:lnTo>
                    <a:pt x="0" y="121"/>
                  </a:lnTo>
                  <a:lnTo>
                    <a:pt x="0" y="121"/>
                  </a:lnTo>
                  <a:lnTo>
                    <a:pt x="2" y="117"/>
                  </a:lnTo>
                  <a:lnTo>
                    <a:pt x="5" y="114"/>
                  </a:lnTo>
                  <a:lnTo>
                    <a:pt x="8" y="113"/>
                  </a:lnTo>
                  <a:lnTo>
                    <a:pt x="13" y="113"/>
                  </a:lnTo>
                  <a:lnTo>
                    <a:pt x="13" y="113"/>
                  </a:lnTo>
                  <a:lnTo>
                    <a:pt x="27" y="117"/>
                  </a:lnTo>
                  <a:lnTo>
                    <a:pt x="40" y="123"/>
                  </a:lnTo>
                  <a:lnTo>
                    <a:pt x="53" y="128"/>
                  </a:lnTo>
                  <a:lnTo>
                    <a:pt x="66" y="135"/>
                  </a:lnTo>
                  <a:lnTo>
                    <a:pt x="66" y="135"/>
                  </a:lnTo>
                  <a:lnTo>
                    <a:pt x="78" y="143"/>
                  </a:lnTo>
                  <a:lnTo>
                    <a:pt x="90" y="151"/>
                  </a:lnTo>
                  <a:lnTo>
                    <a:pt x="101" y="160"/>
                  </a:lnTo>
                  <a:lnTo>
                    <a:pt x="112" y="171"/>
                  </a:lnTo>
                  <a:lnTo>
                    <a:pt x="112" y="171"/>
                  </a:lnTo>
                  <a:lnTo>
                    <a:pt x="122" y="182"/>
                  </a:lnTo>
                  <a:lnTo>
                    <a:pt x="132" y="193"/>
                  </a:lnTo>
                  <a:lnTo>
                    <a:pt x="140" y="205"/>
                  </a:lnTo>
                  <a:lnTo>
                    <a:pt x="147" y="217"/>
                  </a:lnTo>
                  <a:lnTo>
                    <a:pt x="147" y="217"/>
                  </a:lnTo>
                  <a:lnTo>
                    <a:pt x="155" y="230"/>
                  </a:lnTo>
                  <a:lnTo>
                    <a:pt x="160" y="243"/>
                  </a:lnTo>
                  <a:lnTo>
                    <a:pt x="166" y="256"/>
                  </a:lnTo>
                  <a:lnTo>
                    <a:pt x="170" y="270"/>
                  </a:lnTo>
                  <a:lnTo>
                    <a:pt x="170" y="270"/>
                  </a:lnTo>
                  <a:lnTo>
                    <a:pt x="170" y="275"/>
                  </a:lnTo>
                  <a:lnTo>
                    <a:pt x="169" y="278"/>
                  </a:lnTo>
                  <a:lnTo>
                    <a:pt x="166" y="281"/>
                  </a:lnTo>
                  <a:lnTo>
                    <a:pt x="163" y="283"/>
                  </a:lnTo>
                  <a:lnTo>
                    <a:pt x="163" y="283"/>
                  </a:lnTo>
                  <a:lnTo>
                    <a:pt x="158" y="283"/>
                  </a:lnTo>
                  <a:lnTo>
                    <a:pt x="154" y="282"/>
                  </a:lnTo>
                  <a:lnTo>
                    <a:pt x="151" y="279"/>
                  </a:lnTo>
                  <a:lnTo>
                    <a:pt x="148" y="276"/>
                  </a:lnTo>
                  <a:lnTo>
                    <a:pt x="148" y="276"/>
                  </a:lnTo>
                  <a:lnTo>
                    <a:pt x="145" y="263"/>
                  </a:lnTo>
                  <a:lnTo>
                    <a:pt x="141" y="251"/>
                  </a:lnTo>
                  <a:lnTo>
                    <a:pt x="135" y="239"/>
                  </a:lnTo>
                  <a:lnTo>
                    <a:pt x="129" y="228"/>
                  </a:lnTo>
                  <a:lnTo>
                    <a:pt x="129" y="228"/>
                  </a:lnTo>
                  <a:lnTo>
                    <a:pt x="122" y="217"/>
                  </a:lnTo>
                  <a:lnTo>
                    <a:pt x="114" y="206"/>
                  </a:lnTo>
                  <a:lnTo>
                    <a:pt x="106" y="196"/>
                  </a:lnTo>
                  <a:lnTo>
                    <a:pt x="97" y="186"/>
                  </a:lnTo>
                  <a:lnTo>
                    <a:pt x="97" y="186"/>
                  </a:lnTo>
                  <a:lnTo>
                    <a:pt x="87" y="176"/>
                  </a:lnTo>
                  <a:lnTo>
                    <a:pt x="77" y="169"/>
                  </a:lnTo>
                  <a:lnTo>
                    <a:pt x="66" y="161"/>
                  </a:lnTo>
                  <a:lnTo>
                    <a:pt x="55" y="155"/>
                  </a:lnTo>
                  <a:lnTo>
                    <a:pt x="55" y="155"/>
                  </a:lnTo>
                  <a:lnTo>
                    <a:pt x="43" y="148"/>
                  </a:lnTo>
                  <a:lnTo>
                    <a:pt x="31" y="143"/>
                  </a:lnTo>
                  <a:lnTo>
                    <a:pt x="19" y="138"/>
                  </a:lnTo>
                  <a:lnTo>
                    <a:pt x="7" y="134"/>
                  </a:lnTo>
                  <a:lnTo>
                    <a:pt x="7" y="1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70D3F395-EF29-469E-B08E-498FC2C9A78B}"/>
              </a:ext>
            </a:extLst>
          </p:cNvPr>
          <p:cNvGrpSpPr/>
          <p:nvPr/>
        </p:nvGrpSpPr>
        <p:grpSpPr>
          <a:xfrm>
            <a:off x="1456281" y="1991611"/>
            <a:ext cx="477826" cy="585466"/>
            <a:chOff x="7324725" y="4011613"/>
            <a:chExt cx="288925" cy="354012"/>
          </a:xfrm>
          <a:solidFill>
            <a:schemeClr val="accent5"/>
          </a:solidFill>
        </p:grpSpPr>
        <p:sp>
          <p:nvSpPr>
            <p:cNvPr id="47" name="Freeform 182">
              <a:extLst>
                <a:ext uri="{FF2B5EF4-FFF2-40B4-BE49-F238E27FC236}">
                  <a16:creationId xmlns:a16="http://schemas.microsoft.com/office/drawing/2014/main" id="{D7829FAB-22B2-451D-ABED-C6105C4365D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24725" y="4011613"/>
              <a:ext cx="288925" cy="296863"/>
            </a:xfrm>
            <a:custGeom>
              <a:avLst/>
              <a:gdLst>
                <a:gd name="T0" fmla="*/ 524 w 544"/>
                <a:gd name="T1" fmla="*/ 61 h 562"/>
                <a:gd name="T2" fmla="*/ 540 w 544"/>
                <a:gd name="T3" fmla="*/ 78 h 562"/>
                <a:gd name="T4" fmla="*/ 542 w 544"/>
                <a:gd name="T5" fmla="*/ 102 h 562"/>
                <a:gd name="T6" fmla="*/ 498 w 544"/>
                <a:gd name="T7" fmla="*/ 187 h 562"/>
                <a:gd name="T8" fmla="*/ 439 w 544"/>
                <a:gd name="T9" fmla="*/ 243 h 562"/>
                <a:gd name="T10" fmla="*/ 335 w 544"/>
                <a:gd name="T11" fmla="*/ 304 h 562"/>
                <a:gd name="T12" fmla="*/ 323 w 544"/>
                <a:gd name="T13" fmla="*/ 332 h 562"/>
                <a:gd name="T14" fmla="*/ 314 w 544"/>
                <a:gd name="T15" fmla="*/ 350 h 562"/>
                <a:gd name="T16" fmla="*/ 293 w 544"/>
                <a:gd name="T17" fmla="*/ 363 h 562"/>
                <a:gd name="T18" fmla="*/ 306 w 544"/>
                <a:gd name="T19" fmla="*/ 441 h 562"/>
                <a:gd name="T20" fmla="*/ 345 w 544"/>
                <a:gd name="T21" fmla="*/ 503 h 562"/>
                <a:gd name="T22" fmla="*/ 386 w 544"/>
                <a:gd name="T23" fmla="*/ 527 h 562"/>
                <a:gd name="T24" fmla="*/ 407 w 544"/>
                <a:gd name="T25" fmla="*/ 536 h 562"/>
                <a:gd name="T26" fmla="*/ 405 w 544"/>
                <a:gd name="T27" fmla="*/ 558 h 562"/>
                <a:gd name="T28" fmla="*/ 302 w 544"/>
                <a:gd name="T29" fmla="*/ 562 h 562"/>
                <a:gd name="T30" fmla="*/ 133 w 544"/>
                <a:gd name="T31" fmla="*/ 554 h 562"/>
                <a:gd name="T32" fmla="*/ 133 w 544"/>
                <a:gd name="T33" fmla="*/ 537 h 562"/>
                <a:gd name="T34" fmla="*/ 153 w 544"/>
                <a:gd name="T35" fmla="*/ 527 h 562"/>
                <a:gd name="T36" fmla="*/ 195 w 544"/>
                <a:gd name="T37" fmla="*/ 503 h 562"/>
                <a:gd name="T38" fmla="*/ 233 w 544"/>
                <a:gd name="T39" fmla="*/ 441 h 562"/>
                <a:gd name="T40" fmla="*/ 247 w 544"/>
                <a:gd name="T41" fmla="*/ 363 h 562"/>
                <a:gd name="T42" fmla="*/ 225 w 544"/>
                <a:gd name="T43" fmla="*/ 350 h 562"/>
                <a:gd name="T44" fmla="*/ 218 w 544"/>
                <a:gd name="T45" fmla="*/ 332 h 562"/>
                <a:gd name="T46" fmla="*/ 224 w 544"/>
                <a:gd name="T47" fmla="*/ 314 h 562"/>
                <a:gd name="T48" fmla="*/ 123 w 544"/>
                <a:gd name="T49" fmla="*/ 256 h 562"/>
                <a:gd name="T50" fmla="*/ 59 w 544"/>
                <a:gd name="T51" fmla="*/ 202 h 562"/>
                <a:gd name="T52" fmla="*/ 9 w 544"/>
                <a:gd name="T53" fmla="*/ 121 h 562"/>
                <a:gd name="T54" fmla="*/ 1 w 544"/>
                <a:gd name="T55" fmla="*/ 87 h 562"/>
                <a:gd name="T56" fmla="*/ 20 w 544"/>
                <a:gd name="T57" fmla="*/ 61 h 562"/>
                <a:gd name="T58" fmla="*/ 123 w 544"/>
                <a:gd name="T59" fmla="*/ 58 h 562"/>
                <a:gd name="T60" fmla="*/ 122 w 544"/>
                <a:gd name="T61" fmla="*/ 24 h 562"/>
                <a:gd name="T62" fmla="*/ 133 w 544"/>
                <a:gd name="T63" fmla="*/ 4 h 562"/>
                <a:gd name="T64" fmla="*/ 273 w 544"/>
                <a:gd name="T65" fmla="*/ 0 h 562"/>
                <a:gd name="T66" fmla="*/ 398 w 544"/>
                <a:gd name="T67" fmla="*/ 0 h 562"/>
                <a:gd name="T68" fmla="*/ 418 w 544"/>
                <a:gd name="T69" fmla="*/ 12 h 562"/>
                <a:gd name="T70" fmla="*/ 421 w 544"/>
                <a:gd name="T71" fmla="*/ 58 h 562"/>
                <a:gd name="T72" fmla="*/ 408 w 544"/>
                <a:gd name="T73" fmla="*/ 227 h 562"/>
                <a:gd name="T74" fmla="*/ 461 w 544"/>
                <a:gd name="T75" fmla="*/ 180 h 562"/>
                <a:gd name="T76" fmla="*/ 505 w 544"/>
                <a:gd name="T77" fmla="*/ 109 h 562"/>
                <a:gd name="T78" fmla="*/ 510 w 544"/>
                <a:gd name="T79" fmla="*/ 90 h 562"/>
                <a:gd name="T80" fmla="*/ 419 w 544"/>
                <a:gd name="T81" fmla="*/ 89 h 562"/>
                <a:gd name="T82" fmla="*/ 398 w 544"/>
                <a:gd name="T83" fmla="*/ 199 h 562"/>
                <a:gd name="T84" fmla="*/ 125 w 544"/>
                <a:gd name="T85" fmla="*/ 89 h 562"/>
                <a:gd name="T86" fmla="*/ 34 w 544"/>
                <a:gd name="T87" fmla="*/ 90 h 562"/>
                <a:gd name="T88" fmla="*/ 33 w 544"/>
                <a:gd name="T89" fmla="*/ 94 h 562"/>
                <a:gd name="T90" fmla="*/ 72 w 544"/>
                <a:gd name="T91" fmla="*/ 167 h 562"/>
                <a:gd name="T92" fmla="*/ 122 w 544"/>
                <a:gd name="T93" fmla="*/ 216 h 562"/>
                <a:gd name="T94" fmla="*/ 156 w 544"/>
                <a:gd name="T95" fmla="*/ 223 h 562"/>
                <a:gd name="T96" fmla="*/ 128 w 544"/>
                <a:gd name="T97" fmla="*/ 118 h 562"/>
                <a:gd name="T98" fmla="*/ 258 w 544"/>
                <a:gd name="T99" fmla="*/ 190 h 562"/>
                <a:gd name="T100" fmla="*/ 231 w 544"/>
                <a:gd name="T101" fmla="*/ 215 h 562"/>
                <a:gd name="T102" fmla="*/ 263 w 544"/>
                <a:gd name="T103" fmla="*/ 69 h 562"/>
                <a:gd name="T104" fmla="*/ 258 w 544"/>
                <a:gd name="T105" fmla="*/ 188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44" h="562">
                  <a:moveTo>
                    <a:pt x="421" y="58"/>
                  </a:moveTo>
                  <a:lnTo>
                    <a:pt x="508" y="58"/>
                  </a:lnTo>
                  <a:lnTo>
                    <a:pt x="508" y="58"/>
                  </a:lnTo>
                  <a:lnTo>
                    <a:pt x="516" y="58"/>
                  </a:lnTo>
                  <a:lnTo>
                    <a:pt x="524" y="61"/>
                  </a:lnTo>
                  <a:lnTo>
                    <a:pt x="524" y="61"/>
                  </a:lnTo>
                  <a:lnTo>
                    <a:pt x="531" y="65"/>
                  </a:lnTo>
                  <a:lnTo>
                    <a:pt x="536" y="72"/>
                  </a:lnTo>
                  <a:lnTo>
                    <a:pt x="536" y="72"/>
                  </a:lnTo>
                  <a:lnTo>
                    <a:pt x="540" y="78"/>
                  </a:lnTo>
                  <a:lnTo>
                    <a:pt x="543" y="87"/>
                  </a:lnTo>
                  <a:lnTo>
                    <a:pt x="543" y="87"/>
                  </a:lnTo>
                  <a:lnTo>
                    <a:pt x="544" y="95"/>
                  </a:lnTo>
                  <a:lnTo>
                    <a:pt x="542" y="102"/>
                  </a:lnTo>
                  <a:lnTo>
                    <a:pt x="542" y="102"/>
                  </a:lnTo>
                  <a:lnTo>
                    <a:pt x="536" y="121"/>
                  </a:lnTo>
                  <a:lnTo>
                    <a:pt x="528" y="137"/>
                  </a:lnTo>
                  <a:lnTo>
                    <a:pt x="519" y="155"/>
                  </a:lnTo>
                  <a:lnTo>
                    <a:pt x="509" y="171"/>
                  </a:lnTo>
                  <a:lnTo>
                    <a:pt x="498" y="187"/>
                  </a:lnTo>
                  <a:lnTo>
                    <a:pt x="485" y="202"/>
                  </a:lnTo>
                  <a:lnTo>
                    <a:pt x="472" y="216"/>
                  </a:lnTo>
                  <a:lnTo>
                    <a:pt x="457" y="229"/>
                  </a:lnTo>
                  <a:lnTo>
                    <a:pt x="457" y="229"/>
                  </a:lnTo>
                  <a:lnTo>
                    <a:pt x="439" y="243"/>
                  </a:lnTo>
                  <a:lnTo>
                    <a:pt x="421" y="256"/>
                  </a:lnTo>
                  <a:lnTo>
                    <a:pt x="404" y="266"/>
                  </a:lnTo>
                  <a:lnTo>
                    <a:pt x="387" y="276"/>
                  </a:lnTo>
                  <a:lnTo>
                    <a:pt x="352" y="294"/>
                  </a:lnTo>
                  <a:lnTo>
                    <a:pt x="335" y="304"/>
                  </a:lnTo>
                  <a:lnTo>
                    <a:pt x="317" y="315"/>
                  </a:lnTo>
                  <a:lnTo>
                    <a:pt x="317" y="315"/>
                  </a:lnTo>
                  <a:lnTo>
                    <a:pt x="321" y="323"/>
                  </a:lnTo>
                  <a:lnTo>
                    <a:pt x="322" y="327"/>
                  </a:lnTo>
                  <a:lnTo>
                    <a:pt x="323" y="332"/>
                  </a:lnTo>
                  <a:lnTo>
                    <a:pt x="323" y="332"/>
                  </a:lnTo>
                  <a:lnTo>
                    <a:pt x="322" y="336"/>
                  </a:lnTo>
                  <a:lnTo>
                    <a:pt x="321" y="342"/>
                  </a:lnTo>
                  <a:lnTo>
                    <a:pt x="317" y="346"/>
                  </a:lnTo>
                  <a:lnTo>
                    <a:pt x="314" y="350"/>
                  </a:lnTo>
                  <a:lnTo>
                    <a:pt x="310" y="355"/>
                  </a:lnTo>
                  <a:lnTo>
                    <a:pt x="305" y="358"/>
                  </a:lnTo>
                  <a:lnTo>
                    <a:pt x="300" y="361"/>
                  </a:lnTo>
                  <a:lnTo>
                    <a:pt x="293" y="363"/>
                  </a:lnTo>
                  <a:lnTo>
                    <a:pt x="293" y="363"/>
                  </a:lnTo>
                  <a:lnTo>
                    <a:pt x="295" y="393"/>
                  </a:lnTo>
                  <a:lnTo>
                    <a:pt x="298" y="408"/>
                  </a:lnTo>
                  <a:lnTo>
                    <a:pt x="301" y="423"/>
                  </a:lnTo>
                  <a:lnTo>
                    <a:pt x="301" y="423"/>
                  </a:lnTo>
                  <a:lnTo>
                    <a:pt x="306" y="441"/>
                  </a:lnTo>
                  <a:lnTo>
                    <a:pt x="313" y="458"/>
                  </a:lnTo>
                  <a:lnTo>
                    <a:pt x="322" y="475"/>
                  </a:lnTo>
                  <a:lnTo>
                    <a:pt x="333" y="489"/>
                  </a:lnTo>
                  <a:lnTo>
                    <a:pt x="338" y="497"/>
                  </a:lnTo>
                  <a:lnTo>
                    <a:pt x="345" y="503"/>
                  </a:lnTo>
                  <a:lnTo>
                    <a:pt x="352" y="509"/>
                  </a:lnTo>
                  <a:lnTo>
                    <a:pt x="360" y="514"/>
                  </a:lnTo>
                  <a:lnTo>
                    <a:pt x="368" y="519"/>
                  </a:lnTo>
                  <a:lnTo>
                    <a:pt x="377" y="524"/>
                  </a:lnTo>
                  <a:lnTo>
                    <a:pt x="386" y="527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403" y="533"/>
                  </a:lnTo>
                  <a:lnTo>
                    <a:pt x="407" y="536"/>
                  </a:lnTo>
                  <a:lnTo>
                    <a:pt x="409" y="540"/>
                  </a:lnTo>
                  <a:lnTo>
                    <a:pt x="410" y="546"/>
                  </a:lnTo>
                  <a:lnTo>
                    <a:pt x="410" y="546"/>
                  </a:lnTo>
                  <a:lnTo>
                    <a:pt x="408" y="552"/>
                  </a:lnTo>
                  <a:lnTo>
                    <a:pt x="405" y="558"/>
                  </a:lnTo>
                  <a:lnTo>
                    <a:pt x="400" y="561"/>
                  </a:lnTo>
                  <a:lnTo>
                    <a:pt x="397" y="562"/>
                  </a:lnTo>
                  <a:lnTo>
                    <a:pt x="394" y="562"/>
                  </a:lnTo>
                  <a:lnTo>
                    <a:pt x="302" y="562"/>
                  </a:lnTo>
                  <a:lnTo>
                    <a:pt x="302" y="562"/>
                  </a:lnTo>
                  <a:lnTo>
                    <a:pt x="147" y="562"/>
                  </a:lnTo>
                  <a:lnTo>
                    <a:pt x="147" y="562"/>
                  </a:lnTo>
                  <a:lnTo>
                    <a:pt x="141" y="561"/>
                  </a:lnTo>
                  <a:lnTo>
                    <a:pt x="137" y="559"/>
                  </a:lnTo>
                  <a:lnTo>
                    <a:pt x="133" y="554"/>
                  </a:lnTo>
                  <a:lnTo>
                    <a:pt x="130" y="550"/>
                  </a:lnTo>
                  <a:lnTo>
                    <a:pt x="130" y="550"/>
                  </a:lnTo>
                  <a:lnTo>
                    <a:pt x="130" y="547"/>
                  </a:lnTo>
                  <a:lnTo>
                    <a:pt x="130" y="543"/>
                  </a:lnTo>
                  <a:lnTo>
                    <a:pt x="133" y="537"/>
                  </a:lnTo>
                  <a:lnTo>
                    <a:pt x="137" y="533"/>
                  </a:lnTo>
                  <a:lnTo>
                    <a:pt x="139" y="531"/>
                  </a:lnTo>
                  <a:lnTo>
                    <a:pt x="142" y="530"/>
                  </a:lnTo>
                  <a:lnTo>
                    <a:pt x="142" y="530"/>
                  </a:lnTo>
                  <a:lnTo>
                    <a:pt x="153" y="527"/>
                  </a:lnTo>
                  <a:lnTo>
                    <a:pt x="162" y="524"/>
                  </a:lnTo>
                  <a:lnTo>
                    <a:pt x="172" y="519"/>
                  </a:lnTo>
                  <a:lnTo>
                    <a:pt x="180" y="514"/>
                  </a:lnTo>
                  <a:lnTo>
                    <a:pt x="187" y="509"/>
                  </a:lnTo>
                  <a:lnTo>
                    <a:pt x="195" y="503"/>
                  </a:lnTo>
                  <a:lnTo>
                    <a:pt x="201" y="497"/>
                  </a:lnTo>
                  <a:lnTo>
                    <a:pt x="207" y="490"/>
                  </a:lnTo>
                  <a:lnTo>
                    <a:pt x="218" y="475"/>
                  </a:lnTo>
                  <a:lnTo>
                    <a:pt x="227" y="458"/>
                  </a:lnTo>
                  <a:lnTo>
                    <a:pt x="233" y="441"/>
                  </a:lnTo>
                  <a:lnTo>
                    <a:pt x="239" y="423"/>
                  </a:lnTo>
                  <a:lnTo>
                    <a:pt x="239" y="423"/>
                  </a:lnTo>
                  <a:lnTo>
                    <a:pt x="242" y="408"/>
                  </a:lnTo>
                  <a:lnTo>
                    <a:pt x="244" y="393"/>
                  </a:lnTo>
                  <a:lnTo>
                    <a:pt x="247" y="363"/>
                  </a:lnTo>
                  <a:lnTo>
                    <a:pt x="247" y="363"/>
                  </a:lnTo>
                  <a:lnTo>
                    <a:pt x="241" y="360"/>
                  </a:lnTo>
                  <a:lnTo>
                    <a:pt x="235" y="358"/>
                  </a:lnTo>
                  <a:lnTo>
                    <a:pt x="230" y="355"/>
                  </a:lnTo>
                  <a:lnTo>
                    <a:pt x="225" y="350"/>
                  </a:lnTo>
                  <a:lnTo>
                    <a:pt x="222" y="346"/>
                  </a:lnTo>
                  <a:lnTo>
                    <a:pt x="220" y="342"/>
                  </a:lnTo>
                  <a:lnTo>
                    <a:pt x="218" y="336"/>
                  </a:lnTo>
                  <a:lnTo>
                    <a:pt x="218" y="332"/>
                  </a:lnTo>
                  <a:lnTo>
                    <a:pt x="218" y="332"/>
                  </a:lnTo>
                  <a:lnTo>
                    <a:pt x="218" y="327"/>
                  </a:lnTo>
                  <a:lnTo>
                    <a:pt x="220" y="322"/>
                  </a:lnTo>
                  <a:lnTo>
                    <a:pt x="222" y="318"/>
                  </a:lnTo>
                  <a:lnTo>
                    <a:pt x="224" y="314"/>
                  </a:lnTo>
                  <a:lnTo>
                    <a:pt x="224" y="314"/>
                  </a:lnTo>
                  <a:lnTo>
                    <a:pt x="208" y="302"/>
                  </a:lnTo>
                  <a:lnTo>
                    <a:pt x="191" y="292"/>
                  </a:lnTo>
                  <a:lnTo>
                    <a:pt x="157" y="275"/>
                  </a:lnTo>
                  <a:lnTo>
                    <a:pt x="140" y="266"/>
                  </a:lnTo>
                  <a:lnTo>
                    <a:pt x="123" y="256"/>
                  </a:lnTo>
                  <a:lnTo>
                    <a:pt x="105" y="243"/>
                  </a:lnTo>
                  <a:lnTo>
                    <a:pt x="87" y="229"/>
                  </a:lnTo>
                  <a:lnTo>
                    <a:pt x="87" y="229"/>
                  </a:lnTo>
                  <a:lnTo>
                    <a:pt x="72" y="216"/>
                  </a:lnTo>
                  <a:lnTo>
                    <a:pt x="59" y="202"/>
                  </a:lnTo>
                  <a:lnTo>
                    <a:pt x="46" y="187"/>
                  </a:lnTo>
                  <a:lnTo>
                    <a:pt x="35" y="171"/>
                  </a:lnTo>
                  <a:lnTo>
                    <a:pt x="25" y="155"/>
                  </a:lnTo>
                  <a:lnTo>
                    <a:pt x="17" y="137"/>
                  </a:lnTo>
                  <a:lnTo>
                    <a:pt x="9" y="121"/>
                  </a:lnTo>
                  <a:lnTo>
                    <a:pt x="2" y="102"/>
                  </a:lnTo>
                  <a:lnTo>
                    <a:pt x="2" y="102"/>
                  </a:lnTo>
                  <a:lnTo>
                    <a:pt x="0" y="95"/>
                  </a:lnTo>
                  <a:lnTo>
                    <a:pt x="1" y="87"/>
                  </a:lnTo>
                  <a:lnTo>
                    <a:pt x="1" y="87"/>
                  </a:lnTo>
                  <a:lnTo>
                    <a:pt x="4" y="78"/>
                  </a:lnTo>
                  <a:lnTo>
                    <a:pt x="8" y="72"/>
                  </a:lnTo>
                  <a:lnTo>
                    <a:pt x="8" y="72"/>
                  </a:lnTo>
                  <a:lnTo>
                    <a:pt x="13" y="65"/>
                  </a:lnTo>
                  <a:lnTo>
                    <a:pt x="20" y="61"/>
                  </a:lnTo>
                  <a:lnTo>
                    <a:pt x="20" y="61"/>
                  </a:lnTo>
                  <a:lnTo>
                    <a:pt x="28" y="58"/>
                  </a:lnTo>
                  <a:lnTo>
                    <a:pt x="36" y="58"/>
                  </a:lnTo>
                  <a:lnTo>
                    <a:pt x="123" y="58"/>
                  </a:lnTo>
                  <a:lnTo>
                    <a:pt x="123" y="58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4"/>
                  </a:lnTo>
                  <a:lnTo>
                    <a:pt x="122" y="24"/>
                  </a:lnTo>
                  <a:lnTo>
                    <a:pt x="122" y="20"/>
                  </a:lnTo>
                  <a:lnTo>
                    <a:pt x="124" y="15"/>
                  </a:lnTo>
                  <a:lnTo>
                    <a:pt x="126" y="11"/>
                  </a:lnTo>
                  <a:lnTo>
                    <a:pt x="129" y="8"/>
                  </a:lnTo>
                  <a:lnTo>
                    <a:pt x="133" y="4"/>
                  </a:lnTo>
                  <a:lnTo>
                    <a:pt x="137" y="2"/>
                  </a:lnTo>
                  <a:lnTo>
                    <a:pt x="141" y="1"/>
                  </a:lnTo>
                  <a:lnTo>
                    <a:pt x="146" y="0"/>
                  </a:lnTo>
                  <a:lnTo>
                    <a:pt x="273" y="0"/>
                  </a:lnTo>
                  <a:lnTo>
                    <a:pt x="273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8" y="0"/>
                  </a:lnTo>
                  <a:lnTo>
                    <a:pt x="398" y="0"/>
                  </a:lnTo>
                  <a:lnTo>
                    <a:pt x="403" y="1"/>
                  </a:lnTo>
                  <a:lnTo>
                    <a:pt x="408" y="2"/>
                  </a:lnTo>
                  <a:lnTo>
                    <a:pt x="411" y="5"/>
                  </a:lnTo>
                  <a:lnTo>
                    <a:pt x="416" y="8"/>
                  </a:lnTo>
                  <a:lnTo>
                    <a:pt x="418" y="12"/>
                  </a:lnTo>
                  <a:lnTo>
                    <a:pt x="420" y="16"/>
                  </a:lnTo>
                  <a:lnTo>
                    <a:pt x="422" y="21"/>
                  </a:lnTo>
                  <a:lnTo>
                    <a:pt x="422" y="25"/>
                  </a:lnTo>
                  <a:lnTo>
                    <a:pt x="422" y="25"/>
                  </a:lnTo>
                  <a:lnTo>
                    <a:pt x="421" y="58"/>
                  </a:lnTo>
                  <a:lnTo>
                    <a:pt x="421" y="58"/>
                  </a:lnTo>
                  <a:close/>
                  <a:moveTo>
                    <a:pt x="377" y="245"/>
                  </a:moveTo>
                  <a:lnTo>
                    <a:pt x="377" y="245"/>
                  </a:lnTo>
                  <a:lnTo>
                    <a:pt x="393" y="237"/>
                  </a:lnTo>
                  <a:lnTo>
                    <a:pt x="408" y="227"/>
                  </a:lnTo>
                  <a:lnTo>
                    <a:pt x="422" y="216"/>
                  </a:lnTo>
                  <a:lnTo>
                    <a:pt x="435" y="205"/>
                  </a:lnTo>
                  <a:lnTo>
                    <a:pt x="435" y="205"/>
                  </a:lnTo>
                  <a:lnTo>
                    <a:pt x="449" y="193"/>
                  </a:lnTo>
                  <a:lnTo>
                    <a:pt x="461" y="180"/>
                  </a:lnTo>
                  <a:lnTo>
                    <a:pt x="472" y="167"/>
                  </a:lnTo>
                  <a:lnTo>
                    <a:pt x="481" y="153"/>
                  </a:lnTo>
                  <a:lnTo>
                    <a:pt x="490" y="139"/>
                  </a:lnTo>
                  <a:lnTo>
                    <a:pt x="499" y="124"/>
                  </a:lnTo>
                  <a:lnTo>
                    <a:pt x="505" y="109"/>
                  </a:lnTo>
                  <a:lnTo>
                    <a:pt x="511" y="94"/>
                  </a:lnTo>
                  <a:lnTo>
                    <a:pt x="511" y="94"/>
                  </a:lnTo>
                  <a:lnTo>
                    <a:pt x="511" y="92"/>
                  </a:lnTo>
                  <a:lnTo>
                    <a:pt x="511" y="92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08" y="89"/>
                  </a:lnTo>
                  <a:lnTo>
                    <a:pt x="419" y="89"/>
                  </a:lnTo>
                  <a:lnTo>
                    <a:pt x="419" y="89"/>
                  </a:lnTo>
                  <a:lnTo>
                    <a:pt x="416" y="118"/>
                  </a:lnTo>
                  <a:lnTo>
                    <a:pt x="411" y="145"/>
                  </a:lnTo>
                  <a:lnTo>
                    <a:pt x="406" y="172"/>
                  </a:lnTo>
                  <a:lnTo>
                    <a:pt x="398" y="199"/>
                  </a:lnTo>
                  <a:lnTo>
                    <a:pt x="398" y="199"/>
                  </a:lnTo>
                  <a:lnTo>
                    <a:pt x="390" y="223"/>
                  </a:lnTo>
                  <a:lnTo>
                    <a:pt x="377" y="245"/>
                  </a:lnTo>
                  <a:lnTo>
                    <a:pt x="377" y="245"/>
                  </a:lnTo>
                  <a:close/>
                  <a:moveTo>
                    <a:pt x="125" y="89"/>
                  </a:moveTo>
                  <a:lnTo>
                    <a:pt x="36" y="89"/>
                  </a:lnTo>
                  <a:lnTo>
                    <a:pt x="36" y="89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3" y="92"/>
                  </a:lnTo>
                  <a:lnTo>
                    <a:pt x="33" y="92"/>
                  </a:lnTo>
                  <a:lnTo>
                    <a:pt x="33" y="94"/>
                  </a:lnTo>
                  <a:lnTo>
                    <a:pt x="33" y="94"/>
                  </a:lnTo>
                  <a:lnTo>
                    <a:pt x="39" y="109"/>
                  </a:lnTo>
                  <a:lnTo>
                    <a:pt x="45" y="124"/>
                  </a:lnTo>
                  <a:lnTo>
                    <a:pt x="54" y="139"/>
                  </a:lnTo>
                  <a:lnTo>
                    <a:pt x="63" y="153"/>
                  </a:lnTo>
                  <a:lnTo>
                    <a:pt x="72" y="167"/>
                  </a:lnTo>
                  <a:lnTo>
                    <a:pt x="83" y="180"/>
                  </a:lnTo>
                  <a:lnTo>
                    <a:pt x="95" y="193"/>
                  </a:lnTo>
                  <a:lnTo>
                    <a:pt x="108" y="205"/>
                  </a:lnTo>
                  <a:lnTo>
                    <a:pt x="108" y="205"/>
                  </a:lnTo>
                  <a:lnTo>
                    <a:pt x="122" y="216"/>
                  </a:lnTo>
                  <a:lnTo>
                    <a:pt x="136" y="227"/>
                  </a:lnTo>
                  <a:lnTo>
                    <a:pt x="151" y="237"/>
                  </a:lnTo>
                  <a:lnTo>
                    <a:pt x="166" y="245"/>
                  </a:lnTo>
                  <a:lnTo>
                    <a:pt x="166" y="245"/>
                  </a:lnTo>
                  <a:lnTo>
                    <a:pt x="156" y="223"/>
                  </a:lnTo>
                  <a:lnTo>
                    <a:pt x="146" y="199"/>
                  </a:lnTo>
                  <a:lnTo>
                    <a:pt x="146" y="199"/>
                  </a:lnTo>
                  <a:lnTo>
                    <a:pt x="138" y="172"/>
                  </a:lnTo>
                  <a:lnTo>
                    <a:pt x="133" y="145"/>
                  </a:lnTo>
                  <a:lnTo>
                    <a:pt x="128" y="118"/>
                  </a:lnTo>
                  <a:lnTo>
                    <a:pt x="125" y="89"/>
                  </a:lnTo>
                  <a:lnTo>
                    <a:pt x="125" y="89"/>
                  </a:lnTo>
                  <a:close/>
                  <a:moveTo>
                    <a:pt x="258" y="188"/>
                  </a:moveTo>
                  <a:lnTo>
                    <a:pt x="258" y="188"/>
                  </a:lnTo>
                  <a:lnTo>
                    <a:pt x="258" y="190"/>
                  </a:lnTo>
                  <a:lnTo>
                    <a:pt x="257" y="191"/>
                  </a:lnTo>
                  <a:lnTo>
                    <a:pt x="256" y="192"/>
                  </a:lnTo>
                  <a:lnTo>
                    <a:pt x="253" y="193"/>
                  </a:lnTo>
                  <a:lnTo>
                    <a:pt x="231" y="193"/>
                  </a:lnTo>
                  <a:lnTo>
                    <a:pt x="231" y="215"/>
                  </a:lnTo>
                  <a:lnTo>
                    <a:pt x="310" y="215"/>
                  </a:lnTo>
                  <a:lnTo>
                    <a:pt x="310" y="193"/>
                  </a:lnTo>
                  <a:lnTo>
                    <a:pt x="288" y="193"/>
                  </a:lnTo>
                  <a:lnTo>
                    <a:pt x="288" y="69"/>
                  </a:lnTo>
                  <a:lnTo>
                    <a:pt x="263" y="69"/>
                  </a:lnTo>
                  <a:lnTo>
                    <a:pt x="222" y="94"/>
                  </a:lnTo>
                  <a:lnTo>
                    <a:pt x="232" y="111"/>
                  </a:lnTo>
                  <a:lnTo>
                    <a:pt x="258" y="98"/>
                  </a:lnTo>
                  <a:lnTo>
                    <a:pt x="258" y="188"/>
                  </a:lnTo>
                  <a:lnTo>
                    <a:pt x="258" y="1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183">
              <a:extLst>
                <a:ext uri="{FF2B5EF4-FFF2-40B4-BE49-F238E27FC236}">
                  <a16:creationId xmlns:a16="http://schemas.microsoft.com/office/drawing/2014/main" id="{503AC7B3-FD02-4734-A6FF-33D5A7321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7366000" y="4324350"/>
              <a:ext cx="204788" cy="41275"/>
            </a:xfrm>
            <a:custGeom>
              <a:avLst/>
              <a:gdLst>
                <a:gd name="T0" fmla="*/ 27 w 387"/>
                <a:gd name="T1" fmla="*/ 0 h 77"/>
                <a:gd name="T2" fmla="*/ 358 w 387"/>
                <a:gd name="T3" fmla="*/ 0 h 77"/>
                <a:gd name="T4" fmla="*/ 358 w 387"/>
                <a:gd name="T5" fmla="*/ 0 h 77"/>
                <a:gd name="T6" fmla="*/ 364 w 387"/>
                <a:gd name="T7" fmla="*/ 2 h 77"/>
                <a:gd name="T8" fmla="*/ 369 w 387"/>
                <a:gd name="T9" fmla="*/ 4 h 77"/>
                <a:gd name="T10" fmla="*/ 373 w 387"/>
                <a:gd name="T11" fmla="*/ 8 h 77"/>
                <a:gd name="T12" fmla="*/ 375 w 387"/>
                <a:gd name="T13" fmla="*/ 14 h 77"/>
                <a:gd name="T14" fmla="*/ 386 w 387"/>
                <a:gd name="T15" fmla="*/ 56 h 77"/>
                <a:gd name="T16" fmla="*/ 386 w 387"/>
                <a:gd name="T17" fmla="*/ 56 h 77"/>
                <a:gd name="T18" fmla="*/ 387 w 387"/>
                <a:gd name="T19" fmla="*/ 61 h 77"/>
                <a:gd name="T20" fmla="*/ 386 w 387"/>
                <a:gd name="T21" fmla="*/ 64 h 77"/>
                <a:gd name="T22" fmla="*/ 385 w 387"/>
                <a:gd name="T23" fmla="*/ 67 h 77"/>
                <a:gd name="T24" fmla="*/ 384 w 387"/>
                <a:gd name="T25" fmla="*/ 70 h 77"/>
                <a:gd name="T26" fmla="*/ 380 w 387"/>
                <a:gd name="T27" fmla="*/ 74 h 77"/>
                <a:gd name="T28" fmla="*/ 377 w 387"/>
                <a:gd name="T29" fmla="*/ 75 h 77"/>
                <a:gd name="T30" fmla="*/ 374 w 387"/>
                <a:gd name="T31" fmla="*/ 77 h 77"/>
                <a:gd name="T32" fmla="*/ 370 w 387"/>
                <a:gd name="T33" fmla="*/ 77 h 77"/>
                <a:gd name="T34" fmla="*/ 16 w 387"/>
                <a:gd name="T35" fmla="*/ 77 h 77"/>
                <a:gd name="T36" fmla="*/ 16 w 387"/>
                <a:gd name="T37" fmla="*/ 77 h 77"/>
                <a:gd name="T38" fmla="*/ 12 w 387"/>
                <a:gd name="T39" fmla="*/ 77 h 77"/>
                <a:gd name="T40" fmla="*/ 9 w 387"/>
                <a:gd name="T41" fmla="*/ 75 h 77"/>
                <a:gd name="T42" fmla="*/ 5 w 387"/>
                <a:gd name="T43" fmla="*/ 74 h 77"/>
                <a:gd name="T44" fmla="*/ 3 w 387"/>
                <a:gd name="T45" fmla="*/ 70 h 77"/>
                <a:gd name="T46" fmla="*/ 1 w 387"/>
                <a:gd name="T47" fmla="*/ 67 h 77"/>
                <a:gd name="T48" fmla="*/ 0 w 387"/>
                <a:gd name="T49" fmla="*/ 64 h 77"/>
                <a:gd name="T50" fmla="*/ 0 w 387"/>
                <a:gd name="T51" fmla="*/ 61 h 77"/>
                <a:gd name="T52" fmla="*/ 0 w 387"/>
                <a:gd name="T53" fmla="*/ 56 h 77"/>
                <a:gd name="T54" fmla="*/ 12 w 387"/>
                <a:gd name="T55" fmla="*/ 14 h 77"/>
                <a:gd name="T56" fmla="*/ 12 w 387"/>
                <a:gd name="T57" fmla="*/ 14 h 77"/>
                <a:gd name="T58" fmla="*/ 14 w 387"/>
                <a:gd name="T59" fmla="*/ 8 h 77"/>
                <a:gd name="T60" fmla="*/ 17 w 387"/>
                <a:gd name="T61" fmla="*/ 4 h 77"/>
                <a:gd name="T62" fmla="*/ 22 w 387"/>
                <a:gd name="T63" fmla="*/ 2 h 77"/>
                <a:gd name="T64" fmla="*/ 27 w 387"/>
                <a:gd name="T65" fmla="*/ 0 h 77"/>
                <a:gd name="T66" fmla="*/ 27 w 387"/>
                <a:gd name="T6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7" h="77">
                  <a:moveTo>
                    <a:pt x="27" y="0"/>
                  </a:moveTo>
                  <a:lnTo>
                    <a:pt x="358" y="0"/>
                  </a:lnTo>
                  <a:lnTo>
                    <a:pt x="358" y="0"/>
                  </a:lnTo>
                  <a:lnTo>
                    <a:pt x="364" y="2"/>
                  </a:lnTo>
                  <a:lnTo>
                    <a:pt x="369" y="4"/>
                  </a:lnTo>
                  <a:lnTo>
                    <a:pt x="373" y="8"/>
                  </a:lnTo>
                  <a:lnTo>
                    <a:pt x="375" y="14"/>
                  </a:lnTo>
                  <a:lnTo>
                    <a:pt x="386" y="56"/>
                  </a:lnTo>
                  <a:lnTo>
                    <a:pt x="386" y="56"/>
                  </a:lnTo>
                  <a:lnTo>
                    <a:pt x="387" y="61"/>
                  </a:lnTo>
                  <a:lnTo>
                    <a:pt x="386" y="64"/>
                  </a:lnTo>
                  <a:lnTo>
                    <a:pt x="385" y="67"/>
                  </a:lnTo>
                  <a:lnTo>
                    <a:pt x="384" y="70"/>
                  </a:lnTo>
                  <a:lnTo>
                    <a:pt x="380" y="74"/>
                  </a:lnTo>
                  <a:lnTo>
                    <a:pt x="377" y="75"/>
                  </a:lnTo>
                  <a:lnTo>
                    <a:pt x="374" y="77"/>
                  </a:lnTo>
                  <a:lnTo>
                    <a:pt x="370" y="77"/>
                  </a:lnTo>
                  <a:lnTo>
                    <a:pt x="16" y="77"/>
                  </a:lnTo>
                  <a:lnTo>
                    <a:pt x="16" y="77"/>
                  </a:lnTo>
                  <a:lnTo>
                    <a:pt x="12" y="77"/>
                  </a:lnTo>
                  <a:lnTo>
                    <a:pt x="9" y="75"/>
                  </a:lnTo>
                  <a:lnTo>
                    <a:pt x="5" y="74"/>
                  </a:lnTo>
                  <a:lnTo>
                    <a:pt x="3" y="70"/>
                  </a:lnTo>
                  <a:lnTo>
                    <a:pt x="1" y="67"/>
                  </a:lnTo>
                  <a:lnTo>
                    <a:pt x="0" y="64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12" y="14"/>
                  </a:lnTo>
                  <a:lnTo>
                    <a:pt x="12" y="14"/>
                  </a:lnTo>
                  <a:lnTo>
                    <a:pt x="14" y="8"/>
                  </a:lnTo>
                  <a:lnTo>
                    <a:pt x="17" y="4"/>
                  </a:lnTo>
                  <a:lnTo>
                    <a:pt x="22" y="2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31C6FAC6-EC95-49F5-964D-F18CC5933667}"/>
              </a:ext>
            </a:extLst>
          </p:cNvPr>
          <p:cNvGrpSpPr/>
          <p:nvPr/>
        </p:nvGrpSpPr>
        <p:grpSpPr>
          <a:xfrm>
            <a:off x="3338631" y="3627459"/>
            <a:ext cx="598594" cy="606470"/>
            <a:chOff x="3175" y="1735138"/>
            <a:chExt cx="361950" cy="366712"/>
          </a:xfrm>
          <a:solidFill>
            <a:schemeClr val="accent3"/>
          </a:solidFill>
        </p:grpSpPr>
        <p:sp>
          <p:nvSpPr>
            <p:cNvPr id="50" name="Freeform 195">
              <a:extLst>
                <a:ext uri="{FF2B5EF4-FFF2-40B4-BE49-F238E27FC236}">
                  <a16:creationId xmlns:a16="http://schemas.microsoft.com/office/drawing/2014/main" id="{38979099-0486-45B8-BF91-719E6B345D1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188" y="1882775"/>
              <a:ext cx="161925" cy="219075"/>
            </a:xfrm>
            <a:custGeom>
              <a:avLst/>
              <a:gdLst>
                <a:gd name="T0" fmla="*/ 271 w 304"/>
                <a:gd name="T1" fmla="*/ 55 h 415"/>
                <a:gd name="T2" fmla="*/ 286 w 304"/>
                <a:gd name="T3" fmla="*/ 81 h 415"/>
                <a:gd name="T4" fmla="*/ 293 w 304"/>
                <a:gd name="T5" fmla="*/ 114 h 415"/>
                <a:gd name="T6" fmla="*/ 212 w 304"/>
                <a:gd name="T7" fmla="*/ 126 h 415"/>
                <a:gd name="T8" fmla="*/ 206 w 304"/>
                <a:gd name="T9" fmla="*/ 101 h 415"/>
                <a:gd name="T10" fmla="*/ 199 w 304"/>
                <a:gd name="T11" fmla="*/ 92 h 415"/>
                <a:gd name="T12" fmla="*/ 177 w 304"/>
                <a:gd name="T13" fmla="*/ 84 h 415"/>
                <a:gd name="T14" fmla="*/ 166 w 304"/>
                <a:gd name="T15" fmla="*/ 157 h 415"/>
                <a:gd name="T16" fmla="*/ 205 w 304"/>
                <a:gd name="T17" fmla="*/ 167 h 415"/>
                <a:gd name="T18" fmla="*/ 262 w 304"/>
                <a:gd name="T19" fmla="*/ 192 h 415"/>
                <a:gd name="T20" fmla="*/ 282 w 304"/>
                <a:gd name="T21" fmla="*/ 208 h 415"/>
                <a:gd name="T22" fmla="*/ 297 w 304"/>
                <a:gd name="T23" fmla="*/ 233 h 415"/>
                <a:gd name="T24" fmla="*/ 304 w 304"/>
                <a:gd name="T25" fmla="*/ 263 h 415"/>
                <a:gd name="T26" fmla="*/ 304 w 304"/>
                <a:gd name="T27" fmla="*/ 287 h 415"/>
                <a:gd name="T28" fmla="*/ 296 w 304"/>
                <a:gd name="T29" fmla="*/ 320 h 415"/>
                <a:gd name="T30" fmla="*/ 279 w 304"/>
                <a:gd name="T31" fmla="*/ 347 h 415"/>
                <a:gd name="T32" fmla="*/ 261 w 304"/>
                <a:gd name="T33" fmla="*/ 362 h 415"/>
                <a:gd name="T34" fmla="*/ 224 w 304"/>
                <a:gd name="T35" fmla="*/ 380 h 415"/>
                <a:gd name="T36" fmla="*/ 180 w 304"/>
                <a:gd name="T37" fmla="*/ 390 h 415"/>
                <a:gd name="T38" fmla="*/ 139 w 304"/>
                <a:gd name="T39" fmla="*/ 415 h 415"/>
                <a:gd name="T40" fmla="*/ 124 w 304"/>
                <a:gd name="T41" fmla="*/ 389 h 415"/>
                <a:gd name="T42" fmla="*/ 83 w 304"/>
                <a:gd name="T43" fmla="*/ 379 h 415"/>
                <a:gd name="T44" fmla="*/ 47 w 304"/>
                <a:gd name="T45" fmla="*/ 361 h 415"/>
                <a:gd name="T46" fmla="*/ 28 w 304"/>
                <a:gd name="T47" fmla="*/ 344 h 415"/>
                <a:gd name="T48" fmla="*/ 10 w 304"/>
                <a:gd name="T49" fmla="*/ 314 h 415"/>
                <a:gd name="T50" fmla="*/ 1 w 304"/>
                <a:gd name="T51" fmla="*/ 277 h 415"/>
                <a:gd name="T52" fmla="*/ 90 w 304"/>
                <a:gd name="T53" fmla="*/ 264 h 415"/>
                <a:gd name="T54" fmla="*/ 98 w 304"/>
                <a:gd name="T55" fmla="*/ 299 h 415"/>
                <a:gd name="T56" fmla="*/ 105 w 304"/>
                <a:gd name="T57" fmla="*/ 308 h 415"/>
                <a:gd name="T58" fmla="*/ 127 w 304"/>
                <a:gd name="T59" fmla="*/ 316 h 415"/>
                <a:gd name="T60" fmla="*/ 139 w 304"/>
                <a:gd name="T61" fmla="*/ 237 h 415"/>
                <a:gd name="T62" fmla="*/ 85 w 304"/>
                <a:gd name="T63" fmla="*/ 223 h 415"/>
                <a:gd name="T64" fmla="*/ 47 w 304"/>
                <a:gd name="T65" fmla="*/ 205 h 415"/>
                <a:gd name="T66" fmla="*/ 29 w 304"/>
                <a:gd name="T67" fmla="*/ 189 h 415"/>
                <a:gd name="T68" fmla="*/ 14 w 304"/>
                <a:gd name="T69" fmla="*/ 165 h 415"/>
                <a:gd name="T70" fmla="*/ 6 w 304"/>
                <a:gd name="T71" fmla="*/ 138 h 415"/>
                <a:gd name="T72" fmla="*/ 6 w 304"/>
                <a:gd name="T73" fmla="*/ 115 h 415"/>
                <a:gd name="T74" fmla="*/ 15 w 304"/>
                <a:gd name="T75" fmla="*/ 84 h 415"/>
                <a:gd name="T76" fmla="*/ 33 w 304"/>
                <a:gd name="T77" fmla="*/ 57 h 415"/>
                <a:gd name="T78" fmla="*/ 52 w 304"/>
                <a:gd name="T79" fmla="*/ 41 h 415"/>
                <a:gd name="T80" fmla="*/ 88 w 304"/>
                <a:gd name="T81" fmla="*/ 26 h 415"/>
                <a:gd name="T82" fmla="*/ 139 w 304"/>
                <a:gd name="T83" fmla="*/ 20 h 415"/>
                <a:gd name="T84" fmla="*/ 143 w 304"/>
                <a:gd name="T85" fmla="*/ 1 h 415"/>
                <a:gd name="T86" fmla="*/ 158 w 304"/>
                <a:gd name="T87" fmla="*/ 2 h 415"/>
                <a:gd name="T88" fmla="*/ 166 w 304"/>
                <a:gd name="T89" fmla="*/ 20 h 415"/>
                <a:gd name="T90" fmla="*/ 174 w 304"/>
                <a:gd name="T91" fmla="*/ 20 h 415"/>
                <a:gd name="T92" fmla="*/ 213 w 304"/>
                <a:gd name="T93" fmla="*/ 25 h 415"/>
                <a:gd name="T94" fmla="*/ 246 w 304"/>
                <a:gd name="T95" fmla="*/ 36 h 415"/>
                <a:gd name="T96" fmla="*/ 264 w 304"/>
                <a:gd name="T97" fmla="*/ 49 h 415"/>
                <a:gd name="T98" fmla="*/ 128 w 304"/>
                <a:gd name="T99" fmla="*/ 82 h 415"/>
                <a:gd name="T100" fmla="*/ 105 w 304"/>
                <a:gd name="T101" fmla="*/ 90 h 415"/>
                <a:gd name="T102" fmla="*/ 97 w 304"/>
                <a:gd name="T103" fmla="*/ 100 h 415"/>
                <a:gd name="T104" fmla="*/ 95 w 304"/>
                <a:gd name="T105" fmla="*/ 120 h 415"/>
                <a:gd name="T106" fmla="*/ 105 w 304"/>
                <a:gd name="T107" fmla="*/ 136 h 415"/>
                <a:gd name="T108" fmla="*/ 118 w 304"/>
                <a:gd name="T109" fmla="*/ 143 h 415"/>
                <a:gd name="T110" fmla="*/ 139 w 304"/>
                <a:gd name="T111" fmla="*/ 81 h 415"/>
                <a:gd name="T112" fmla="*/ 178 w 304"/>
                <a:gd name="T113" fmla="*/ 317 h 415"/>
                <a:gd name="T114" fmla="*/ 204 w 304"/>
                <a:gd name="T115" fmla="*/ 310 h 415"/>
                <a:gd name="T116" fmla="*/ 213 w 304"/>
                <a:gd name="T117" fmla="*/ 300 h 415"/>
                <a:gd name="T118" fmla="*/ 215 w 304"/>
                <a:gd name="T119" fmla="*/ 279 h 415"/>
                <a:gd name="T120" fmla="*/ 205 w 304"/>
                <a:gd name="T121" fmla="*/ 261 h 415"/>
                <a:gd name="T122" fmla="*/ 188 w 304"/>
                <a:gd name="T123" fmla="*/ 252 h 415"/>
                <a:gd name="T124" fmla="*/ 166 w 304"/>
                <a:gd name="T125" fmla="*/ 318 h 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04" h="415">
                  <a:moveTo>
                    <a:pt x="264" y="49"/>
                  </a:moveTo>
                  <a:lnTo>
                    <a:pt x="264" y="49"/>
                  </a:lnTo>
                  <a:lnTo>
                    <a:pt x="271" y="55"/>
                  </a:lnTo>
                  <a:lnTo>
                    <a:pt x="277" y="64"/>
                  </a:lnTo>
                  <a:lnTo>
                    <a:pt x="283" y="73"/>
                  </a:lnTo>
                  <a:lnTo>
                    <a:pt x="286" y="81"/>
                  </a:lnTo>
                  <a:lnTo>
                    <a:pt x="289" y="91"/>
                  </a:lnTo>
                  <a:lnTo>
                    <a:pt x="292" y="102"/>
                  </a:lnTo>
                  <a:lnTo>
                    <a:pt x="293" y="114"/>
                  </a:lnTo>
                  <a:lnTo>
                    <a:pt x="294" y="126"/>
                  </a:lnTo>
                  <a:lnTo>
                    <a:pt x="212" y="126"/>
                  </a:lnTo>
                  <a:lnTo>
                    <a:pt x="212" y="126"/>
                  </a:lnTo>
                  <a:lnTo>
                    <a:pt x="211" y="116"/>
                  </a:lnTo>
                  <a:lnTo>
                    <a:pt x="209" y="108"/>
                  </a:lnTo>
                  <a:lnTo>
                    <a:pt x="206" y="101"/>
                  </a:lnTo>
                  <a:lnTo>
                    <a:pt x="202" y="94"/>
                  </a:lnTo>
                  <a:lnTo>
                    <a:pt x="202" y="94"/>
                  </a:lnTo>
                  <a:lnTo>
                    <a:pt x="199" y="92"/>
                  </a:lnTo>
                  <a:lnTo>
                    <a:pt x="195" y="90"/>
                  </a:lnTo>
                  <a:lnTo>
                    <a:pt x="188" y="86"/>
                  </a:lnTo>
                  <a:lnTo>
                    <a:pt x="177" y="84"/>
                  </a:lnTo>
                  <a:lnTo>
                    <a:pt x="166" y="81"/>
                  </a:lnTo>
                  <a:lnTo>
                    <a:pt x="166" y="157"/>
                  </a:lnTo>
                  <a:lnTo>
                    <a:pt x="166" y="157"/>
                  </a:lnTo>
                  <a:lnTo>
                    <a:pt x="188" y="162"/>
                  </a:lnTo>
                  <a:lnTo>
                    <a:pt x="205" y="167"/>
                  </a:lnTo>
                  <a:lnTo>
                    <a:pt x="205" y="167"/>
                  </a:lnTo>
                  <a:lnTo>
                    <a:pt x="227" y="174"/>
                  </a:lnTo>
                  <a:lnTo>
                    <a:pt x="246" y="183"/>
                  </a:lnTo>
                  <a:lnTo>
                    <a:pt x="262" y="192"/>
                  </a:lnTo>
                  <a:lnTo>
                    <a:pt x="274" y="201"/>
                  </a:lnTo>
                  <a:lnTo>
                    <a:pt x="274" y="201"/>
                  </a:lnTo>
                  <a:lnTo>
                    <a:pt x="282" y="208"/>
                  </a:lnTo>
                  <a:lnTo>
                    <a:pt x="287" y="216"/>
                  </a:lnTo>
                  <a:lnTo>
                    <a:pt x="293" y="224"/>
                  </a:lnTo>
                  <a:lnTo>
                    <a:pt x="297" y="233"/>
                  </a:lnTo>
                  <a:lnTo>
                    <a:pt x="300" y="242"/>
                  </a:lnTo>
                  <a:lnTo>
                    <a:pt x="303" y="252"/>
                  </a:lnTo>
                  <a:lnTo>
                    <a:pt x="304" y="263"/>
                  </a:lnTo>
                  <a:lnTo>
                    <a:pt x="304" y="273"/>
                  </a:lnTo>
                  <a:lnTo>
                    <a:pt x="304" y="273"/>
                  </a:lnTo>
                  <a:lnTo>
                    <a:pt x="304" y="287"/>
                  </a:lnTo>
                  <a:lnTo>
                    <a:pt x="303" y="299"/>
                  </a:lnTo>
                  <a:lnTo>
                    <a:pt x="299" y="310"/>
                  </a:lnTo>
                  <a:lnTo>
                    <a:pt x="296" y="320"/>
                  </a:lnTo>
                  <a:lnTo>
                    <a:pt x="292" y="330"/>
                  </a:lnTo>
                  <a:lnTo>
                    <a:pt x="286" y="339"/>
                  </a:lnTo>
                  <a:lnTo>
                    <a:pt x="279" y="347"/>
                  </a:lnTo>
                  <a:lnTo>
                    <a:pt x="271" y="354"/>
                  </a:lnTo>
                  <a:lnTo>
                    <a:pt x="271" y="354"/>
                  </a:lnTo>
                  <a:lnTo>
                    <a:pt x="261" y="362"/>
                  </a:lnTo>
                  <a:lnTo>
                    <a:pt x="249" y="370"/>
                  </a:lnTo>
                  <a:lnTo>
                    <a:pt x="237" y="375"/>
                  </a:lnTo>
                  <a:lnTo>
                    <a:pt x="224" y="380"/>
                  </a:lnTo>
                  <a:lnTo>
                    <a:pt x="210" y="385"/>
                  </a:lnTo>
                  <a:lnTo>
                    <a:pt x="195" y="388"/>
                  </a:lnTo>
                  <a:lnTo>
                    <a:pt x="180" y="390"/>
                  </a:lnTo>
                  <a:lnTo>
                    <a:pt x="166" y="391"/>
                  </a:lnTo>
                  <a:lnTo>
                    <a:pt x="166" y="415"/>
                  </a:lnTo>
                  <a:lnTo>
                    <a:pt x="139" y="415"/>
                  </a:lnTo>
                  <a:lnTo>
                    <a:pt x="139" y="390"/>
                  </a:lnTo>
                  <a:lnTo>
                    <a:pt x="139" y="390"/>
                  </a:lnTo>
                  <a:lnTo>
                    <a:pt x="124" y="389"/>
                  </a:lnTo>
                  <a:lnTo>
                    <a:pt x="109" y="387"/>
                  </a:lnTo>
                  <a:lnTo>
                    <a:pt x="96" y="384"/>
                  </a:lnTo>
                  <a:lnTo>
                    <a:pt x="83" y="379"/>
                  </a:lnTo>
                  <a:lnTo>
                    <a:pt x="70" y="374"/>
                  </a:lnTo>
                  <a:lnTo>
                    <a:pt x="58" y="367"/>
                  </a:lnTo>
                  <a:lnTo>
                    <a:pt x="47" y="361"/>
                  </a:lnTo>
                  <a:lnTo>
                    <a:pt x="37" y="352"/>
                  </a:lnTo>
                  <a:lnTo>
                    <a:pt x="37" y="352"/>
                  </a:lnTo>
                  <a:lnTo>
                    <a:pt x="28" y="344"/>
                  </a:lnTo>
                  <a:lnTo>
                    <a:pt x="22" y="335"/>
                  </a:lnTo>
                  <a:lnTo>
                    <a:pt x="15" y="325"/>
                  </a:lnTo>
                  <a:lnTo>
                    <a:pt x="10" y="314"/>
                  </a:lnTo>
                  <a:lnTo>
                    <a:pt x="5" y="303"/>
                  </a:lnTo>
                  <a:lnTo>
                    <a:pt x="2" y="290"/>
                  </a:lnTo>
                  <a:lnTo>
                    <a:pt x="1" y="277"/>
                  </a:lnTo>
                  <a:lnTo>
                    <a:pt x="0" y="264"/>
                  </a:lnTo>
                  <a:lnTo>
                    <a:pt x="90" y="264"/>
                  </a:lnTo>
                  <a:lnTo>
                    <a:pt x="90" y="264"/>
                  </a:lnTo>
                  <a:lnTo>
                    <a:pt x="93" y="277"/>
                  </a:lnTo>
                  <a:lnTo>
                    <a:pt x="95" y="289"/>
                  </a:lnTo>
                  <a:lnTo>
                    <a:pt x="98" y="299"/>
                  </a:lnTo>
                  <a:lnTo>
                    <a:pt x="103" y="305"/>
                  </a:lnTo>
                  <a:lnTo>
                    <a:pt x="103" y="305"/>
                  </a:lnTo>
                  <a:lnTo>
                    <a:pt x="105" y="308"/>
                  </a:lnTo>
                  <a:lnTo>
                    <a:pt x="108" y="311"/>
                  </a:lnTo>
                  <a:lnTo>
                    <a:pt x="117" y="314"/>
                  </a:lnTo>
                  <a:lnTo>
                    <a:pt x="127" y="316"/>
                  </a:lnTo>
                  <a:lnTo>
                    <a:pt x="139" y="318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11" y="231"/>
                  </a:lnTo>
                  <a:lnTo>
                    <a:pt x="98" y="228"/>
                  </a:lnTo>
                  <a:lnTo>
                    <a:pt x="85" y="223"/>
                  </a:lnTo>
                  <a:lnTo>
                    <a:pt x="72" y="218"/>
                  </a:lnTo>
                  <a:lnTo>
                    <a:pt x="59" y="211"/>
                  </a:lnTo>
                  <a:lnTo>
                    <a:pt x="47" y="205"/>
                  </a:lnTo>
                  <a:lnTo>
                    <a:pt x="36" y="196"/>
                  </a:lnTo>
                  <a:lnTo>
                    <a:pt x="36" y="196"/>
                  </a:lnTo>
                  <a:lnTo>
                    <a:pt x="29" y="189"/>
                  </a:lnTo>
                  <a:lnTo>
                    <a:pt x="23" y="182"/>
                  </a:lnTo>
                  <a:lnTo>
                    <a:pt x="17" y="174"/>
                  </a:lnTo>
                  <a:lnTo>
                    <a:pt x="14" y="165"/>
                  </a:lnTo>
                  <a:lnTo>
                    <a:pt x="11" y="157"/>
                  </a:lnTo>
                  <a:lnTo>
                    <a:pt x="7" y="148"/>
                  </a:lnTo>
                  <a:lnTo>
                    <a:pt x="6" y="138"/>
                  </a:lnTo>
                  <a:lnTo>
                    <a:pt x="6" y="127"/>
                  </a:lnTo>
                  <a:lnTo>
                    <a:pt x="6" y="127"/>
                  </a:lnTo>
                  <a:lnTo>
                    <a:pt x="6" y="115"/>
                  </a:lnTo>
                  <a:lnTo>
                    <a:pt x="8" y="104"/>
                  </a:lnTo>
                  <a:lnTo>
                    <a:pt x="11" y="94"/>
                  </a:lnTo>
                  <a:lnTo>
                    <a:pt x="15" y="84"/>
                  </a:lnTo>
                  <a:lnTo>
                    <a:pt x="19" y="75"/>
                  </a:lnTo>
                  <a:lnTo>
                    <a:pt x="26" y="66"/>
                  </a:lnTo>
                  <a:lnTo>
                    <a:pt x="33" y="57"/>
                  </a:lnTo>
                  <a:lnTo>
                    <a:pt x="41" y="50"/>
                  </a:lnTo>
                  <a:lnTo>
                    <a:pt x="41" y="50"/>
                  </a:lnTo>
                  <a:lnTo>
                    <a:pt x="52" y="41"/>
                  </a:lnTo>
                  <a:lnTo>
                    <a:pt x="64" y="34"/>
                  </a:lnTo>
                  <a:lnTo>
                    <a:pt x="76" y="29"/>
                  </a:lnTo>
                  <a:lnTo>
                    <a:pt x="88" y="26"/>
                  </a:lnTo>
                  <a:lnTo>
                    <a:pt x="100" y="24"/>
                  </a:lnTo>
                  <a:lnTo>
                    <a:pt x="112" y="21"/>
                  </a:lnTo>
                  <a:lnTo>
                    <a:pt x="139" y="20"/>
                  </a:lnTo>
                  <a:lnTo>
                    <a:pt x="139" y="0"/>
                  </a:lnTo>
                  <a:lnTo>
                    <a:pt x="139" y="0"/>
                  </a:lnTo>
                  <a:lnTo>
                    <a:pt x="143" y="1"/>
                  </a:lnTo>
                  <a:lnTo>
                    <a:pt x="148" y="2"/>
                  </a:lnTo>
                  <a:lnTo>
                    <a:pt x="153" y="2"/>
                  </a:lnTo>
                  <a:lnTo>
                    <a:pt x="158" y="2"/>
                  </a:lnTo>
                  <a:lnTo>
                    <a:pt x="158" y="2"/>
                  </a:lnTo>
                  <a:lnTo>
                    <a:pt x="166" y="0"/>
                  </a:lnTo>
                  <a:lnTo>
                    <a:pt x="166" y="20"/>
                  </a:lnTo>
                  <a:lnTo>
                    <a:pt x="166" y="20"/>
                  </a:lnTo>
                  <a:lnTo>
                    <a:pt x="174" y="20"/>
                  </a:lnTo>
                  <a:lnTo>
                    <a:pt x="174" y="20"/>
                  </a:lnTo>
                  <a:lnTo>
                    <a:pt x="188" y="20"/>
                  </a:lnTo>
                  <a:lnTo>
                    <a:pt x="201" y="22"/>
                  </a:lnTo>
                  <a:lnTo>
                    <a:pt x="213" y="25"/>
                  </a:lnTo>
                  <a:lnTo>
                    <a:pt x="225" y="28"/>
                  </a:lnTo>
                  <a:lnTo>
                    <a:pt x="236" y="31"/>
                  </a:lnTo>
                  <a:lnTo>
                    <a:pt x="246" y="36"/>
                  </a:lnTo>
                  <a:lnTo>
                    <a:pt x="256" y="42"/>
                  </a:lnTo>
                  <a:lnTo>
                    <a:pt x="264" y="49"/>
                  </a:lnTo>
                  <a:lnTo>
                    <a:pt x="264" y="49"/>
                  </a:lnTo>
                  <a:close/>
                  <a:moveTo>
                    <a:pt x="139" y="81"/>
                  </a:moveTo>
                  <a:lnTo>
                    <a:pt x="139" y="81"/>
                  </a:lnTo>
                  <a:lnTo>
                    <a:pt x="128" y="82"/>
                  </a:lnTo>
                  <a:lnTo>
                    <a:pt x="119" y="85"/>
                  </a:lnTo>
                  <a:lnTo>
                    <a:pt x="111" y="87"/>
                  </a:lnTo>
                  <a:lnTo>
                    <a:pt x="105" y="90"/>
                  </a:lnTo>
                  <a:lnTo>
                    <a:pt x="105" y="90"/>
                  </a:lnTo>
                  <a:lnTo>
                    <a:pt x="100" y="94"/>
                  </a:lnTo>
                  <a:lnTo>
                    <a:pt x="97" y="100"/>
                  </a:lnTo>
                  <a:lnTo>
                    <a:pt x="95" y="106"/>
                  </a:lnTo>
                  <a:lnTo>
                    <a:pt x="94" y="113"/>
                  </a:lnTo>
                  <a:lnTo>
                    <a:pt x="95" y="120"/>
                  </a:lnTo>
                  <a:lnTo>
                    <a:pt x="97" y="125"/>
                  </a:lnTo>
                  <a:lnTo>
                    <a:pt x="100" y="130"/>
                  </a:lnTo>
                  <a:lnTo>
                    <a:pt x="105" y="136"/>
                  </a:lnTo>
                  <a:lnTo>
                    <a:pt x="105" y="136"/>
                  </a:lnTo>
                  <a:lnTo>
                    <a:pt x="110" y="139"/>
                  </a:lnTo>
                  <a:lnTo>
                    <a:pt x="118" y="143"/>
                  </a:lnTo>
                  <a:lnTo>
                    <a:pt x="139" y="149"/>
                  </a:lnTo>
                  <a:lnTo>
                    <a:pt x="139" y="81"/>
                  </a:lnTo>
                  <a:lnTo>
                    <a:pt x="139" y="81"/>
                  </a:lnTo>
                  <a:close/>
                  <a:moveTo>
                    <a:pt x="166" y="318"/>
                  </a:moveTo>
                  <a:lnTo>
                    <a:pt x="166" y="318"/>
                  </a:lnTo>
                  <a:lnTo>
                    <a:pt x="178" y="317"/>
                  </a:lnTo>
                  <a:lnTo>
                    <a:pt x="189" y="316"/>
                  </a:lnTo>
                  <a:lnTo>
                    <a:pt x="198" y="313"/>
                  </a:lnTo>
                  <a:lnTo>
                    <a:pt x="204" y="310"/>
                  </a:lnTo>
                  <a:lnTo>
                    <a:pt x="204" y="310"/>
                  </a:lnTo>
                  <a:lnTo>
                    <a:pt x="209" y="305"/>
                  </a:lnTo>
                  <a:lnTo>
                    <a:pt x="213" y="300"/>
                  </a:lnTo>
                  <a:lnTo>
                    <a:pt x="215" y="293"/>
                  </a:lnTo>
                  <a:lnTo>
                    <a:pt x="216" y="287"/>
                  </a:lnTo>
                  <a:lnTo>
                    <a:pt x="215" y="279"/>
                  </a:lnTo>
                  <a:lnTo>
                    <a:pt x="213" y="272"/>
                  </a:lnTo>
                  <a:lnTo>
                    <a:pt x="210" y="267"/>
                  </a:lnTo>
                  <a:lnTo>
                    <a:pt x="205" y="261"/>
                  </a:lnTo>
                  <a:lnTo>
                    <a:pt x="205" y="261"/>
                  </a:lnTo>
                  <a:lnTo>
                    <a:pt x="198" y="256"/>
                  </a:lnTo>
                  <a:lnTo>
                    <a:pt x="188" y="252"/>
                  </a:lnTo>
                  <a:lnTo>
                    <a:pt x="177" y="247"/>
                  </a:lnTo>
                  <a:lnTo>
                    <a:pt x="166" y="244"/>
                  </a:lnTo>
                  <a:lnTo>
                    <a:pt x="166" y="318"/>
                  </a:lnTo>
                  <a:lnTo>
                    <a:pt x="166" y="3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96">
              <a:extLst>
                <a:ext uri="{FF2B5EF4-FFF2-40B4-BE49-F238E27FC236}">
                  <a16:creationId xmlns:a16="http://schemas.microsoft.com/office/drawing/2014/main" id="{96E7BB83-7EA6-4B51-9D54-51180EF216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1735138"/>
              <a:ext cx="361950" cy="134938"/>
            </a:xfrm>
            <a:custGeom>
              <a:avLst/>
              <a:gdLst>
                <a:gd name="T0" fmla="*/ 658 w 686"/>
                <a:gd name="T1" fmla="*/ 239 h 255"/>
                <a:gd name="T2" fmla="*/ 634 w 686"/>
                <a:gd name="T3" fmla="*/ 228 h 255"/>
                <a:gd name="T4" fmla="*/ 593 w 686"/>
                <a:gd name="T5" fmla="*/ 223 h 255"/>
                <a:gd name="T6" fmla="*/ 542 w 686"/>
                <a:gd name="T7" fmla="*/ 229 h 255"/>
                <a:gd name="T8" fmla="*/ 520 w 686"/>
                <a:gd name="T9" fmla="*/ 239 h 255"/>
                <a:gd name="T10" fmla="*/ 520 w 686"/>
                <a:gd name="T11" fmla="*/ 246 h 255"/>
                <a:gd name="T12" fmla="*/ 511 w 686"/>
                <a:gd name="T13" fmla="*/ 253 h 255"/>
                <a:gd name="T14" fmla="*/ 502 w 686"/>
                <a:gd name="T15" fmla="*/ 252 h 255"/>
                <a:gd name="T16" fmla="*/ 498 w 686"/>
                <a:gd name="T17" fmla="*/ 245 h 255"/>
                <a:gd name="T18" fmla="*/ 491 w 686"/>
                <a:gd name="T19" fmla="*/ 237 h 255"/>
                <a:gd name="T20" fmla="*/ 466 w 686"/>
                <a:gd name="T21" fmla="*/ 227 h 255"/>
                <a:gd name="T22" fmla="*/ 405 w 686"/>
                <a:gd name="T23" fmla="*/ 224 h 255"/>
                <a:gd name="T24" fmla="*/ 368 w 686"/>
                <a:gd name="T25" fmla="*/ 233 h 255"/>
                <a:gd name="T26" fmla="*/ 354 w 686"/>
                <a:gd name="T27" fmla="*/ 244 h 255"/>
                <a:gd name="T28" fmla="*/ 350 w 686"/>
                <a:gd name="T29" fmla="*/ 251 h 255"/>
                <a:gd name="T30" fmla="*/ 343 w 686"/>
                <a:gd name="T31" fmla="*/ 255 h 255"/>
                <a:gd name="T32" fmla="*/ 333 w 686"/>
                <a:gd name="T33" fmla="*/ 248 h 255"/>
                <a:gd name="T34" fmla="*/ 332 w 686"/>
                <a:gd name="T35" fmla="*/ 240 h 255"/>
                <a:gd name="T36" fmla="*/ 310 w 686"/>
                <a:gd name="T37" fmla="*/ 229 h 255"/>
                <a:gd name="T38" fmla="*/ 261 w 686"/>
                <a:gd name="T39" fmla="*/ 223 h 255"/>
                <a:gd name="T40" fmla="*/ 210 w 686"/>
                <a:gd name="T41" fmla="*/ 229 h 255"/>
                <a:gd name="T42" fmla="*/ 189 w 686"/>
                <a:gd name="T43" fmla="*/ 240 h 255"/>
                <a:gd name="T44" fmla="*/ 187 w 686"/>
                <a:gd name="T45" fmla="*/ 245 h 255"/>
                <a:gd name="T46" fmla="*/ 180 w 686"/>
                <a:gd name="T47" fmla="*/ 253 h 255"/>
                <a:gd name="T48" fmla="*/ 171 w 686"/>
                <a:gd name="T49" fmla="*/ 252 h 255"/>
                <a:gd name="T50" fmla="*/ 167 w 686"/>
                <a:gd name="T51" fmla="*/ 241 h 255"/>
                <a:gd name="T52" fmla="*/ 160 w 686"/>
                <a:gd name="T53" fmla="*/ 236 h 255"/>
                <a:gd name="T54" fmla="*/ 135 w 686"/>
                <a:gd name="T55" fmla="*/ 227 h 255"/>
                <a:gd name="T56" fmla="*/ 72 w 686"/>
                <a:gd name="T57" fmla="*/ 224 h 255"/>
                <a:gd name="T58" fmla="*/ 43 w 686"/>
                <a:gd name="T59" fmla="*/ 232 h 255"/>
                <a:gd name="T60" fmla="*/ 22 w 686"/>
                <a:gd name="T61" fmla="*/ 245 h 255"/>
                <a:gd name="T62" fmla="*/ 21 w 686"/>
                <a:gd name="T63" fmla="*/ 247 h 255"/>
                <a:gd name="T64" fmla="*/ 11 w 686"/>
                <a:gd name="T65" fmla="*/ 255 h 255"/>
                <a:gd name="T66" fmla="*/ 4 w 686"/>
                <a:gd name="T67" fmla="*/ 251 h 255"/>
                <a:gd name="T68" fmla="*/ 0 w 686"/>
                <a:gd name="T69" fmla="*/ 239 h 255"/>
                <a:gd name="T70" fmla="*/ 23 w 686"/>
                <a:gd name="T71" fmla="*/ 190 h 255"/>
                <a:gd name="T72" fmla="*/ 69 w 686"/>
                <a:gd name="T73" fmla="*/ 129 h 255"/>
                <a:gd name="T74" fmla="*/ 129 w 686"/>
                <a:gd name="T75" fmla="*/ 82 h 255"/>
                <a:gd name="T76" fmla="*/ 199 w 686"/>
                <a:gd name="T77" fmla="*/ 49 h 255"/>
                <a:gd name="T78" fmla="*/ 277 w 686"/>
                <a:gd name="T79" fmla="*/ 31 h 255"/>
                <a:gd name="T80" fmla="*/ 332 w 686"/>
                <a:gd name="T81" fmla="*/ 11 h 255"/>
                <a:gd name="T82" fmla="*/ 335 w 686"/>
                <a:gd name="T83" fmla="*/ 3 h 255"/>
                <a:gd name="T84" fmla="*/ 343 w 686"/>
                <a:gd name="T85" fmla="*/ 0 h 255"/>
                <a:gd name="T86" fmla="*/ 353 w 686"/>
                <a:gd name="T87" fmla="*/ 7 h 255"/>
                <a:gd name="T88" fmla="*/ 354 w 686"/>
                <a:gd name="T89" fmla="*/ 26 h 255"/>
                <a:gd name="T90" fmla="*/ 436 w 686"/>
                <a:gd name="T91" fmla="*/ 35 h 255"/>
                <a:gd name="T92" fmla="*/ 511 w 686"/>
                <a:gd name="T93" fmla="*/ 58 h 255"/>
                <a:gd name="T94" fmla="*/ 578 w 686"/>
                <a:gd name="T95" fmla="*/ 96 h 255"/>
                <a:gd name="T96" fmla="*/ 634 w 686"/>
                <a:gd name="T97" fmla="*/ 148 h 255"/>
                <a:gd name="T98" fmla="*/ 675 w 686"/>
                <a:gd name="T99" fmla="*/ 214 h 255"/>
                <a:gd name="T100" fmla="*/ 686 w 686"/>
                <a:gd name="T101" fmla="*/ 244 h 255"/>
                <a:gd name="T102" fmla="*/ 678 w 686"/>
                <a:gd name="T103" fmla="*/ 253 h 255"/>
                <a:gd name="T104" fmla="*/ 670 w 686"/>
                <a:gd name="T105" fmla="*/ 253 h 255"/>
                <a:gd name="T106" fmla="*/ 664 w 686"/>
                <a:gd name="T107" fmla="*/ 247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6" h="255">
                  <a:moveTo>
                    <a:pt x="664" y="245"/>
                  </a:moveTo>
                  <a:lnTo>
                    <a:pt x="664" y="245"/>
                  </a:lnTo>
                  <a:lnTo>
                    <a:pt x="658" y="239"/>
                  </a:lnTo>
                  <a:lnTo>
                    <a:pt x="651" y="235"/>
                  </a:lnTo>
                  <a:lnTo>
                    <a:pt x="642" y="232"/>
                  </a:lnTo>
                  <a:lnTo>
                    <a:pt x="634" y="228"/>
                  </a:lnTo>
                  <a:lnTo>
                    <a:pt x="624" y="226"/>
                  </a:lnTo>
                  <a:lnTo>
                    <a:pt x="614" y="224"/>
                  </a:lnTo>
                  <a:lnTo>
                    <a:pt x="593" y="223"/>
                  </a:lnTo>
                  <a:lnTo>
                    <a:pt x="571" y="224"/>
                  </a:lnTo>
                  <a:lnTo>
                    <a:pt x="552" y="227"/>
                  </a:lnTo>
                  <a:lnTo>
                    <a:pt x="542" y="229"/>
                  </a:lnTo>
                  <a:lnTo>
                    <a:pt x="534" y="233"/>
                  </a:lnTo>
                  <a:lnTo>
                    <a:pt x="526" y="236"/>
                  </a:lnTo>
                  <a:lnTo>
                    <a:pt x="520" y="239"/>
                  </a:lnTo>
                  <a:lnTo>
                    <a:pt x="520" y="241"/>
                  </a:lnTo>
                  <a:lnTo>
                    <a:pt x="520" y="241"/>
                  </a:lnTo>
                  <a:lnTo>
                    <a:pt x="520" y="246"/>
                  </a:lnTo>
                  <a:lnTo>
                    <a:pt x="518" y="249"/>
                  </a:lnTo>
                  <a:lnTo>
                    <a:pt x="514" y="252"/>
                  </a:lnTo>
                  <a:lnTo>
                    <a:pt x="511" y="253"/>
                  </a:lnTo>
                  <a:lnTo>
                    <a:pt x="511" y="253"/>
                  </a:lnTo>
                  <a:lnTo>
                    <a:pt x="507" y="253"/>
                  </a:lnTo>
                  <a:lnTo>
                    <a:pt x="502" y="252"/>
                  </a:lnTo>
                  <a:lnTo>
                    <a:pt x="500" y="249"/>
                  </a:lnTo>
                  <a:lnTo>
                    <a:pt x="498" y="245"/>
                  </a:lnTo>
                  <a:lnTo>
                    <a:pt x="498" y="245"/>
                  </a:lnTo>
                  <a:lnTo>
                    <a:pt x="498" y="241"/>
                  </a:lnTo>
                  <a:lnTo>
                    <a:pt x="498" y="241"/>
                  </a:lnTo>
                  <a:lnTo>
                    <a:pt x="491" y="237"/>
                  </a:lnTo>
                  <a:lnTo>
                    <a:pt x="484" y="233"/>
                  </a:lnTo>
                  <a:lnTo>
                    <a:pt x="475" y="230"/>
                  </a:lnTo>
                  <a:lnTo>
                    <a:pt x="466" y="227"/>
                  </a:lnTo>
                  <a:lnTo>
                    <a:pt x="447" y="224"/>
                  </a:lnTo>
                  <a:lnTo>
                    <a:pt x="426" y="223"/>
                  </a:lnTo>
                  <a:lnTo>
                    <a:pt x="405" y="224"/>
                  </a:lnTo>
                  <a:lnTo>
                    <a:pt x="385" y="227"/>
                  </a:lnTo>
                  <a:lnTo>
                    <a:pt x="377" y="229"/>
                  </a:lnTo>
                  <a:lnTo>
                    <a:pt x="368" y="233"/>
                  </a:lnTo>
                  <a:lnTo>
                    <a:pt x="360" y="236"/>
                  </a:lnTo>
                  <a:lnTo>
                    <a:pt x="354" y="240"/>
                  </a:lnTo>
                  <a:lnTo>
                    <a:pt x="354" y="244"/>
                  </a:lnTo>
                  <a:lnTo>
                    <a:pt x="354" y="244"/>
                  </a:lnTo>
                  <a:lnTo>
                    <a:pt x="353" y="248"/>
                  </a:lnTo>
                  <a:lnTo>
                    <a:pt x="350" y="251"/>
                  </a:lnTo>
                  <a:lnTo>
                    <a:pt x="347" y="253"/>
                  </a:lnTo>
                  <a:lnTo>
                    <a:pt x="343" y="255"/>
                  </a:lnTo>
                  <a:lnTo>
                    <a:pt x="343" y="255"/>
                  </a:lnTo>
                  <a:lnTo>
                    <a:pt x="338" y="253"/>
                  </a:lnTo>
                  <a:lnTo>
                    <a:pt x="335" y="251"/>
                  </a:lnTo>
                  <a:lnTo>
                    <a:pt x="333" y="248"/>
                  </a:lnTo>
                  <a:lnTo>
                    <a:pt x="332" y="244"/>
                  </a:lnTo>
                  <a:lnTo>
                    <a:pt x="332" y="240"/>
                  </a:lnTo>
                  <a:lnTo>
                    <a:pt x="332" y="240"/>
                  </a:lnTo>
                  <a:lnTo>
                    <a:pt x="325" y="236"/>
                  </a:lnTo>
                  <a:lnTo>
                    <a:pt x="319" y="233"/>
                  </a:lnTo>
                  <a:lnTo>
                    <a:pt x="310" y="229"/>
                  </a:lnTo>
                  <a:lnTo>
                    <a:pt x="301" y="227"/>
                  </a:lnTo>
                  <a:lnTo>
                    <a:pt x="281" y="224"/>
                  </a:lnTo>
                  <a:lnTo>
                    <a:pt x="261" y="223"/>
                  </a:lnTo>
                  <a:lnTo>
                    <a:pt x="240" y="224"/>
                  </a:lnTo>
                  <a:lnTo>
                    <a:pt x="220" y="227"/>
                  </a:lnTo>
                  <a:lnTo>
                    <a:pt x="210" y="229"/>
                  </a:lnTo>
                  <a:lnTo>
                    <a:pt x="203" y="233"/>
                  </a:lnTo>
                  <a:lnTo>
                    <a:pt x="195" y="237"/>
                  </a:lnTo>
                  <a:lnTo>
                    <a:pt x="189" y="240"/>
                  </a:lnTo>
                  <a:lnTo>
                    <a:pt x="189" y="240"/>
                  </a:lnTo>
                  <a:lnTo>
                    <a:pt x="187" y="245"/>
                  </a:lnTo>
                  <a:lnTo>
                    <a:pt x="187" y="245"/>
                  </a:lnTo>
                  <a:lnTo>
                    <a:pt x="186" y="249"/>
                  </a:lnTo>
                  <a:lnTo>
                    <a:pt x="183" y="252"/>
                  </a:lnTo>
                  <a:lnTo>
                    <a:pt x="180" y="253"/>
                  </a:lnTo>
                  <a:lnTo>
                    <a:pt x="175" y="253"/>
                  </a:lnTo>
                  <a:lnTo>
                    <a:pt x="175" y="253"/>
                  </a:lnTo>
                  <a:lnTo>
                    <a:pt x="171" y="252"/>
                  </a:lnTo>
                  <a:lnTo>
                    <a:pt x="168" y="249"/>
                  </a:lnTo>
                  <a:lnTo>
                    <a:pt x="167" y="246"/>
                  </a:lnTo>
                  <a:lnTo>
                    <a:pt x="167" y="241"/>
                  </a:lnTo>
                  <a:lnTo>
                    <a:pt x="167" y="240"/>
                  </a:lnTo>
                  <a:lnTo>
                    <a:pt x="167" y="240"/>
                  </a:lnTo>
                  <a:lnTo>
                    <a:pt x="160" y="236"/>
                  </a:lnTo>
                  <a:lnTo>
                    <a:pt x="152" y="233"/>
                  </a:lnTo>
                  <a:lnTo>
                    <a:pt x="144" y="229"/>
                  </a:lnTo>
                  <a:lnTo>
                    <a:pt x="135" y="227"/>
                  </a:lnTo>
                  <a:lnTo>
                    <a:pt x="114" y="224"/>
                  </a:lnTo>
                  <a:lnTo>
                    <a:pt x="93" y="223"/>
                  </a:lnTo>
                  <a:lnTo>
                    <a:pt x="72" y="224"/>
                  </a:lnTo>
                  <a:lnTo>
                    <a:pt x="62" y="226"/>
                  </a:lnTo>
                  <a:lnTo>
                    <a:pt x="52" y="228"/>
                  </a:lnTo>
                  <a:lnTo>
                    <a:pt x="43" y="232"/>
                  </a:lnTo>
                  <a:lnTo>
                    <a:pt x="35" y="235"/>
                  </a:lnTo>
                  <a:lnTo>
                    <a:pt x="28" y="239"/>
                  </a:lnTo>
                  <a:lnTo>
                    <a:pt x="22" y="245"/>
                  </a:lnTo>
                  <a:lnTo>
                    <a:pt x="22" y="245"/>
                  </a:lnTo>
                  <a:lnTo>
                    <a:pt x="21" y="247"/>
                  </a:lnTo>
                  <a:lnTo>
                    <a:pt x="21" y="247"/>
                  </a:lnTo>
                  <a:lnTo>
                    <a:pt x="19" y="250"/>
                  </a:lnTo>
                  <a:lnTo>
                    <a:pt x="16" y="253"/>
                  </a:lnTo>
                  <a:lnTo>
                    <a:pt x="11" y="255"/>
                  </a:lnTo>
                  <a:lnTo>
                    <a:pt x="7" y="253"/>
                  </a:lnTo>
                  <a:lnTo>
                    <a:pt x="7" y="253"/>
                  </a:lnTo>
                  <a:lnTo>
                    <a:pt x="4" y="251"/>
                  </a:lnTo>
                  <a:lnTo>
                    <a:pt x="2" y="248"/>
                  </a:lnTo>
                  <a:lnTo>
                    <a:pt x="0" y="244"/>
                  </a:lnTo>
                  <a:lnTo>
                    <a:pt x="0" y="239"/>
                  </a:lnTo>
                  <a:lnTo>
                    <a:pt x="0" y="239"/>
                  </a:lnTo>
                  <a:lnTo>
                    <a:pt x="11" y="214"/>
                  </a:lnTo>
                  <a:lnTo>
                    <a:pt x="23" y="190"/>
                  </a:lnTo>
                  <a:lnTo>
                    <a:pt x="38" y="168"/>
                  </a:lnTo>
                  <a:lnTo>
                    <a:pt x="53" y="148"/>
                  </a:lnTo>
                  <a:lnTo>
                    <a:pt x="69" y="129"/>
                  </a:lnTo>
                  <a:lnTo>
                    <a:pt x="88" y="112"/>
                  </a:lnTo>
                  <a:lnTo>
                    <a:pt x="108" y="96"/>
                  </a:lnTo>
                  <a:lnTo>
                    <a:pt x="129" y="82"/>
                  </a:lnTo>
                  <a:lnTo>
                    <a:pt x="151" y="69"/>
                  </a:lnTo>
                  <a:lnTo>
                    <a:pt x="174" y="58"/>
                  </a:lnTo>
                  <a:lnTo>
                    <a:pt x="199" y="49"/>
                  </a:lnTo>
                  <a:lnTo>
                    <a:pt x="225" y="42"/>
                  </a:lnTo>
                  <a:lnTo>
                    <a:pt x="251" y="35"/>
                  </a:lnTo>
                  <a:lnTo>
                    <a:pt x="277" y="31"/>
                  </a:lnTo>
                  <a:lnTo>
                    <a:pt x="304" y="27"/>
                  </a:lnTo>
                  <a:lnTo>
                    <a:pt x="332" y="26"/>
                  </a:lnTo>
                  <a:lnTo>
                    <a:pt x="332" y="11"/>
                  </a:lnTo>
                  <a:lnTo>
                    <a:pt x="332" y="11"/>
                  </a:lnTo>
                  <a:lnTo>
                    <a:pt x="333" y="7"/>
                  </a:lnTo>
                  <a:lnTo>
                    <a:pt x="335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7" y="1"/>
                  </a:lnTo>
                  <a:lnTo>
                    <a:pt x="350" y="3"/>
                  </a:lnTo>
                  <a:lnTo>
                    <a:pt x="353" y="7"/>
                  </a:lnTo>
                  <a:lnTo>
                    <a:pt x="354" y="11"/>
                  </a:lnTo>
                  <a:lnTo>
                    <a:pt x="354" y="26"/>
                  </a:lnTo>
                  <a:lnTo>
                    <a:pt x="354" y="26"/>
                  </a:lnTo>
                  <a:lnTo>
                    <a:pt x="382" y="27"/>
                  </a:lnTo>
                  <a:lnTo>
                    <a:pt x="409" y="31"/>
                  </a:lnTo>
                  <a:lnTo>
                    <a:pt x="436" y="35"/>
                  </a:lnTo>
                  <a:lnTo>
                    <a:pt x="462" y="42"/>
                  </a:lnTo>
                  <a:lnTo>
                    <a:pt x="487" y="49"/>
                  </a:lnTo>
                  <a:lnTo>
                    <a:pt x="511" y="58"/>
                  </a:lnTo>
                  <a:lnTo>
                    <a:pt x="534" y="69"/>
                  </a:lnTo>
                  <a:lnTo>
                    <a:pt x="557" y="82"/>
                  </a:lnTo>
                  <a:lnTo>
                    <a:pt x="578" y="96"/>
                  </a:lnTo>
                  <a:lnTo>
                    <a:pt x="597" y="112"/>
                  </a:lnTo>
                  <a:lnTo>
                    <a:pt x="616" y="129"/>
                  </a:lnTo>
                  <a:lnTo>
                    <a:pt x="634" y="148"/>
                  </a:lnTo>
                  <a:lnTo>
                    <a:pt x="649" y="168"/>
                  </a:lnTo>
                  <a:lnTo>
                    <a:pt x="663" y="190"/>
                  </a:lnTo>
                  <a:lnTo>
                    <a:pt x="675" y="214"/>
                  </a:lnTo>
                  <a:lnTo>
                    <a:pt x="685" y="239"/>
                  </a:lnTo>
                  <a:lnTo>
                    <a:pt x="685" y="239"/>
                  </a:lnTo>
                  <a:lnTo>
                    <a:pt x="686" y="244"/>
                  </a:lnTo>
                  <a:lnTo>
                    <a:pt x="685" y="248"/>
                  </a:lnTo>
                  <a:lnTo>
                    <a:pt x="682" y="251"/>
                  </a:lnTo>
                  <a:lnTo>
                    <a:pt x="678" y="253"/>
                  </a:lnTo>
                  <a:lnTo>
                    <a:pt x="678" y="253"/>
                  </a:lnTo>
                  <a:lnTo>
                    <a:pt x="674" y="255"/>
                  </a:lnTo>
                  <a:lnTo>
                    <a:pt x="670" y="253"/>
                  </a:lnTo>
                  <a:lnTo>
                    <a:pt x="666" y="250"/>
                  </a:lnTo>
                  <a:lnTo>
                    <a:pt x="664" y="247"/>
                  </a:lnTo>
                  <a:lnTo>
                    <a:pt x="664" y="247"/>
                  </a:lnTo>
                  <a:lnTo>
                    <a:pt x="664" y="245"/>
                  </a:lnTo>
                  <a:lnTo>
                    <a:pt x="664" y="2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BF5827A6-1527-463F-A451-DCCBF7ED6B2E}"/>
              </a:ext>
            </a:extLst>
          </p:cNvPr>
          <p:cNvGrpSpPr/>
          <p:nvPr/>
        </p:nvGrpSpPr>
        <p:grpSpPr>
          <a:xfrm>
            <a:off x="7245425" y="3658625"/>
            <a:ext cx="544138" cy="544138"/>
            <a:chOff x="814388" y="3856038"/>
            <a:chExt cx="401637" cy="401638"/>
          </a:xfrm>
          <a:solidFill>
            <a:schemeClr val="accent1"/>
          </a:solidFill>
        </p:grpSpPr>
        <p:sp>
          <p:nvSpPr>
            <p:cNvPr id="66" name="Freeform 405">
              <a:extLst>
                <a:ext uri="{FF2B5EF4-FFF2-40B4-BE49-F238E27FC236}">
                  <a16:creationId xmlns:a16="http://schemas.microsoft.com/office/drawing/2014/main" id="{24249313-9CF5-41BE-9420-45D3EFB3129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12825" y="3856038"/>
              <a:ext cx="203200" cy="401638"/>
            </a:xfrm>
            <a:custGeom>
              <a:avLst/>
              <a:gdLst>
                <a:gd name="T0" fmla="*/ 352 w 382"/>
                <a:gd name="T1" fmla="*/ 639 h 759"/>
                <a:gd name="T2" fmla="*/ 365 w 382"/>
                <a:gd name="T3" fmla="*/ 630 h 759"/>
                <a:gd name="T4" fmla="*/ 363 w 382"/>
                <a:gd name="T5" fmla="*/ 606 h 759"/>
                <a:gd name="T6" fmla="*/ 357 w 382"/>
                <a:gd name="T7" fmla="*/ 589 h 759"/>
                <a:gd name="T8" fmla="*/ 37 w 382"/>
                <a:gd name="T9" fmla="*/ 586 h 759"/>
                <a:gd name="T10" fmla="*/ 42 w 382"/>
                <a:gd name="T11" fmla="*/ 621 h 759"/>
                <a:gd name="T12" fmla="*/ 41 w 382"/>
                <a:gd name="T13" fmla="*/ 639 h 759"/>
                <a:gd name="T14" fmla="*/ 370 w 382"/>
                <a:gd name="T15" fmla="*/ 759 h 759"/>
                <a:gd name="T16" fmla="*/ 380 w 382"/>
                <a:gd name="T17" fmla="*/ 754 h 759"/>
                <a:gd name="T18" fmla="*/ 378 w 382"/>
                <a:gd name="T19" fmla="*/ 711 h 759"/>
                <a:gd name="T20" fmla="*/ 375 w 382"/>
                <a:gd name="T21" fmla="*/ 704 h 759"/>
                <a:gd name="T22" fmla="*/ 368 w 382"/>
                <a:gd name="T23" fmla="*/ 701 h 759"/>
                <a:gd name="T24" fmla="*/ 352 w 382"/>
                <a:gd name="T25" fmla="*/ 691 h 759"/>
                <a:gd name="T26" fmla="*/ 344 w 382"/>
                <a:gd name="T27" fmla="*/ 674 h 759"/>
                <a:gd name="T28" fmla="*/ 21 w 382"/>
                <a:gd name="T29" fmla="*/ 662 h 759"/>
                <a:gd name="T30" fmla="*/ 20 w 382"/>
                <a:gd name="T31" fmla="*/ 668 h 759"/>
                <a:gd name="T32" fmla="*/ 24 w 382"/>
                <a:gd name="T33" fmla="*/ 673 h 759"/>
                <a:gd name="T34" fmla="*/ 41 w 382"/>
                <a:gd name="T35" fmla="*/ 682 h 759"/>
                <a:gd name="T36" fmla="*/ 51 w 382"/>
                <a:gd name="T37" fmla="*/ 696 h 759"/>
                <a:gd name="T38" fmla="*/ 60 w 382"/>
                <a:gd name="T39" fmla="*/ 740 h 759"/>
                <a:gd name="T40" fmla="*/ 58 w 382"/>
                <a:gd name="T41" fmla="*/ 759 h 759"/>
                <a:gd name="T42" fmla="*/ 285 w 382"/>
                <a:gd name="T43" fmla="*/ 274 h 759"/>
                <a:gd name="T44" fmla="*/ 10 w 382"/>
                <a:gd name="T45" fmla="*/ 559 h 759"/>
                <a:gd name="T46" fmla="*/ 323 w 382"/>
                <a:gd name="T47" fmla="*/ 562 h 759"/>
                <a:gd name="T48" fmla="*/ 289 w 382"/>
                <a:gd name="T49" fmla="*/ 249 h 759"/>
                <a:gd name="T50" fmla="*/ 304 w 382"/>
                <a:gd name="T51" fmla="*/ 239 h 759"/>
                <a:gd name="T52" fmla="*/ 310 w 382"/>
                <a:gd name="T53" fmla="*/ 223 h 759"/>
                <a:gd name="T54" fmla="*/ 309 w 382"/>
                <a:gd name="T55" fmla="*/ 205 h 759"/>
                <a:gd name="T56" fmla="*/ 300 w 382"/>
                <a:gd name="T57" fmla="*/ 190 h 759"/>
                <a:gd name="T58" fmla="*/ 282 w 382"/>
                <a:gd name="T59" fmla="*/ 184 h 759"/>
                <a:gd name="T60" fmla="*/ 43 w 382"/>
                <a:gd name="T61" fmla="*/ 186 h 759"/>
                <a:gd name="T62" fmla="*/ 27 w 382"/>
                <a:gd name="T63" fmla="*/ 194 h 759"/>
                <a:gd name="T64" fmla="*/ 20 w 382"/>
                <a:gd name="T65" fmla="*/ 211 h 759"/>
                <a:gd name="T66" fmla="*/ 23 w 382"/>
                <a:gd name="T67" fmla="*/ 229 h 759"/>
                <a:gd name="T68" fmla="*/ 32 w 382"/>
                <a:gd name="T69" fmla="*/ 244 h 759"/>
                <a:gd name="T70" fmla="*/ 50 w 382"/>
                <a:gd name="T71" fmla="*/ 250 h 759"/>
                <a:gd name="T72" fmla="*/ 289 w 382"/>
                <a:gd name="T73" fmla="*/ 161 h 759"/>
                <a:gd name="T74" fmla="*/ 297 w 382"/>
                <a:gd name="T75" fmla="*/ 152 h 759"/>
                <a:gd name="T76" fmla="*/ 322 w 382"/>
                <a:gd name="T77" fmla="*/ 140 h 759"/>
                <a:gd name="T78" fmla="*/ 329 w 382"/>
                <a:gd name="T79" fmla="*/ 137 h 759"/>
                <a:gd name="T80" fmla="*/ 329 w 382"/>
                <a:gd name="T81" fmla="*/ 0 h 759"/>
                <a:gd name="T82" fmla="*/ 208 w 382"/>
                <a:gd name="T83" fmla="*/ 59 h 759"/>
                <a:gd name="T84" fmla="*/ 124 w 382"/>
                <a:gd name="T85" fmla="*/ 59 h 759"/>
                <a:gd name="T86" fmla="*/ 2 w 382"/>
                <a:gd name="T87" fmla="*/ 0 h 759"/>
                <a:gd name="T88" fmla="*/ 0 w 382"/>
                <a:gd name="T89" fmla="*/ 133 h 759"/>
                <a:gd name="T90" fmla="*/ 8 w 382"/>
                <a:gd name="T91" fmla="*/ 140 h 759"/>
                <a:gd name="T92" fmla="*/ 26 w 382"/>
                <a:gd name="T93" fmla="*/ 146 h 759"/>
                <a:gd name="T94" fmla="*/ 42 w 382"/>
                <a:gd name="T95" fmla="*/ 161 h 759"/>
                <a:gd name="T96" fmla="*/ 289 w 382"/>
                <a:gd name="T97" fmla="*/ 161 h 7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82" h="759">
                  <a:moveTo>
                    <a:pt x="41" y="639"/>
                  </a:moveTo>
                  <a:lnTo>
                    <a:pt x="352" y="639"/>
                  </a:lnTo>
                  <a:lnTo>
                    <a:pt x="352" y="639"/>
                  </a:lnTo>
                  <a:lnTo>
                    <a:pt x="357" y="637"/>
                  </a:lnTo>
                  <a:lnTo>
                    <a:pt x="362" y="635"/>
                  </a:lnTo>
                  <a:lnTo>
                    <a:pt x="365" y="630"/>
                  </a:lnTo>
                  <a:lnTo>
                    <a:pt x="365" y="624"/>
                  </a:lnTo>
                  <a:lnTo>
                    <a:pt x="365" y="624"/>
                  </a:lnTo>
                  <a:lnTo>
                    <a:pt x="363" y="606"/>
                  </a:lnTo>
                  <a:lnTo>
                    <a:pt x="361" y="596"/>
                  </a:lnTo>
                  <a:lnTo>
                    <a:pt x="359" y="592"/>
                  </a:lnTo>
                  <a:lnTo>
                    <a:pt x="357" y="589"/>
                  </a:lnTo>
                  <a:lnTo>
                    <a:pt x="355" y="587"/>
                  </a:lnTo>
                  <a:lnTo>
                    <a:pt x="351" y="586"/>
                  </a:lnTo>
                  <a:lnTo>
                    <a:pt x="37" y="586"/>
                  </a:lnTo>
                  <a:lnTo>
                    <a:pt x="37" y="586"/>
                  </a:lnTo>
                  <a:lnTo>
                    <a:pt x="38" y="593"/>
                  </a:lnTo>
                  <a:lnTo>
                    <a:pt x="42" y="621"/>
                  </a:lnTo>
                  <a:lnTo>
                    <a:pt x="42" y="621"/>
                  </a:lnTo>
                  <a:lnTo>
                    <a:pt x="42" y="630"/>
                  </a:lnTo>
                  <a:lnTo>
                    <a:pt x="41" y="639"/>
                  </a:lnTo>
                  <a:lnTo>
                    <a:pt x="41" y="639"/>
                  </a:lnTo>
                  <a:close/>
                  <a:moveTo>
                    <a:pt x="58" y="759"/>
                  </a:moveTo>
                  <a:lnTo>
                    <a:pt x="370" y="759"/>
                  </a:lnTo>
                  <a:lnTo>
                    <a:pt x="370" y="759"/>
                  </a:lnTo>
                  <a:lnTo>
                    <a:pt x="376" y="757"/>
                  </a:lnTo>
                  <a:lnTo>
                    <a:pt x="380" y="754"/>
                  </a:lnTo>
                  <a:lnTo>
                    <a:pt x="382" y="749"/>
                  </a:lnTo>
                  <a:lnTo>
                    <a:pt x="382" y="744"/>
                  </a:lnTo>
                  <a:lnTo>
                    <a:pt x="378" y="711"/>
                  </a:lnTo>
                  <a:lnTo>
                    <a:pt x="378" y="711"/>
                  </a:lnTo>
                  <a:lnTo>
                    <a:pt x="377" y="708"/>
                  </a:lnTo>
                  <a:lnTo>
                    <a:pt x="375" y="704"/>
                  </a:lnTo>
                  <a:lnTo>
                    <a:pt x="371" y="703"/>
                  </a:lnTo>
                  <a:lnTo>
                    <a:pt x="368" y="701"/>
                  </a:lnTo>
                  <a:lnTo>
                    <a:pt x="368" y="701"/>
                  </a:lnTo>
                  <a:lnTo>
                    <a:pt x="362" y="698"/>
                  </a:lnTo>
                  <a:lnTo>
                    <a:pt x="357" y="695"/>
                  </a:lnTo>
                  <a:lnTo>
                    <a:pt x="352" y="691"/>
                  </a:lnTo>
                  <a:lnTo>
                    <a:pt x="349" y="686"/>
                  </a:lnTo>
                  <a:lnTo>
                    <a:pt x="346" y="680"/>
                  </a:lnTo>
                  <a:lnTo>
                    <a:pt x="344" y="674"/>
                  </a:lnTo>
                  <a:lnTo>
                    <a:pt x="343" y="668"/>
                  </a:lnTo>
                  <a:lnTo>
                    <a:pt x="344" y="662"/>
                  </a:lnTo>
                  <a:lnTo>
                    <a:pt x="21" y="662"/>
                  </a:lnTo>
                  <a:lnTo>
                    <a:pt x="21" y="662"/>
                  </a:lnTo>
                  <a:lnTo>
                    <a:pt x="20" y="665"/>
                  </a:lnTo>
                  <a:lnTo>
                    <a:pt x="20" y="668"/>
                  </a:lnTo>
                  <a:lnTo>
                    <a:pt x="21" y="671"/>
                  </a:lnTo>
                  <a:lnTo>
                    <a:pt x="24" y="673"/>
                  </a:lnTo>
                  <a:lnTo>
                    <a:pt x="24" y="673"/>
                  </a:lnTo>
                  <a:lnTo>
                    <a:pt x="30" y="674"/>
                  </a:lnTo>
                  <a:lnTo>
                    <a:pt x="36" y="678"/>
                  </a:lnTo>
                  <a:lnTo>
                    <a:pt x="41" y="682"/>
                  </a:lnTo>
                  <a:lnTo>
                    <a:pt x="44" y="685"/>
                  </a:lnTo>
                  <a:lnTo>
                    <a:pt x="48" y="690"/>
                  </a:lnTo>
                  <a:lnTo>
                    <a:pt x="51" y="696"/>
                  </a:lnTo>
                  <a:lnTo>
                    <a:pt x="54" y="702"/>
                  </a:lnTo>
                  <a:lnTo>
                    <a:pt x="55" y="708"/>
                  </a:lnTo>
                  <a:lnTo>
                    <a:pt x="60" y="740"/>
                  </a:lnTo>
                  <a:lnTo>
                    <a:pt x="60" y="740"/>
                  </a:lnTo>
                  <a:lnTo>
                    <a:pt x="60" y="749"/>
                  </a:lnTo>
                  <a:lnTo>
                    <a:pt x="58" y="759"/>
                  </a:lnTo>
                  <a:lnTo>
                    <a:pt x="58" y="759"/>
                  </a:lnTo>
                  <a:close/>
                  <a:moveTo>
                    <a:pt x="323" y="562"/>
                  </a:moveTo>
                  <a:lnTo>
                    <a:pt x="285" y="274"/>
                  </a:lnTo>
                  <a:lnTo>
                    <a:pt x="47" y="274"/>
                  </a:lnTo>
                  <a:lnTo>
                    <a:pt x="10" y="559"/>
                  </a:lnTo>
                  <a:lnTo>
                    <a:pt x="10" y="559"/>
                  </a:lnTo>
                  <a:lnTo>
                    <a:pt x="18" y="562"/>
                  </a:lnTo>
                  <a:lnTo>
                    <a:pt x="323" y="562"/>
                  </a:lnTo>
                  <a:lnTo>
                    <a:pt x="323" y="562"/>
                  </a:lnTo>
                  <a:close/>
                  <a:moveTo>
                    <a:pt x="282" y="250"/>
                  </a:moveTo>
                  <a:lnTo>
                    <a:pt x="282" y="250"/>
                  </a:lnTo>
                  <a:lnTo>
                    <a:pt x="289" y="249"/>
                  </a:lnTo>
                  <a:lnTo>
                    <a:pt x="295" y="246"/>
                  </a:lnTo>
                  <a:lnTo>
                    <a:pt x="300" y="244"/>
                  </a:lnTo>
                  <a:lnTo>
                    <a:pt x="304" y="239"/>
                  </a:lnTo>
                  <a:lnTo>
                    <a:pt x="307" y="235"/>
                  </a:lnTo>
                  <a:lnTo>
                    <a:pt x="309" y="229"/>
                  </a:lnTo>
                  <a:lnTo>
                    <a:pt x="310" y="223"/>
                  </a:lnTo>
                  <a:lnTo>
                    <a:pt x="312" y="217"/>
                  </a:lnTo>
                  <a:lnTo>
                    <a:pt x="310" y="211"/>
                  </a:lnTo>
                  <a:lnTo>
                    <a:pt x="309" y="205"/>
                  </a:lnTo>
                  <a:lnTo>
                    <a:pt x="307" y="200"/>
                  </a:lnTo>
                  <a:lnTo>
                    <a:pt x="303" y="194"/>
                  </a:lnTo>
                  <a:lnTo>
                    <a:pt x="300" y="190"/>
                  </a:lnTo>
                  <a:lnTo>
                    <a:pt x="295" y="187"/>
                  </a:lnTo>
                  <a:lnTo>
                    <a:pt x="289" y="186"/>
                  </a:lnTo>
                  <a:lnTo>
                    <a:pt x="282" y="184"/>
                  </a:lnTo>
                  <a:lnTo>
                    <a:pt x="50" y="184"/>
                  </a:lnTo>
                  <a:lnTo>
                    <a:pt x="50" y="184"/>
                  </a:lnTo>
                  <a:lnTo>
                    <a:pt x="43" y="186"/>
                  </a:lnTo>
                  <a:lnTo>
                    <a:pt x="37" y="187"/>
                  </a:lnTo>
                  <a:lnTo>
                    <a:pt x="32" y="190"/>
                  </a:lnTo>
                  <a:lnTo>
                    <a:pt x="27" y="194"/>
                  </a:lnTo>
                  <a:lnTo>
                    <a:pt x="25" y="200"/>
                  </a:lnTo>
                  <a:lnTo>
                    <a:pt x="23" y="205"/>
                  </a:lnTo>
                  <a:lnTo>
                    <a:pt x="20" y="211"/>
                  </a:lnTo>
                  <a:lnTo>
                    <a:pt x="20" y="217"/>
                  </a:lnTo>
                  <a:lnTo>
                    <a:pt x="20" y="223"/>
                  </a:lnTo>
                  <a:lnTo>
                    <a:pt x="23" y="229"/>
                  </a:lnTo>
                  <a:lnTo>
                    <a:pt x="24" y="235"/>
                  </a:lnTo>
                  <a:lnTo>
                    <a:pt x="27" y="239"/>
                  </a:lnTo>
                  <a:lnTo>
                    <a:pt x="32" y="244"/>
                  </a:lnTo>
                  <a:lnTo>
                    <a:pt x="37" y="246"/>
                  </a:lnTo>
                  <a:lnTo>
                    <a:pt x="43" y="249"/>
                  </a:lnTo>
                  <a:lnTo>
                    <a:pt x="50" y="250"/>
                  </a:lnTo>
                  <a:lnTo>
                    <a:pt x="282" y="250"/>
                  </a:lnTo>
                  <a:lnTo>
                    <a:pt x="282" y="250"/>
                  </a:lnTo>
                  <a:close/>
                  <a:moveTo>
                    <a:pt x="289" y="161"/>
                  </a:moveTo>
                  <a:lnTo>
                    <a:pt x="289" y="161"/>
                  </a:lnTo>
                  <a:lnTo>
                    <a:pt x="292" y="156"/>
                  </a:lnTo>
                  <a:lnTo>
                    <a:pt x="297" y="152"/>
                  </a:lnTo>
                  <a:lnTo>
                    <a:pt x="306" y="146"/>
                  </a:lnTo>
                  <a:lnTo>
                    <a:pt x="315" y="143"/>
                  </a:lnTo>
                  <a:lnTo>
                    <a:pt x="322" y="140"/>
                  </a:lnTo>
                  <a:lnTo>
                    <a:pt x="322" y="140"/>
                  </a:lnTo>
                  <a:lnTo>
                    <a:pt x="327" y="139"/>
                  </a:lnTo>
                  <a:lnTo>
                    <a:pt x="329" y="137"/>
                  </a:lnTo>
                  <a:lnTo>
                    <a:pt x="332" y="133"/>
                  </a:lnTo>
                  <a:lnTo>
                    <a:pt x="332" y="130"/>
                  </a:lnTo>
                  <a:lnTo>
                    <a:pt x="329" y="0"/>
                  </a:lnTo>
                  <a:lnTo>
                    <a:pt x="266" y="0"/>
                  </a:lnTo>
                  <a:lnTo>
                    <a:pt x="266" y="59"/>
                  </a:lnTo>
                  <a:lnTo>
                    <a:pt x="208" y="59"/>
                  </a:lnTo>
                  <a:lnTo>
                    <a:pt x="208" y="0"/>
                  </a:lnTo>
                  <a:lnTo>
                    <a:pt x="124" y="0"/>
                  </a:lnTo>
                  <a:lnTo>
                    <a:pt x="124" y="59"/>
                  </a:lnTo>
                  <a:lnTo>
                    <a:pt x="64" y="59"/>
                  </a:lnTo>
                  <a:lnTo>
                    <a:pt x="64" y="0"/>
                  </a:lnTo>
                  <a:lnTo>
                    <a:pt x="2" y="0"/>
                  </a:lnTo>
                  <a:lnTo>
                    <a:pt x="0" y="130"/>
                  </a:lnTo>
                  <a:lnTo>
                    <a:pt x="0" y="130"/>
                  </a:lnTo>
                  <a:lnTo>
                    <a:pt x="0" y="133"/>
                  </a:lnTo>
                  <a:lnTo>
                    <a:pt x="2" y="137"/>
                  </a:lnTo>
                  <a:lnTo>
                    <a:pt x="5" y="139"/>
                  </a:lnTo>
                  <a:lnTo>
                    <a:pt x="8" y="140"/>
                  </a:lnTo>
                  <a:lnTo>
                    <a:pt x="8" y="140"/>
                  </a:lnTo>
                  <a:lnTo>
                    <a:pt x="17" y="143"/>
                  </a:lnTo>
                  <a:lnTo>
                    <a:pt x="26" y="146"/>
                  </a:lnTo>
                  <a:lnTo>
                    <a:pt x="35" y="152"/>
                  </a:lnTo>
                  <a:lnTo>
                    <a:pt x="38" y="156"/>
                  </a:lnTo>
                  <a:lnTo>
                    <a:pt x="42" y="161"/>
                  </a:lnTo>
                  <a:lnTo>
                    <a:pt x="42" y="161"/>
                  </a:lnTo>
                  <a:lnTo>
                    <a:pt x="289" y="161"/>
                  </a:lnTo>
                  <a:lnTo>
                    <a:pt x="289" y="16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67" name="Freeform 407">
              <a:extLst>
                <a:ext uri="{FF2B5EF4-FFF2-40B4-BE49-F238E27FC236}">
                  <a16:creationId xmlns:a16="http://schemas.microsoft.com/office/drawing/2014/main" id="{E865E92C-AFD9-4C91-B331-D3BFFF29E70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4388" y="3913188"/>
              <a:ext cx="214313" cy="344488"/>
            </a:xfrm>
            <a:custGeom>
              <a:avLst/>
              <a:gdLst>
                <a:gd name="T0" fmla="*/ 382 w 407"/>
                <a:gd name="T1" fmla="*/ 483 h 652"/>
                <a:gd name="T2" fmla="*/ 390 w 407"/>
                <a:gd name="T3" fmla="*/ 517 h 652"/>
                <a:gd name="T4" fmla="*/ 384 w 407"/>
                <a:gd name="T5" fmla="*/ 530 h 652"/>
                <a:gd name="T6" fmla="*/ 369 w 407"/>
                <a:gd name="T7" fmla="*/ 552 h 652"/>
                <a:gd name="T8" fmla="*/ 370 w 407"/>
                <a:gd name="T9" fmla="*/ 572 h 652"/>
                <a:gd name="T10" fmla="*/ 383 w 407"/>
                <a:gd name="T11" fmla="*/ 590 h 652"/>
                <a:gd name="T12" fmla="*/ 397 w 407"/>
                <a:gd name="T13" fmla="*/ 596 h 652"/>
                <a:gd name="T14" fmla="*/ 407 w 407"/>
                <a:gd name="T15" fmla="*/ 638 h 652"/>
                <a:gd name="T16" fmla="*/ 400 w 407"/>
                <a:gd name="T17" fmla="*/ 651 h 652"/>
                <a:gd name="T18" fmla="*/ 33 w 407"/>
                <a:gd name="T19" fmla="*/ 650 h 652"/>
                <a:gd name="T20" fmla="*/ 32 w 407"/>
                <a:gd name="T21" fmla="*/ 604 h 652"/>
                <a:gd name="T22" fmla="*/ 38 w 407"/>
                <a:gd name="T23" fmla="*/ 596 h 652"/>
                <a:gd name="T24" fmla="*/ 51 w 407"/>
                <a:gd name="T25" fmla="*/ 589 h 652"/>
                <a:gd name="T26" fmla="*/ 64 w 407"/>
                <a:gd name="T27" fmla="*/ 572 h 652"/>
                <a:gd name="T28" fmla="*/ 65 w 407"/>
                <a:gd name="T29" fmla="*/ 552 h 652"/>
                <a:gd name="T30" fmla="*/ 50 w 407"/>
                <a:gd name="T31" fmla="*/ 530 h 652"/>
                <a:gd name="T32" fmla="*/ 44 w 407"/>
                <a:gd name="T33" fmla="*/ 517 h 652"/>
                <a:gd name="T34" fmla="*/ 52 w 407"/>
                <a:gd name="T35" fmla="*/ 483 h 652"/>
                <a:gd name="T36" fmla="*/ 373 w 407"/>
                <a:gd name="T37" fmla="*/ 479 h 652"/>
                <a:gd name="T38" fmla="*/ 120 w 407"/>
                <a:gd name="T39" fmla="*/ 448 h 652"/>
                <a:gd name="T40" fmla="*/ 117 w 407"/>
                <a:gd name="T41" fmla="*/ 417 h 652"/>
                <a:gd name="T42" fmla="*/ 100 w 407"/>
                <a:gd name="T43" fmla="*/ 393 h 652"/>
                <a:gd name="T44" fmla="*/ 70 w 407"/>
                <a:gd name="T45" fmla="*/ 380 h 652"/>
                <a:gd name="T46" fmla="*/ 40 w 407"/>
                <a:gd name="T47" fmla="*/ 379 h 652"/>
                <a:gd name="T48" fmla="*/ 32 w 407"/>
                <a:gd name="T49" fmla="*/ 318 h 652"/>
                <a:gd name="T50" fmla="*/ 3 w 407"/>
                <a:gd name="T51" fmla="*/ 223 h 652"/>
                <a:gd name="T52" fmla="*/ 2 w 407"/>
                <a:gd name="T53" fmla="*/ 156 h 652"/>
                <a:gd name="T54" fmla="*/ 20 w 407"/>
                <a:gd name="T55" fmla="*/ 97 h 652"/>
                <a:gd name="T56" fmla="*/ 67 w 407"/>
                <a:gd name="T57" fmla="*/ 39 h 652"/>
                <a:gd name="T58" fmla="*/ 126 w 407"/>
                <a:gd name="T59" fmla="*/ 10 h 652"/>
                <a:gd name="T60" fmla="*/ 187 w 407"/>
                <a:gd name="T61" fmla="*/ 0 h 652"/>
                <a:gd name="T62" fmla="*/ 218 w 407"/>
                <a:gd name="T63" fmla="*/ 1 h 652"/>
                <a:gd name="T64" fmla="*/ 224 w 407"/>
                <a:gd name="T65" fmla="*/ 11 h 652"/>
                <a:gd name="T66" fmla="*/ 243 w 407"/>
                <a:gd name="T67" fmla="*/ 49 h 652"/>
                <a:gd name="T68" fmla="*/ 271 w 407"/>
                <a:gd name="T69" fmla="*/ 67 h 652"/>
                <a:gd name="T70" fmla="*/ 326 w 407"/>
                <a:gd name="T71" fmla="*/ 117 h 652"/>
                <a:gd name="T72" fmla="*/ 365 w 407"/>
                <a:gd name="T73" fmla="*/ 142 h 652"/>
                <a:gd name="T74" fmla="*/ 370 w 407"/>
                <a:gd name="T75" fmla="*/ 157 h 652"/>
                <a:gd name="T76" fmla="*/ 333 w 407"/>
                <a:gd name="T77" fmla="*/ 215 h 652"/>
                <a:gd name="T78" fmla="*/ 322 w 407"/>
                <a:gd name="T79" fmla="*/ 217 h 652"/>
                <a:gd name="T80" fmla="*/ 224 w 407"/>
                <a:gd name="T81" fmla="*/ 190 h 652"/>
                <a:gd name="T82" fmla="*/ 198 w 407"/>
                <a:gd name="T83" fmla="*/ 191 h 652"/>
                <a:gd name="T84" fmla="*/ 201 w 407"/>
                <a:gd name="T85" fmla="*/ 206 h 652"/>
                <a:gd name="T86" fmla="*/ 236 w 407"/>
                <a:gd name="T87" fmla="*/ 232 h 652"/>
                <a:gd name="T88" fmla="*/ 301 w 407"/>
                <a:gd name="T89" fmla="*/ 287 h 652"/>
                <a:gd name="T90" fmla="*/ 334 w 407"/>
                <a:gd name="T91" fmla="*/ 337 h 652"/>
                <a:gd name="T92" fmla="*/ 359 w 407"/>
                <a:gd name="T93" fmla="*/ 410 h 652"/>
                <a:gd name="T94" fmla="*/ 358 w 407"/>
                <a:gd name="T95" fmla="*/ 423 h 652"/>
                <a:gd name="T96" fmla="*/ 119 w 407"/>
                <a:gd name="T97" fmla="*/ 455 h 652"/>
                <a:gd name="T98" fmla="*/ 148 w 407"/>
                <a:gd name="T99" fmla="*/ 57 h 652"/>
                <a:gd name="T100" fmla="*/ 95 w 407"/>
                <a:gd name="T101" fmla="*/ 93 h 652"/>
                <a:gd name="T102" fmla="*/ 74 w 407"/>
                <a:gd name="T103" fmla="*/ 132 h 652"/>
                <a:gd name="T104" fmla="*/ 67 w 407"/>
                <a:gd name="T105" fmla="*/ 175 h 652"/>
                <a:gd name="T106" fmla="*/ 76 w 407"/>
                <a:gd name="T107" fmla="*/ 263 h 652"/>
                <a:gd name="T108" fmla="*/ 76 w 407"/>
                <a:gd name="T109" fmla="*/ 328 h 652"/>
                <a:gd name="T110" fmla="*/ 55 w 407"/>
                <a:gd name="T111" fmla="*/ 234 h 652"/>
                <a:gd name="T112" fmla="*/ 49 w 407"/>
                <a:gd name="T113" fmla="*/ 157 h 652"/>
                <a:gd name="T114" fmla="*/ 56 w 407"/>
                <a:gd name="T115" fmla="*/ 126 h 652"/>
                <a:gd name="T116" fmla="*/ 77 w 407"/>
                <a:gd name="T117" fmla="*/ 93 h 652"/>
                <a:gd name="T118" fmla="*/ 110 w 407"/>
                <a:gd name="T119" fmla="*/ 67 h 652"/>
                <a:gd name="T120" fmla="*/ 148 w 407"/>
                <a:gd name="T121" fmla="*/ 54 h 6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407" h="652">
                  <a:moveTo>
                    <a:pt x="373" y="479"/>
                  </a:moveTo>
                  <a:lnTo>
                    <a:pt x="373" y="479"/>
                  </a:lnTo>
                  <a:lnTo>
                    <a:pt x="378" y="480"/>
                  </a:lnTo>
                  <a:lnTo>
                    <a:pt x="382" y="483"/>
                  </a:lnTo>
                  <a:lnTo>
                    <a:pt x="384" y="486"/>
                  </a:lnTo>
                  <a:lnTo>
                    <a:pt x="385" y="491"/>
                  </a:lnTo>
                  <a:lnTo>
                    <a:pt x="390" y="517"/>
                  </a:lnTo>
                  <a:lnTo>
                    <a:pt x="390" y="517"/>
                  </a:lnTo>
                  <a:lnTo>
                    <a:pt x="390" y="521"/>
                  </a:lnTo>
                  <a:lnTo>
                    <a:pt x="389" y="524"/>
                  </a:lnTo>
                  <a:lnTo>
                    <a:pt x="387" y="528"/>
                  </a:lnTo>
                  <a:lnTo>
                    <a:pt x="384" y="530"/>
                  </a:lnTo>
                  <a:lnTo>
                    <a:pt x="384" y="530"/>
                  </a:lnTo>
                  <a:lnTo>
                    <a:pt x="377" y="536"/>
                  </a:lnTo>
                  <a:lnTo>
                    <a:pt x="371" y="544"/>
                  </a:lnTo>
                  <a:lnTo>
                    <a:pt x="369" y="552"/>
                  </a:lnTo>
                  <a:lnTo>
                    <a:pt x="367" y="560"/>
                  </a:lnTo>
                  <a:lnTo>
                    <a:pt x="367" y="560"/>
                  </a:lnTo>
                  <a:lnTo>
                    <a:pt x="367" y="566"/>
                  </a:lnTo>
                  <a:lnTo>
                    <a:pt x="370" y="572"/>
                  </a:lnTo>
                  <a:lnTo>
                    <a:pt x="371" y="577"/>
                  </a:lnTo>
                  <a:lnTo>
                    <a:pt x="375" y="582"/>
                  </a:lnTo>
                  <a:lnTo>
                    <a:pt x="378" y="586"/>
                  </a:lnTo>
                  <a:lnTo>
                    <a:pt x="383" y="590"/>
                  </a:lnTo>
                  <a:lnTo>
                    <a:pt x="388" y="592"/>
                  </a:lnTo>
                  <a:lnTo>
                    <a:pt x="394" y="595"/>
                  </a:lnTo>
                  <a:lnTo>
                    <a:pt x="394" y="595"/>
                  </a:lnTo>
                  <a:lnTo>
                    <a:pt x="397" y="596"/>
                  </a:lnTo>
                  <a:lnTo>
                    <a:pt x="400" y="598"/>
                  </a:lnTo>
                  <a:lnTo>
                    <a:pt x="401" y="602"/>
                  </a:lnTo>
                  <a:lnTo>
                    <a:pt x="402" y="604"/>
                  </a:lnTo>
                  <a:lnTo>
                    <a:pt x="407" y="638"/>
                  </a:lnTo>
                  <a:lnTo>
                    <a:pt x="407" y="638"/>
                  </a:lnTo>
                  <a:lnTo>
                    <a:pt x="407" y="642"/>
                  </a:lnTo>
                  <a:lnTo>
                    <a:pt x="404" y="647"/>
                  </a:lnTo>
                  <a:lnTo>
                    <a:pt x="400" y="651"/>
                  </a:lnTo>
                  <a:lnTo>
                    <a:pt x="395" y="652"/>
                  </a:lnTo>
                  <a:lnTo>
                    <a:pt x="39" y="652"/>
                  </a:lnTo>
                  <a:lnTo>
                    <a:pt x="39" y="652"/>
                  </a:lnTo>
                  <a:lnTo>
                    <a:pt x="33" y="650"/>
                  </a:lnTo>
                  <a:lnTo>
                    <a:pt x="30" y="647"/>
                  </a:lnTo>
                  <a:lnTo>
                    <a:pt x="27" y="642"/>
                  </a:lnTo>
                  <a:lnTo>
                    <a:pt x="27" y="637"/>
                  </a:lnTo>
                  <a:lnTo>
                    <a:pt x="32" y="604"/>
                  </a:lnTo>
                  <a:lnTo>
                    <a:pt x="32" y="604"/>
                  </a:lnTo>
                  <a:lnTo>
                    <a:pt x="33" y="601"/>
                  </a:lnTo>
                  <a:lnTo>
                    <a:pt x="34" y="598"/>
                  </a:lnTo>
                  <a:lnTo>
                    <a:pt x="38" y="596"/>
                  </a:lnTo>
                  <a:lnTo>
                    <a:pt x="41" y="594"/>
                  </a:lnTo>
                  <a:lnTo>
                    <a:pt x="41" y="594"/>
                  </a:lnTo>
                  <a:lnTo>
                    <a:pt x="46" y="592"/>
                  </a:lnTo>
                  <a:lnTo>
                    <a:pt x="51" y="589"/>
                  </a:lnTo>
                  <a:lnTo>
                    <a:pt x="56" y="585"/>
                  </a:lnTo>
                  <a:lnTo>
                    <a:pt x="59" y="582"/>
                  </a:lnTo>
                  <a:lnTo>
                    <a:pt x="62" y="577"/>
                  </a:lnTo>
                  <a:lnTo>
                    <a:pt x="64" y="572"/>
                  </a:lnTo>
                  <a:lnTo>
                    <a:pt x="65" y="566"/>
                  </a:lnTo>
                  <a:lnTo>
                    <a:pt x="67" y="560"/>
                  </a:lnTo>
                  <a:lnTo>
                    <a:pt x="67" y="560"/>
                  </a:lnTo>
                  <a:lnTo>
                    <a:pt x="65" y="552"/>
                  </a:lnTo>
                  <a:lnTo>
                    <a:pt x="62" y="544"/>
                  </a:lnTo>
                  <a:lnTo>
                    <a:pt x="57" y="535"/>
                  </a:lnTo>
                  <a:lnTo>
                    <a:pt x="50" y="530"/>
                  </a:lnTo>
                  <a:lnTo>
                    <a:pt x="50" y="530"/>
                  </a:lnTo>
                  <a:lnTo>
                    <a:pt x="46" y="528"/>
                  </a:lnTo>
                  <a:lnTo>
                    <a:pt x="45" y="524"/>
                  </a:lnTo>
                  <a:lnTo>
                    <a:pt x="44" y="521"/>
                  </a:lnTo>
                  <a:lnTo>
                    <a:pt x="44" y="517"/>
                  </a:lnTo>
                  <a:lnTo>
                    <a:pt x="47" y="490"/>
                  </a:lnTo>
                  <a:lnTo>
                    <a:pt x="47" y="490"/>
                  </a:lnTo>
                  <a:lnTo>
                    <a:pt x="50" y="486"/>
                  </a:lnTo>
                  <a:lnTo>
                    <a:pt x="52" y="483"/>
                  </a:lnTo>
                  <a:lnTo>
                    <a:pt x="56" y="480"/>
                  </a:lnTo>
                  <a:lnTo>
                    <a:pt x="61" y="479"/>
                  </a:lnTo>
                  <a:lnTo>
                    <a:pt x="61" y="479"/>
                  </a:lnTo>
                  <a:lnTo>
                    <a:pt x="373" y="479"/>
                  </a:lnTo>
                  <a:lnTo>
                    <a:pt x="373" y="479"/>
                  </a:lnTo>
                  <a:close/>
                  <a:moveTo>
                    <a:pt x="119" y="455"/>
                  </a:moveTo>
                  <a:lnTo>
                    <a:pt x="119" y="455"/>
                  </a:lnTo>
                  <a:lnTo>
                    <a:pt x="120" y="448"/>
                  </a:lnTo>
                  <a:lnTo>
                    <a:pt x="120" y="440"/>
                  </a:lnTo>
                  <a:lnTo>
                    <a:pt x="120" y="431"/>
                  </a:lnTo>
                  <a:lnTo>
                    <a:pt x="118" y="424"/>
                  </a:lnTo>
                  <a:lnTo>
                    <a:pt x="117" y="417"/>
                  </a:lnTo>
                  <a:lnTo>
                    <a:pt x="113" y="411"/>
                  </a:lnTo>
                  <a:lnTo>
                    <a:pt x="110" y="404"/>
                  </a:lnTo>
                  <a:lnTo>
                    <a:pt x="105" y="399"/>
                  </a:lnTo>
                  <a:lnTo>
                    <a:pt x="100" y="393"/>
                  </a:lnTo>
                  <a:lnTo>
                    <a:pt x="93" y="390"/>
                  </a:lnTo>
                  <a:lnTo>
                    <a:pt x="87" y="386"/>
                  </a:lnTo>
                  <a:lnTo>
                    <a:pt x="78" y="383"/>
                  </a:lnTo>
                  <a:lnTo>
                    <a:pt x="70" y="380"/>
                  </a:lnTo>
                  <a:lnTo>
                    <a:pt x="61" y="379"/>
                  </a:lnTo>
                  <a:lnTo>
                    <a:pt x="51" y="379"/>
                  </a:lnTo>
                  <a:lnTo>
                    <a:pt x="40" y="379"/>
                  </a:lnTo>
                  <a:lnTo>
                    <a:pt x="40" y="379"/>
                  </a:lnTo>
                  <a:lnTo>
                    <a:pt x="40" y="364"/>
                  </a:lnTo>
                  <a:lnTo>
                    <a:pt x="38" y="348"/>
                  </a:lnTo>
                  <a:lnTo>
                    <a:pt x="36" y="333"/>
                  </a:lnTo>
                  <a:lnTo>
                    <a:pt x="32" y="318"/>
                  </a:lnTo>
                  <a:lnTo>
                    <a:pt x="22" y="291"/>
                  </a:lnTo>
                  <a:lnTo>
                    <a:pt x="14" y="265"/>
                  </a:lnTo>
                  <a:lnTo>
                    <a:pt x="6" y="237"/>
                  </a:lnTo>
                  <a:lnTo>
                    <a:pt x="3" y="223"/>
                  </a:lnTo>
                  <a:lnTo>
                    <a:pt x="1" y="207"/>
                  </a:lnTo>
                  <a:lnTo>
                    <a:pt x="0" y="192"/>
                  </a:lnTo>
                  <a:lnTo>
                    <a:pt x="0" y="174"/>
                  </a:lnTo>
                  <a:lnTo>
                    <a:pt x="2" y="156"/>
                  </a:lnTo>
                  <a:lnTo>
                    <a:pt x="6" y="137"/>
                  </a:lnTo>
                  <a:lnTo>
                    <a:pt x="6" y="137"/>
                  </a:lnTo>
                  <a:lnTo>
                    <a:pt x="12" y="116"/>
                  </a:lnTo>
                  <a:lnTo>
                    <a:pt x="20" y="97"/>
                  </a:lnTo>
                  <a:lnTo>
                    <a:pt x="30" y="79"/>
                  </a:lnTo>
                  <a:lnTo>
                    <a:pt x="40" y="64"/>
                  </a:lnTo>
                  <a:lnTo>
                    <a:pt x="52" y="51"/>
                  </a:lnTo>
                  <a:lnTo>
                    <a:pt x="67" y="39"/>
                  </a:lnTo>
                  <a:lnTo>
                    <a:pt x="81" y="30"/>
                  </a:lnTo>
                  <a:lnTo>
                    <a:pt x="95" y="21"/>
                  </a:lnTo>
                  <a:lnTo>
                    <a:pt x="111" y="14"/>
                  </a:lnTo>
                  <a:lnTo>
                    <a:pt x="126" y="10"/>
                  </a:lnTo>
                  <a:lnTo>
                    <a:pt x="142" y="6"/>
                  </a:lnTo>
                  <a:lnTo>
                    <a:pt x="157" y="2"/>
                  </a:lnTo>
                  <a:lnTo>
                    <a:pt x="173" y="1"/>
                  </a:lnTo>
                  <a:lnTo>
                    <a:pt x="187" y="0"/>
                  </a:lnTo>
                  <a:lnTo>
                    <a:pt x="201" y="0"/>
                  </a:lnTo>
                  <a:lnTo>
                    <a:pt x="215" y="0"/>
                  </a:lnTo>
                  <a:lnTo>
                    <a:pt x="215" y="0"/>
                  </a:lnTo>
                  <a:lnTo>
                    <a:pt x="218" y="1"/>
                  </a:lnTo>
                  <a:lnTo>
                    <a:pt x="222" y="4"/>
                  </a:lnTo>
                  <a:lnTo>
                    <a:pt x="224" y="7"/>
                  </a:lnTo>
                  <a:lnTo>
                    <a:pt x="224" y="11"/>
                  </a:lnTo>
                  <a:lnTo>
                    <a:pt x="224" y="11"/>
                  </a:lnTo>
                  <a:lnTo>
                    <a:pt x="224" y="45"/>
                  </a:lnTo>
                  <a:lnTo>
                    <a:pt x="224" y="45"/>
                  </a:lnTo>
                  <a:lnTo>
                    <a:pt x="235" y="47"/>
                  </a:lnTo>
                  <a:lnTo>
                    <a:pt x="243" y="49"/>
                  </a:lnTo>
                  <a:lnTo>
                    <a:pt x="250" y="52"/>
                  </a:lnTo>
                  <a:lnTo>
                    <a:pt x="258" y="56"/>
                  </a:lnTo>
                  <a:lnTo>
                    <a:pt x="265" y="61"/>
                  </a:lnTo>
                  <a:lnTo>
                    <a:pt x="271" y="67"/>
                  </a:lnTo>
                  <a:lnTo>
                    <a:pt x="284" y="79"/>
                  </a:lnTo>
                  <a:lnTo>
                    <a:pt x="298" y="93"/>
                  </a:lnTo>
                  <a:lnTo>
                    <a:pt x="315" y="110"/>
                  </a:lnTo>
                  <a:lnTo>
                    <a:pt x="326" y="117"/>
                  </a:lnTo>
                  <a:lnTo>
                    <a:pt x="338" y="125"/>
                  </a:lnTo>
                  <a:lnTo>
                    <a:pt x="351" y="134"/>
                  </a:lnTo>
                  <a:lnTo>
                    <a:pt x="365" y="142"/>
                  </a:lnTo>
                  <a:lnTo>
                    <a:pt x="365" y="142"/>
                  </a:lnTo>
                  <a:lnTo>
                    <a:pt x="369" y="144"/>
                  </a:lnTo>
                  <a:lnTo>
                    <a:pt x="371" y="149"/>
                  </a:lnTo>
                  <a:lnTo>
                    <a:pt x="371" y="153"/>
                  </a:lnTo>
                  <a:lnTo>
                    <a:pt x="370" y="157"/>
                  </a:lnTo>
                  <a:lnTo>
                    <a:pt x="370" y="157"/>
                  </a:lnTo>
                  <a:lnTo>
                    <a:pt x="335" y="212"/>
                  </a:lnTo>
                  <a:lnTo>
                    <a:pt x="335" y="212"/>
                  </a:lnTo>
                  <a:lnTo>
                    <a:pt x="333" y="215"/>
                  </a:lnTo>
                  <a:lnTo>
                    <a:pt x="329" y="216"/>
                  </a:lnTo>
                  <a:lnTo>
                    <a:pt x="326" y="217"/>
                  </a:lnTo>
                  <a:lnTo>
                    <a:pt x="322" y="217"/>
                  </a:lnTo>
                  <a:lnTo>
                    <a:pt x="322" y="217"/>
                  </a:lnTo>
                  <a:lnTo>
                    <a:pt x="301" y="209"/>
                  </a:lnTo>
                  <a:lnTo>
                    <a:pt x="281" y="203"/>
                  </a:lnTo>
                  <a:lnTo>
                    <a:pt x="250" y="195"/>
                  </a:lnTo>
                  <a:lnTo>
                    <a:pt x="224" y="190"/>
                  </a:lnTo>
                  <a:lnTo>
                    <a:pt x="212" y="187"/>
                  </a:lnTo>
                  <a:lnTo>
                    <a:pt x="199" y="182"/>
                  </a:lnTo>
                  <a:lnTo>
                    <a:pt x="199" y="182"/>
                  </a:lnTo>
                  <a:lnTo>
                    <a:pt x="198" y="191"/>
                  </a:lnTo>
                  <a:lnTo>
                    <a:pt x="198" y="194"/>
                  </a:lnTo>
                  <a:lnTo>
                    <a:pt x="198" y="198"/>
                  </a:lnTo>
                  <a:lnTo>
                    <a:pt x="199" y="203"/>
                  </a:lnTo>
                  <a:lnTo>
                    <a:pt x="201" y="206"/>
                  </a:lnTo>
                  <a:lnTo>
                    <a:pt x="205" y="210"/>
                  </a:lnTo>
                  <a:lnTo>
                    <a:pt x="210" y="215"/>
                  </a:lnTo>
                  <a:lnTo>
                    <a:pt x="210" y="215"/>
                  </a:lnTo>
                  <a:lnTo>
                    <a:pt x="236" y="232"/>
                  </a:lnTo>
                  <a:lnTo>
                    <a:pt x="260" y="249"/>
                  </a:lnTo>
                  <a:lnTo>
                    <a:pt x="281" y="267"/>
                  </a:lnTo>
                  <a:lnTo>
                    <a:pt x="291" y="277"/>
                  </a:lnTo>
                  <a:lnTo>
                    <a:pt x="301" y="287"/>
                  </a:lnTo>
                  <a:lnTo>
                    <a:pt x="310" y="298"/>
                  </a:lnTo>
                  <a:lnTo>
                    <a:pt x="318" y="310"/>
                  </a:lnTo>
                  <a:lnTo>
                    <a:pt x="327" y="323"/>
                  </a:lnTo>
                  <a:lnTo>
                    <a:pt x="334" y="337"/>
                  </a:lnTo>
                  <a:lnTo>
                    <a:pt x="341" y="353"/>
                  </a:lnTo>
                  <a:lnTo>
                    <a:pt x="348" y="371"/>
                  </a:lnTo>
                  <a:lnTo>
                    <a:pt x="353" y="389"/>
                  </a:lnTo>
                  <a:lnTo>
                    <a:pt x="359" y="410"/>
                  </a:lnTo>
                  <a:lnTo>
                    <a:pt x="359" y="410"/>
                  </a:lnTo>
                  <a:lnTo>
                    <a:pt x="359" y="414"/>
                  </a:lnTo>
                  <a:lnTo>
                    <a:pt x="359" y="418"/>
                  </a:lnTo>
                  <a:lnTo>
                    <a:pt x="358" y="423"/>
                  </a:lnTo>
                  <a:lnTo>
                    <a:pt x="355" y="429"/>
                  </a:lnTo>
                  <a:lnTo>
                    <a:pt x="348" y="442"/>
                  </a:lnTo>
                  <a:lnTo>
                    <a:pt x="336" y="455"/>
                  </a:lnTo>
                  <a:lnTo>
                    <a:pt x="119" y="455"/>
                  </a:lnTo>
                  <a:lnTo>
                    <a:pt x="119" y="455"/>
                  </a:lnTo>
                  <a:close/>
                  <a:moveTo>
                    <a:pt x="168" y="51"/>
                  </a:moveTo>
                  <a:lnTo>
                    <a:pt x="168" y="51"/>
                  </a:lnTo>
                  <a:lnTo>
                    <a:pt x="148" y="57"/>
                  </a:lnTo>
                  <a:lnTo>
                    <a:pt x="130" y="66"/>
                  </a:lnTo>
                  <a:lnTo>
                    <a:pt x="114" y="75"/>
                  </a:lnTo>
                  <a:lnTo>
                    <a:pt x="101" y="87"/>
                  </a:lnTo>
                  <a:lnTo>
                    <a:pt x="95" y="93"/>
                  </a:lnTo>
                  <a:lnTo>
                    <a:pt x="89" y="100"/>
                  </a:lnTo>
                  <a:lnTo>
                    <a:pt x="84" y="107"/>
                  </a:lnTo>
                  <a:lnTo>
                    <a:pt x="81" y="114"/>
                  </a:lnTo>
                  <a:lnTo>
                    <a:pt x="74" y="132"/>
                  </a:lnTo>
                  <a:lnTo>
                    <a:pt x="69" y="151"/>
                  </a:lnTo>
                  <a:lnTo>
                    <a:pt x="69" y="151"/>
                  </a:lnTo>
                  <a:lnTo>
                    <a:pt x="67" y="163"/>
                  </a:lnTo>
                  <a:lnTo>
                    <a:pt x="67" y="175"/>
                  </a:lnTo>
                  <a:lnTo>
                    <a:pt x="67" y="199"/>
                  </a:lnTo>
                  <a:lnTo>
                    <a:pt x="69" y="221"/>
                  </a:lnTo>
                  <a:lnTo>
                    <a:pt x="73" y="242"/>
                  </a:lnTo>
                  <a:lnTo>
                    <a:pt x="76" y="263"/>
                  </a:lnTo>
                  <a:lnTo>
                    <a:pt x="78" y="285"/>
                  </a:lnTo>
                  <a:lnTo>
                    <a:pt x="80" y="306"/>
                  </a:lnTo>
                  <a:lnTo>
                    <a:pt x="78" y="317"/>
                  </a:lnTo>
                  <a:lnTo>
                    <a:pt x="76" y="328"/>
                  </a:lnTo>
                  <a:lnTo>
                    <a:pt x="76" y="328"/>
                  </a:lnTo>
                  <a:lnTo>
                    <a:pt x="71" y="302"/>
                  </a:lnTo>
                  <a:lnTo>
                    <a:pt x="65" y="278"/>
                  </a:lnTo>
                  <a:lnTo>
                    <a:pt x="55" y="234"/>
                  </a:lnTo>
                  <a:lnTo>
                    <a:pt x="51" y="212"/>
                  </a:lnTo>
                  <a:lnTo>
                    <a:pt x="49" y="191"/>
                  </a:lnTo>
                  <a:lnTo>
                    <a:pt x="47" y="169"/>
                  </a:lnTo>
                  <a:lnTo>
                    <a:pt x="49" y="157"/>
                  </a:lnTo>
                  <a:lnTo>
                    <a:pt x="51" y="147"/>
                  </a:lnTo>
                  <a:lnTo>
                    <a:pt x="51" y="147"/>
                  </a:lnTo>
                  <a:lnTo>
                    <a:pt x="53" y="136"/>
                  </a:lnTo>
                  <a:lnTo>
                    <a:pt x="56" y="126"/>
                  </a:lnTo>
                  <a:lnTo>
                    <a:pt x="61" y="117"/>
                  </a:lnTo>
                  <a:lnTo>
                    <a:pt x="65" y="108"/>
                  </a:lnTo>
                  <a:lnTo>
                    <a:pt x="71" y="100"/>
                  </a:lnTo>
                  <a:lnTo>
                    <a:pt x="77" y="93"/>
                  </a:lnTo>
                  <a:lnTo>
                    <a:pt x="84" y="86"/>
                  </a:lnTo>
                  <a:lnTo>
                    <a:pt x="93" y="79"/>
                  </a:lnTo>
                  <a:lnTo>
                    <a:pt x="100" y="73"/>
                  </a:lnTo>
                  <a:lnTo>
                    <a:pt x="110" y="67"/>
                  </a:lnTo>
                  <a:lnTo>
                    <a:pt x="118" y="63"/>
                  </a:lnTo>
                  <a:lnTo>
                    <a:pt x="127" y="58"/>
                  </a:lnTo>
                  <a:lnTo>
                    <a:pt x="137" y="56"/>
                  </a:lnTo>
                  <a:lnTo>
                    <a:pt x="148" y="54"/>
                  </a:lnTo>
                  <a:lnTo>
                    <a:pt x="157" y="52"/>
                  </a:lnTo>
                  <a:lnTo>
                    <a:pt x="168" y="51"/>
                  </a:lnTo>
                  <a:lnTo>
                    <a:pt x="168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7605192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" name="Straight Connector 2"/>
          <p:cNvCxnSpPr/>
          <p:nvPr/>
        </p:nvCxnSpPr>
        <p:spPr>
          <a:xfrm>
            <a:off x="4576337" y="1276350"/>
            <a:ext cx="0" cy="3867150"/>
          </a:xfrm>
          <a:prstGeom prst="line">
            <a:avLst/>
          </a:prstGeom>
          <a:ln w="15875">
            <a:solidFill>
              <a:schemeClr val="bg1">
                <a:lumMod val="50000"/>
              </a:schemeClr>
            </a:solidFill>
            <a:prstDash val="dash"/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5" name="Freeform 5"/>
          <p:cNvSpPr>
            <a:spLocks/>
          </p:cNvSpPr>
          <p:nvPr/>
        </p:nvSpPr>
        <p:spPr bwMode="auto">
          <a:xfrm>
            <a:off x="4259192" y="1625753"/>
            <a:ext cx="634290" cy="477121"/>
          </a:xfrm>
          <a:custGeom>
            <a:avLst/>
            <a:gdLst>
              <a:gd name="T0" fmla="*/ 377 w 524"/>
              <a:gd name="T1" fmla="*/ 394 h 394"/>
              <a:gd name="T2" fmla="*/ 20 w 524"/>
              <a:gd name="T3" fmla="*/ 394 h 394"/>
              <a:gd name="T4" fmla="*/ 4 w 524"/>
              <a:gd name="T5" fmla="*/ 371 h 394"/>
              <a:gd name="T6" fmla="*/ 130 w 524"/>
              <a:gd name="T7" fmla="*/ 12 h 394"/>
              <a:gd name="T8" fmla="*/ 147 w 524"/>
              <a:gd name="T9" fmla="*/ 0 h 394"/>
              <a:gd name="T10" fmla="*/ 504 w 524"/>
              <a:gd name="T11" fmla="*/ 0 h 394"/>
              <a:gd name="T12" fmla="*/ 520 w 524"/>
              <a:gd name="T13" fmla="*/ 23 h 394"/>
              <a:gd name="T14" fmla="*/ 394 w 524"/>
              <a:gd name="T15" fmla="*/ 383 h 394"/>
              <a:gd name="T16" fmla="*/ 377 w 524"/>
              <a:gd name="T17" fmla="*/ 394 h 3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24" h="394">
                <a:moveTo>
                  <a:pt x="377" y="394"/>
                </a:moveTo>
                <a:cubicBezTo>
                  <a:pt x="20" y="394"/>
                  <a:pt x="20" y="394"/>
                  <a:pt x="20" y="394"/>
                </a:cubicBezTo>
                <a:cubicBezTo>
                  <a:pt x="8" y="394"/>
                  <a:pt x="0" y="382"/>
                  <a:pt x="4" y="371"/>
                </a:cubicBezTo>
                <a:cubicBezTo>
                  <a:pt x="130" y="12"/>
                  <a:pt x="130" y="12"/>
                  <a:pt x="130" y="12"/>
                </a:cubicBezTo>
                <a:cubicBezTo>
                  <a:pt x="133" y="5"/>
                  <a:pt x="139" y="0"/>
                  <a:pt x="147" y="0"/>
                </a:cubicBezTo>
                <a:cubicBezTo>
                  <a:pt x="504" y="0"/>
                  <a:pt x="504" y="0"/>
                  <a:pt x="504" y="0"/>
                </a:cubicBezTo>
                <a:cubicBezTo>
                  <a:pt x="516" y="0"/>
                  <a:pt x="524" y="12"/>
                  <a:pt x="520" y="23"/>
                </a:cubicBezTo>
                <a:cubicBezTo>
                  <a:pt x="394" y="383"/>
                  <a:pt x="394" y="383"/>
                  <a:pt x="394" y="383"/>
                </a:cubicBezTo>
                <a:cubicBezTo>
                  <a:pt x="391" y="390"/>
                  <a:pt x="385" y="394"/>
                  <a:pt x="377" y="3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Freeform 6"/>
          <p:cNvSpPr>
            <a:spLocks/>
          </p:cNvSpPr>
          <p:nvPr/>
        </p:nvSpPr>
        <p:spPr bwMode="auto">
          <a:xfrm>
            <a:off x="4861845" y="1337439"/>
            <a:ext cx="3398020" cy="1054769"/>
          </a:xfrm>
          <a:custGeom>
            <a:avLst/>
            <a:gdLst>
              <a:gd name="T0" fmla="*/ 2757 w 2808"/>
              <a:gd name="T1" fmla="*/ 0 h 871"/>
              <a:gd name="T2" fmla="*/ 321 w 2808"/>
              <a:gd name="T3" fmla="*/ 0 h 871"/>
              <a:gd name="T4" fmla="*/ 278 w 2808"/>
              <a:gd name="T5" fmla="*/ 34 h 871"/>
              <a:gd name="T6" fmla="*/ 154 w 2808"/>
              <a:gd name="T7" fmla="*/ 392 h 871"/>
              <a:gd name="T8" fmla="*/ 185 w 2808"/>
              <a:gd name="T9" fmla="*/ 435 h 871"/>
              <a:gd name="T10" fmla="*/ 139 w 2808"/>
              <a:gd name="T11" fmla="*/ 481 h 871"/>
              <a:gd name="T12" fmla="*/ 123 w 2808"/>
              <a:gd name="T13" fmla="*/ 479 h 871"/>
              <a:gd name="T14" fmla="*/ 7 w 2808"/>
              <a:gd name="T15" fmla="*/ 814 h 871"/>
              <a:gd name="T16" fmla="*/ 51 w 2808"/>
              <a:gd name="T17" fmla="*/ 871 h 871"/>
              <a:gd name="T18" fmla="*/ 2486 w 2808"/>
              <a:gd name="T19" fmla="*/ 871 h 871"/>
              <a:gd name="T20" fmla="*/ 2530 w 2808"/>
              <a:gd name="T21" fmla="*/ 837 h 871"/>
              <a:gd name="T22" fmla="*/ 2801 w 2808"/>
              <a:gd name="T23" fmla="*/ 57 h 871"/>
              <a:gd name="T24" fmla="*/ 2757 w 2808"/>
              <a:gd name="T25" fmla="*/ 0 h 8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08" h="871">
                <a:moveTo>
                  <a:pt x="2757" y="0"/>
                </a:moveTo>
                <a:cubicBezTo>
                  <a:pt x="321" y="0"/>
                  <a:pt x="321" y="0"/>
                  <a:pt x="321" y="0"/>
                </a:cubicBezTo>
                <a:cubicBezTo>
                  <a:pt x="301" y="0"/>
                  <a:pt x="283" y="14"/>
                  <a:pt x="278" y="34"/>
                </a:cubicBezTo>
                <a:cubicBezTo>
                  <a:pt x="154" y="392"/>
                  <a:pt x="154" y="392"/>
                  <a:pt x="154" y="392"/>
                </a:cubicBezTo>
                <a:cubicBezTo>
                  <a:pt x="172" y="398"/>
                  <a:pt x="185" y="415"/>
                  <a:pt x="185" y="435"/>
                </a:cubicBezTo>
                <a:cubicBezTo>
                  <a:pt x="185" y="461"/>
                  <a:pt x="164" y="481"/>
                  <a:pt x="139" y="481"/>
                </a:cubicBezTo>
                <a:cubicBezTo>
                  <a:pt x="133" y="481"/>
                  <a:pt x="128" y="481"/>
                  <a:pt x="123" y="479"/>
                </a:cubicBezTo>
                <a:cubicBezTo>
                  <a:pt x="7" y="814"/>
                  <a:pt x="7" y="814"/>
                  <a:pt x="7" y="814"/>
                </a:cubicBezTo>
                <a:cubicBezTo>
                  <a:pt x="0" y="843"/>
                  <a:pt x="21" y="871"/>
                  <a:pt x="51" y="871"/>
                </a:cubicBezTo>
                <a:cubicBezTo>
                  <a:pt x="2486" y="871"/>
                  <a:pt x="2486" y="871"/>
                  <a:pt x="2486" y="871"/>
                </a:cubicBezTo>
                <a:cubicBezTo>
                  <a:pt x="2507" y="871"/>
                  <a:pt x="2525" y="857"/>
                  <a:pt x="2530" y="837"/>
                </a:cubicBezTo>
                <a:cubicBezTo>
                  <a:pt x="2801" y="57"/>
                  <a:pt x="2801" y="57"/>
                  <a:pt x="2801" y="57"/>
                </a:cubicBezTo>
                <a:cubicBezTo>
                  <a:pt x="2808" y="28"/>
                  <a:pt x="2786" y="0"/>
                  <a:pt x="2757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Oval 7"/>
          <p:cNvSpPr>
            <a:spLocks noChangeArrowheads="1"/>
          </p:cNvSpPr>
          <p:nvPr/>
        </p:nvSpPr>
        <p:spPr bwMode="auto">
          <a:xfrm>
            <a:off x="4992479" y="1827828"/>
            <a:ext cx="73992" cy="73992"/>
          </a:xfrm>
          <a:prstGeom prst="ellipse">
            <a:avLst/>
          </a:pr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Freeform 8"/>
          <p:cNvSpPr>
            <a:spLocks/>
          </p:cNvSpPr>
          <p:nvPr/>
        </p:nvSpPr>
        <p:spPr bwMode="auto">
          <a:xfrm>
            <a:off x="4846026" y="1863038"/>
            <a:ext cx="129614" cy="12247"/>
          </a:xfrm>
          <a:custGeom>
            <a:avLst/>
            <a:gdLst>
              <a:gd name="T0" fmla="*/ 103 w 107"/>
              <a:gd name="T1" fmla="*/ 10 h 10"/>
              <a:gd name="T2" fmla="*/ 5 w 107"/>
              <a:gd name="T3" fmla="*/ 10 h 10"/>
              <a:gd name="T4" fmla="*/ 0 w 107"/>
              <a:gd name="T5" fmla="*/ 5 h 10"/>
              <a:gd name="T6" fmla="*/ 0 w 107"/>
              <a:gd name="T7" fmla="*/ 5 h 10"/>
              <a:gd name="T8" fmla="*/ 5 w 107"/>
              <a:gd name="T9" fmla="*/ 0 h 10"/>
              <a:gd name="T10" fmla="*/ 103 w 107"/>
              <a:gd name="T11" fmla="*/ 0 h 10"/>
              <a:gd name="T12" fmla="*/ 107 w 107"/>
              <a:gd name="T13" fmla="*/ 5 h 10"/>
              <a:gd name="T14" fmla="*/ 107 w 107"/>
              <a:gd name="T15" fmla="*/ 5 h 10"/>
              <a:gd name="T16" fmla="*/ 103 w 107"/>
              <a:gd name="T17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07" h="10">
                <a:moveTo>
                  <a:pt x="103" y="10"/>
                </a:moveTo>
                <a:cubicBezTo>
                  <a:pt x="5" y="10"/>
                  <a:pt x="5" y="10"/>
                  <a:pt x="5" y="10"/>
                </a:cubicBezTo>
                <a:cubicBezTo>
                  <a:pt x="2" y="10"/>
                  <a:pt x="0" y="8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3"/>
                  <a:pt x="2" y="0"/>
                  <a:pt x="5" y="0"/>
                </a:cubicBezTo>
                <a:cubicBezTo>
                  <a:pt x="103" y="0"/>
                  <a:pt x="103" y="0"/>
                  <a:pt x="103" y="0"/>
                </a:cubicBezTo>
                <a:cubicBezTo>
                  <a:pt x="105" y="0"/>
                  <a:pt x="107" y="3"/>
                  <a:pt x="107" y="5"/>
                </a:cubicBezTo>
                <a:cubicBezTo>
                  <a:pt x="107" y="5"/>
                  <a:pt x="107" y="5"/>
                  <a:pt x="107" y="5"/>
                </a:cubicBezTo>
                <a:cubicBezTo>
                  <a:pt x="107" y="8"/>
                  <a:pt x="105" y="10"/>
                  <a:pt x="103" y="10"/>
                </a:cubicBezTo>
                <a:close/>
              </a:path>
            </a:pathLst>
          </a:cu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9"/>
          <p:cNvSpPr>
            <a:spLocks/>
          </p:cNvSpPr>
          <p:nvPr/>
        </p:nvSpPr>
        <p:spPr bwMode="auto">
          <a:xfrm>
            <a:off x="7222955" y="1134344"/>
            <a:ext cx="1311445" cy="534784"/>
          </a:xfrm>
          <a:custGeom>
            <a:avLst/>
            <a:gdLst>
              <a:gd name="T0" fmla="*/ 1064 w 1084"/>
              <a:gd name="T1" fmla="*/ 0 h 442"/>
              <a:gd name="T2" fmla="*/ 124 w 1084"/>
              <a:gd name="T3" fmla="*/ 0 h 442"/>
              <a:gd name="T4" fmla="*/ 107 w 1084"/>
              <a:gd name="T5" fmla="*/ 13 h 442"/>
              <a:gd name="T6" fmla="*/ 3 w 1084"/>
              <a:gd name="T7" fmla="*/ 314 h 442"/>
              <a:gd name="T8" fmla="*/ 20 w 1084"/>
              <a:gd name="T9" fmla="*/ 336 h 442"/>
              <a:gd name="T10" fmla="*/ 811 w 1084"/>
              <a:gd name="T11" fmla="*/ 336 h 442"/>
              <a:gd name="T12" fmla="*/ 774 w 1084"/>
              <a:gd name="T13" fmla="*/ 442 h 442"/>
              <a:gd name="T14" fmla="*/ 962 w 1084"/>
              <a:gd name="T15" fmla="*/ 336 h 442"/>
              <a:gd name="T16" fmla="*/ 962 w 1084"/>
              <a:gd name="T17" fmla="*/ 336 h 442"/>
              <a:gd name="T18" fmla="*/ 976 w 1084"/>
              <a:gd name="T19" fmla="*/ 323 h 442"/>
              <a:gd name="T20" fmla="*/ 1081 w 1084"/>
              <a:gd name="T21" fmla="*/ 22 h 442"/>
              <a:gd name="T22" fmla="*/ 1064 w 1084"/>
              <a:gd name="T23" fmla="*/ 0 h 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84" h="442">
                <a:moveTo>
                  <a:pt x="1064" y="0"/>
                </a:moveTo>
                <a:cubicBezTo>
                  <a:pt x="124" y="0"/>
                  <a:pt x="124" y="0"/>
                  <a:pt x="124" y="0"/>
                </a:cubicBezTo>
                <a:cubicBezTo>
                  <a:pt x="116" y="0"/>
                  <a:pt x="109" y="5"/>
                  <a:pt x="107" y="13"/>
                </a:cubicBezTo>
                <a:cubicBezTo>
                  <a:pt x="3" y="314"/>
                  <a:pt x="3" y="314"/>
                  <a:pt x="3" y="314"/>
                </a:cubicBezTo>
                <a:cubicBezTo>
                  <a:pt x="0" y="325"/>
                  <a:pt x="8" y="336"/>
                  <a:pt x="20" y="336"/>
                </a:cubicBezTo>
                <a:cubicBezTo>
                  <a:pt x="811" y="336"/>
                  <a:pt x="811" y="336"/>
                  <a:pt x="811" y="336"/>
                </a:cubicBezTo>
                <a:cubicBezTo>
                  <a:pt x="774" y="442"/>
                  <a:pt x="774" y="442"/>
                  <a:pt x="774" y="442"/>
                </a:cubicBezTo>
                <a:cubicBezTo>
                  <a:pt x="962" y="336"/>
                  <a:pt x="962" y="336"/>
                  <a:pt x="962" y="336"/>
                </a:cubicBezTo>
                <a:cubicBezTo>
                  <a:pt x="962" y="336"/>
                  <a:pt x="962" y="336"/>
                  <a:pt x="962" y="336"/>
                </a:cubicBezTo>
                <a:cubicBezTo>
                  <a:pt x="969" y="335"/>
                  <a:pt x="975" y="330"/>
                  <a:pt x="976" y="323"/>
                </a:cubicBezTo>
                <a:cubicBezTo>
                  <a:pt x="1081" y="22"/>
                  <a:pt x="1081" y="22"/>
                  <a:pt x="1081" y="22"/>
                </a:cubicBezTo>
                <a:cubicBezTo>
                  <a:pt x="1084" y="11"/>
                  <a:pt x="1075" y="0"/>
                  <a:pt x="1064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0"/>
          <p:cNvSpPr>
            <a:spLocks/>
          </p:cNvSpPr>
          <p:nvPr/>
        </p:nvSpPr>
        <p:spPr bwMode="auto">
          <a:xfrm>
            <a:off x="8159337" y="1541045"/>
            <a:ext cx="227589" cy="128083"/>
          </a:xfrm>
          <a:custGeom>
            <a:avLst/>
            <a:gdLst>
              <a:gd name="T0" fmla="*/ 446 w 446"/>
              <a:gd name="T1" fmla="*/ 0 h 251"/>
              <a:gd name="T2" fmla="*/ 0 w 446"/>
              <a:gd name="T3" fmla="*/ 251 h 251"/>
              <a:gd name="T4" fmla="*/ 88 w 446"/>
              <a:gd name="T5" fmla="*/ 0 h 251"/>
              <a:gd name="T6" fmla="*/ 446 w 446"/>
              <a:gd name="T7" fmla="*/ 0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46" h="251">
                <a:moveTo>
                  <a:pt x="446" y="0"/>
                </a:moveTo>
                <a:lnTo>
                  <a:pt x="0" y="251"/>
                </a:lnTo>
                <a:lnTo>
                  <a:pt x="88" y="0"/>
                </a:lnTo>
                <a:lnTo>
                  <a:pt x="446" y="0"/>
                </a:lnTo>
                <a:close/>
              </a:path>
            </a:pathLst>
          </a:custGeom>
          <a:solidFill>
            <a:schemeClr val="tx1">
              <a:alpha val="3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11"/>
          <p:cNvSpPr>
            <a:spLocks/>
          </p:cNvSpPr>
          <p:nvPr/>
        </p:nvSpPr>
        <p:spPr bwMode="auto">
          <a:xfrm>
            <a:off x="4259192" y="3997581"/>
            <a:ext cx="634290" cy="478142"/>
          </a:xfrm>
          <a:custGeom>
            <a:avLst/>
            <a:gdLst>
              <a:gd name="T0" fmla="*/ 377 w 524"/>
              <a:gd name="T1" fmla="*/ 395 h 395"/>
              <a:gd name="T2" fmla="*/ 20 w 524"/>
              <a:gd name="T3" fmla="*/ 395 h 395"/>
              <a:gd name="T4" fmla="*/ 4 w 524"/>
              <a:gd name="T5" fmla="*/ 371 h 395"/>
              <a:gd name="T6" fmla="*/ 130 w 524"/>
              <a:gd name="T7" fmla="*/ 12 h 395"/>
              <a:gd name="T8" fmla="*/ 147 w 524"/>
              <a:gd name="T9" fmla="*/ 0 h 395"/>
              <a:gd name="T10" fmla="*/ 504 w 524"/>
              <a:gd name="T11" fmla="*/ 0 h 395"/>
              <a:gd name="T12" fmla="*/ 520 w 524"/>
              <a:gd name="T13" fmla="*/ 24 h 395"/>
              <a:gd name="T14" fmla="*/ 394 w 524"/>
              <a:gd name="T15" fmla="*/ 383 h 395"/>
              <a:gd name="T16" fmla="*/ 377 w 524"/>
              <a:gd name="T17" fmla="*/ 395 h 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24" h="395">
                <a:moveTo>
                  <a:pt x="377" y="395"/>
                </a:moveTo>
                <a:cubicBezTo>
                  <a:pt x="20" y="395"/>
                  <a:pt x="20" y="395"/>
                  <a:pt x="20" y="395"/>
                </a:cubicBezTo>
                <a:cubicBezTo>
                  <a:pt x="8" y="395"/>
                  <a:pt x="0" y="383"/>
                  <a:pt x="4" y="371"/>
                </a:cubicBezTo>
                <a:cubicBezTo>
                  <a:pt x="130" y="12"/>
                  <a:pt x="130" y="12"/>
                  <a:pt x="130" y="12"/>
                </a:cubicBezTo>
                <a:cubicBezTo>
                  <a:pt x="133" y="5"/>
                  <a:pt x="139" y="0"/>
                  <a:pt x="147" y="0"/>
                </a:cubicBezTo>
                <a:cubicBezTo>
                  <a:pt x="504" y="0"/>
                  <a:pt x="504" y="0"/>
                  <a:pt x="504" y="0"/>
                </a:cubicBezTo>
                <a:cubicBezTo>
                  <a:pt x="516" y="0"/>
                  <a:pt x="524" y="12"/>
                  <a:pt x="520" y="24"/>
                </a:cubicBezTo>
                <a:cubicBezTo>
                  <a:pt x="394" y="383"/>
                  <a:pt x="394" y="383"/>
                  <a:pt x="394" y="383"/>
                </a:cubicBezTo>
                <a:cubicBezTo>
                  <a:pt x="391" y="390"/>
                  <a:pt x="385" y="395"/>
                  <a:pt x="377" y="395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12"/>
          <p:cNvSpPr>
            <a:spLocks/>
          </p:cNvSpPr>
          <p:nvPr/>
        </p:nvSpPr>
        <p:spPr bwMode="auto">
          <a:xfrm>
            <a:off x="4861845" y="3709267"/>
            <a:ext cx="3398020" cy="1054769"/>
          </a:xfrm>
          <a:custGeom>
            <a:avLst/>
            <a:gdLst>
              <a:gd name="T0" fmla="*/ 2757 w 2808"/>
              <a:gd name="T1" fmla="*/ 0 h 871"/>
              <a:gd name="T2" fmla="*/ 321 w 2808"/>
              <a:gd name="T3" fmla="*/ 0 h 871"/>
              <a:gd name="T4" fmla="*/ 278 w 2808"/>
              <a:gd name="T5" fmla="*/ 34 h 871"/>
              <a:gd name="T6" fmla="*/ 154 w 2808"/>
              <a:gd name="T7" fmla="*/ 392 h 871"/>
              <a:gd name="T8" fmla="*/ 185 w 2808"/>
              <a:gd name="T9" fmla="*/ 436 h 871"/>
              <a:gd name="T10" fmla="*/ 139 w 2808"/>
              <a:gd name="T11" fmla="*/ 482 h 871"/>
              <a:gd name="T12" fmla="*/ 123 w 2808"/>
              <a:gd name="T13" fmla="*/ 479 h 871"/>
              <a:gd name="T14" fmla="*/ 7 w 2808"/>
              <a:gd name="T15" fmla="*/ 814 h 871"/>
              <a:gd name="T16" fmla="*/ 51 w 2808"/>
              <a:gd name="T17" fmla="*/ 871 h 871"/>
              <a:gd name="T18" fmla="*/ 2486 w 2808"/>
              <a:gd name="T19" fmla="*/ 871 h 871"/>
              <a:gd name="T20" fmla="*/ 2530 w 2808"/>
              <a:gd name="T21" fmla="*/ 837 h 871"/>
              <a:gd name="T22" fmla="*/ 2801 w 2808"/>
              <a:gd name="T23" fmla="*/ 57 h 871"/>
              <a:gd name="T24" fmla="*/ 2757 w 2808"/>
              <a:gd name="T25" fmla="*/ 0 h 8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08" h="871">
                <a:moveTo>
                  <a:pt x="2757" y="0"/>
                </a:moveTo>
                <a:cubicBezTo>
                  <a:pt x="321" y="0"/>
                  <a:pt x="321" y="0"/>
                  <a:pt x="321" y="0"/>
                </a:cubicBezTo>
                <a:cubicBezTo>
                  <a:pt x="301" y="0"/>
                  <a:pt x="283" y="14"/>
                  <a:pt x="278" y="34"/>
                </a:cubicBezTo>
                <a:cubicBezTo>
                  <a:pt x="154" y="392"/>
                  <a:pt x="154" y="392"/>
                  <a:pt x="154" y="392"/>
                </a:cubicBezTo>
                <a:cubicBezTo>
                  <a:pt x="172" y="398"/>
                  <a:pt x="185" y="415"/>
                  <a:pt x="185" y="436"/>
                </a:cubicBezTo>
                <a:cubicBezTo>
                  <a:pt x="185" y="461"/>
                  <a:pt x="164" y="482"/>
                  <a:pt x="139" y="482"/>
                </a:cubicBezTo>
                <a:cubicBezTo>
                  <a:pt x="133" y="482"/>
                  <a:pt x="128" y="481"/>
                  <a:pt x="123" y="479"/>
                </a:cubicBezTo>
                <a:cubicBezTo>
                  <a:pt x="7" y="814"/>
                  <a:pt x="7" y="814"/>
                  <a:pt x="7" y="814"/>
                </a:cubicBezTo>
                <a:cubicBezTo>
                  <a:pt x="0" y="843"/>
                  <a:pt x="21" y="871"/>
                  <a:pt x="51" y="871"/>
                </a:cubicBezTo>
                <a:cubicBezTo>
                  <a:pt x="2486" y="871"/>
                  <a:pt x="2486" y="871"/>
                  <a:pt x="2486" y="871"/>
                </a:cubicBezTo>
                <a:cubicBezTo>
                  <a:pt x="2507" y="871"/>
                  <a:pt x="2525" y="857"/>
                  <a:pt x="2530" y="837"/>
                </a:cubicBezTo>
                <a:cubicBezTo>
                  <a:pt x="2801" y="57"/>
                  <a:pt x="2801" y="57"/>
                  <a:pt x="2801" y="57"/>
                </a:cubicBezTo>
                <a:cubicBezTo>
                  <a:pt x="2808" y="28"/>
                  <a:pt x="2786" y="0"/>
                  <a:pt x="2757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Oval 13"/>
          <p:cNvSpPr>
            <a:spLocks noChangeArrowheads="1"/>
          </p:cNvSpPr>
          <p:nvPr/>
        </p:nvSpPr>
        <p:spPr bwMode="auto">
          <a:xfrm>
            <a:off x="4992479" y="4199655"/>
            <a:ext cx="73992" cy="73992"/>
          </a:xfrm>
          <a:prstGeom prst="ellipse">
            <a:avLst/>
          </a:pr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14"/>
          <p:cNvSpPr>
            <a:spLocks/>
          </p:cNvSpPr>
          <p:nvPr/>
        </p:nvSpPr>
        <p:spPr bwMode="auto">
          <a:xfrm>
            <a:off x="4846026" y="4235886"/>
            <a:ext cx="129614" cy="11226"/>
          </a:xfrm>
          <a:custGeom>
            <a:avLst/>
            <a:gdLst>
              <a:gd name="T0" fmla="*/ 103 w 107"/>
              <a:gd name="T1" fmla="*/ 9 h 9"/>
              <a:gd name="T2" fmla="*/ 5 w 107"/>
              <a:gd name="T3" fmla="*/ 9 h 9"/>
              <a:gd name="T4" fmla="*/ 0 w 107"/>
              <a:gd name="T5" fmla="*/ 5 h 9"/>
              <a:gd name="T6" fmla="*/ 0 w 107"/>
              <a:gd name="T7" fmla="*/ 5 h 9"/>
              <a:gd name="T8" fmla="*/ 5 w 107"/>
              <a:gd name="T9" fmla="*/ 0 h 9"/>
              <a:gd name="T10" fmla="*/ 103 w 107"/>
              <a:gd name="T11" fmla="*/ 0 h 9"/>
              <a:gd name="T12" fmla="*/ 107 w 107"/>
              <a:gd name="T13" fmla="*/ 5 h 9"/>
              <a:gd name="T14" fmla="*/ 107 w 107"/>
              <a:gd name="T15" fmla="*/ 5 h 9"/>
              <a:gd name="T16" fmla="*/ 103 w 107"/>
              <a:gd name="T17" fmla="*/ 9 h 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07" h="9">
                <a:moveTo>
                  <a:pt x="103" y="9"/>
                </a:moveTo>
                <a:cubicBezTo>
                  <a:pt x="5" y="9"/>
                  <a:pt x="5" y="9"/>
                  <a:pt x="5" y="9"/>
                </a:cubicBezTo>
                <a:cubicBezTo>
                  <a:pt x="2" y="9"/>
                  <a:pt x="0" y="7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2"/>
                  <a:pt x="2" y="0"/>
                  <a:pt x="5" y="0"/>
                </a:cubicBezTo>
                <a:cubicBezTo>
                  <a:pt x="103" y="0"/>
                  <a:pt x="103" y="0"/>
                  <a:pt x="103" y="0"/>
                </a:cubicBezTo>
                <a:cubicBezTo>
                  <a:pt x="105" y="0"/>
                  <a:pt x="107" y="2"/>
                  <a:pt x="107" y="5"/>
                </a:cubicBezTo>
                <a:cubicBezTo>
                  <a:pt x="107" y="5"/>
                  <a:pt x="107" y="5"/>
                  <a:pt x="107" y="5"/>
                </a:cubicBezTo>
                <a:cubicBezTo>
                  <a:pt x="107" y="7"/>
                  <a:pt x="105" y="9"/>
                  <a:pt x="103" y="9"/>
                </a:cubicBezTo>
                <a:close/>
              </a:path>
            </a:pathLst>
          </a:cu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15"/>
          <p:cNvSpPr>
            <a:spLocks/>
          </p:cNvSpPr>
          <p:nvPr/>
        </p:nvSpPr>
        <p:spPr bwMode="auto">
          <a:xfrm>
            <a:off x="7222955" y="3506171"/>
            <a:ext cx="1311445" cy="534784"/>
          </a:xfrm>
          <a:custGeom>
            <a:avLst/>
            <a:gdLst>
              <a:gd name="T0" fmla="*/ 1064 w 1084"/>
              <a:gd name="T1" fmla="*/ 0 h 442"/>
              <a:gd name="T2" fmla="*/ 124 w 1084"/>
              <a:gd name="T3" fmla="*/ 0 h 442"/>
              <a:gd name="T4" fmla="*/ 107 w 1084"/>
              <a:gd name="T5" fmla="*/ 13 h 442"/>
              <a:gd name="T6" fmla="*/ 3 w 1084"/>
              <a:gd name="T7" fmla="*/ 314 h 442"/>
              <a:gd name="T8" fmla="*/ 20 w 1084"/>
              <a:gd name="T9" fmla="*/ 336 h 442"/>
              <a:gd name="T10" fmla="*/ 811 w 1084"/>
              <a:gd name="T11" fmla="*/ 336 h 442"/>
              <a:gd name="T12" fmla="*/ 774 w 1084"/>
              <a:gd name="T13" fmla="*/ 442 h 442"/>
              <a:gd name="T14" fmla="*/ 962 w 1084"/>
              <a:gd name="T15" fmla="*/ 336 h 442"/>
              <a:gd name="T16" fmla="*/ 962 w 1084"/>
              <a:gd name="T17" fmla="*/ 336 h 442"/>
              <a:gd name="T18" fmla="*/ 976 w 1084"/>
              <a:gd name="T19" fmla="*/ 323 h 442"/>
              <a:gd name="T20" fmla="*/ 1081 w 1084"/>
              <a:gd name="T21" fmla="*/ 22 h 442"/>
              <a:gd name="T22" fmla="*/ 1064 w 1084"/>
              <a:gd name="T23" fmla="*/ 0 h 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84" h="442">
                <a:moveTo>
                  <a:pt x="1064" y="0"/>
                </a:moveTo>
                <a:cubicBezTo>
                  <a:pt x="124" y="0"/>
                  <a:pt x="124" y="0"/>
                  <a:pt x="124" y="0"/>
                </a:cubicBezTo>
                <a:cubicBezTo>
                  <a:pt x="116" y="0"/>
                  <a:pt x="109" y="5"/>
                  <a:pt x="107" y="13"/>
                </a:cubicBezTo>
                <a:cubicBezTo>
                  <a:pt x="3" y="314"/>
                  <a:pt x="3" y="314"/>
                  <a:pt x="3" y="314"/>
                </a:cubicBezTo>
                <a:cubicBezTo>
                  <a:pt x="0" y="325"/>
                  <a:pt x="8" y="336"/>
                  <a:pt x="20" y="336"/>
                </a:cubicBezTo>
                <a:cubicBezTo>
                  <a:pt x="811" y="336"/>
                  <a:pt x="811" y="336"/>
                  <a:pt x="811" y="336"/>
                </a:cubicBezTo>
                <a:cubicBezTo>
                  <a:pt x="774" y="442"/>
                  <a:pt x="774" y="442"/>
                  <a:pt x="774" y="442"/>
                </a:cubicBezTo>
                <a:cubicBezTo>
                  <a:pt x="962" y="336"/>
                  <a:pt x="962" y="336"/>
                  <a:pt x="962" y="336"/>
                </a:cubicBezTo>
                <a:cubicBezTo>
                  <a:pt x="962" y="336"/>
                  <a:pt x="962" y="336"/>
                  <a:pt x="962" y="336"/>
                </a:cubicBezTo>
                <a:cubicBezTo>
                  <a:pt x="969" y="335"/>
                  <a:pt x="975" y="330"/>
                  <a:pt x="976" y="323"/>
                </a:cubicBezTo>
                <a:cubicBezTo>
                  <a:pt x="1081" y="22"/>
                  <a:pt x="1081" y="22"/>
                  <a:pt x="1081" y="22"/>
                </a:cubicBezTo>
                <a:cubicBezTo>
                  <a:pt x="1084" y="11"/>
                  <a:pt x="1075" y="0"/>
                  <a:pt x="1064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" name="Freeform 16"/>
          <p:cNvSpPr>
            <a:spLocks/>
          </p:cNvSpPr>
          <p:nvPr/>
        </p:nvSpPr>
        <p:spPr bwMode="auto">
          <a:xfrm>
            <a:off x="8159337" y="3912872"/>
            <a:ext cx="227589" cy="128083"/>
          </a:xfrm>
          <a:custGeom>
            <a:avLst/>
            <a:gdLst>
              <a:gd name="T0" fmla="*/ 446 w 446"/>
              <a:gd name="T1" fmla="*/ 0 h 251"/>
              <a:gd name="T2" fmla="*/ 0 w 446"/>
              <a:gd name="T3" fmla="*/ 251 h 251"/>
              <a:gd name="T4" fmla="*/ 88 w 446"/>
              <a:gd name="T5" fmla="*/ 0 h 251"/>
              <a:gd name="T6" fmla="*/ 446 w 446"/>
              <a:gd name="T7" fmla="*/ 0 h 25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46" h="251">
                <a:moveTo>
                  <a:pt x="446" y="0"/>
                </a:moveTo>
                <a:lnTo>
                  <a:pt x="0" y="251"/>
                </a:lnTo>
                <a:lnTo>
                  <a:pt x="88" y="0"/>
                </a:lnTo>
                <a:lnTo>
                  <a:pt x="446" y="0"/>
                </a:lnTo>
                <a:close/>
              </a:path>
            </a:pathLst>
          </a:custGeom>
          <a:solidFill>
            <a:schemeClr val="tx1">
              <a:alpha val="3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7"/>
          <p:cNvSpPr>
            <a:spLocks/>
          </p:cNvSpPr>
          <p:nvPr/>
        </p:nvSpPr>
        <p:spPr bwMode="auto">
          <a:xfrm>
            <a:off x="4249497" y="2812177"/>
            <a:ext cx="635311" cy="477121"/>
          </a:xfrm>
          <a:custGeom>
            <a:avLst/>
            <a:gdLst>
              <a:gd name="T0" fmla="*/ 148 w 525"/>
              <a:gd name="T1" fmla="*/ 394 h 394"/>
              <a:gd name="T2" fmla="*/ 505 w 525"/>
              <a:gd name="T3" fmla="*/ 394 h 394"/>
              <a:gd name="T4" fmla="*/ 521 w 525"/>
              <a:gd name="T5" fmla="*/ 371 h 394"/>
              <a:gd name="T6" fmla="*/ 395 w 525"/>
              <a:gd name="T7" fmla="*/ 11 h 394"/>
              <a:gd name="T8" fmla="*/ 378 w 525"/>
              <a:gd name="T9" fmla="*/ 0 h 394"/>
              <a:gd name="T10" fmla="*/ 21 w 525"/>
              <a:gd name="T11" fmla="*/ 0 h 394"/>
              <a:gd name="T12" fmla="*/ 4 w 525"/>
              <a:gd name="T13" fmla="*/ 23 h 394"/>
              <a:gd name="T14" fmla="*/ 131 w 525"/>
              <a:gd name="T15" fmla="*/ 382 h 394"/>
              <a:gd name="T16" fmla="*/ 148 w 525"/>
              <a:gd name="T17" fmla="*/ 394 h 3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525" h="394">
                <a:moveTo>
                  <a:pt x="148" y="394"/>
                </a:moveTo>
                <a:cubicBezTo>
                  <a:pt x="505" y="394"/>
                  <a:pt x="505" y="394"/>
                  <a:pt x="505" y="394"/>
                </a:cubicBezTo>
                <a:cubicBezTo>
                  <a:pt x="517" y="394"/>
                  <a:pt x="525" y="382"/>
                  <a:pt x="521" y="371"/>
                </a:cubicBezTo>
                <a:cubicBezTo>
                  <a:pt x="395" y="11"/>
                  <a:pt x="395" y="11"/>
                  <a:pt x="395" y="11"/>
                </a:cubicBezTo>
                <a:cubicBezTo>
                  <a:pt x="392" y="4"/>
                  <a:pt x="385" y="0"/>
                  <a:pt x="378" y="0"/>
                </a:cubicBezTo>
                <a:cubicBezTo>
                  <a:pt x="21" y="0"/>
                  <a:pt x="21" y="0"/>
                  <a:pt x="21" y="0"/>
                </a:cubicBezTo>
                <a:cubicBezTo>
                  <a:pt x="9" y="0"/>
                  <a:pt x="0" y="12"/>
                  <a:pt x="4" y="23"/>
                </a:cubicBezTo>
                <a:cubicBezTo>
                  <a:pt x="131" y="382"/>
                  <a:pt x="131" y="382"/>
                  <a:pt x="131" y="382"/>
                </a:cubicBezTo>
                <a:cubicBezTo>
                  <a:pt x="133" y="389"/>
                  <a:pt x="140" y="394"/>
                  <a:pt x="148" y="394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8"/>
          <p:cNvSpPr>
            <a:spLocks/>
          </p:cNvSpPr>
          <p:nvPr/>
        </p:nvSpPr>
        <p:spPr bwMode="auto">
          <a:xfrm>
            <a:off x="884136" y="2522843"/>
            <a:ext cx="3398020" cy="1054769"/>
          </a:xfrm>
          <a:custGeom>
            <a:avLst/>
            <a:gdLst>
              <a:gd name="T0" fmla="*/ 51 w 2808"/>
              <a:gd name="T1" fmla="*/ 0 h 871"/>
              <a:gd name="T2" fmla="*/ 2486 w 2808"/>
              <a:gd name="T3" fmla="*/ 0 h 871"/>
              <a:gd name="T4" fmla="*/ 2530 w 2808"/>
              <a:gd name="T5" fmla="*/ 34 h 871"/>
              <a:gd name="T6" fmla="*/ 2654 w 2808"/>
              <a:gd name="T7" fmla="*/ 392 h 871"/>
              <a:gd name="T8" fmla="*/ 2623 w 2808"/>
              <a:gd name="T9" fmla="*/ 436 h 871"/>
              <a:gd name="T10" fmla="*/ 2669 w 2808"/>
              <a:gd name="T11" fmla="*/ 482 h 871"/>
              <a:gd name="T12" fmla="*/ 2684 w 2808"/>
              <a:gd name="T13" fmla="*/ 480 h 871"/>
              <a:gd name="T14" fmla="*/ 2800 w 2808"/>
              <a:gd name="T15" fmla="*/ 815 h 871"/>
              <a:gd name="T16" fmla="*/ 2757 w 2808"/>
              <a:gd name="T17" fmla="*/ 871 h 871"/>
              <a:gd name="T18" fmla="*/ 321 w 2808"/>
              <a:gd name="T19" fmla="*/ 871 h 871"/>
              <a:gd name="T20" fmla="*/ 277 w 2808"/>
              <a:gd name="T21" fmla="*/ 838 h 871"/>
              <a:gd name="T22" fmla="*/ 7 w 2808"/>
              <a:gd name="T23" fmla="*/ 57 h 871"/>
              <a:gd name="T24" fmla="*/ 51 w 2808"/>
              <a:gd name="T25" fmla="*/ 0 h 8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808" h="871">
                <a:moveTo>
                  <a:pt x="51" y="0"/>
                </a:moveTo>
                <a:cubicBezTo>
                  <a:pt x="2486" y="0"/>
                  <a:pt x="2486" y="0"/>
                  <a:pt x="2486" y="0"/>
                </a:cubicBezTo>
                <a:cubicBezTo>
                  <a:pt x="2507" y="0"/>
                  <a:pt x="2525" y="14"/>
                  <a:pt x="2530" y="34"/>
                </a:cubicBezTo>
                <a:cubicBezTo>
                  <a:pt x="2654" y="392"/>
                  <a:pt x="2654" y="392"/>
                  <a:pt x="2654" y="392"/>
                </a:cubicBezTo>
                <a:cubicBezTo>
                  <a:pt x="2636" y="399"/>
                  <a:pt x="2623" y="416"/>
                  <a:pt x="2623" y="436"/>
                </a:cubicBezTo>
                <a:cubicBezTo>
                  <a:pt x="2623" y="461"/>
                  <a:pt x="2644" y="482"/>
                  <a:pt x="2669" y="482"/>
                </a:cubicBezTo>
                <a:cubicBezTo>
                  <a:pt x="2674" y="482"/>
                  <a:pt x="2680" y="481"/>
                  <a:pt x="2684" y="480"/>
                </a:cubicBezTo>
                <a:cubicBezTo>
                  <a:pt x="2800" y="815"/>
                  <a:pt x="2800" y="815"/>
                  <a:pt x="2800" y="815"/>
                </a:cubicBezTo>
                <a:cubicBezTo>
                  <a:pt x="2808" y="843"/>
                  <a:pt x="2786" y="871"/>
                  <a:pt x="2757" y="871"/>
                </a:cubicBezTo>
                <a:cubicBezTo>
                  <a:pt x="321" y="871"/>
                  <a:pt x="321" y="871"/>
                  <a:pt x="321" y="871"/>
                </a:cubicBezTo>
                <a:cubicBezTo>
                  <a:pt x="301" y="871"/>
                  <a:pt x="283" y="858"/>
                  <a:pt x="277" y="838"/>
                </a:cubicBezTo>
                <a:cubicBezTo>
                  <a:pt x="7" y="57"/>
                  <a:pt x="7" y="57"/>
                  <a:pt x="7" y="57"/>
                </a:cubicBezTo>
                <a:cubicBezTo>
                  <a:pt x="0" y="29"/>
                  <a:pt x="21" y="0"/>
                  <a:pt x="51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9" name="Oval 19"/>
          <p:cNvSpPr>
            <a:spLocks noChangeArrowheads="1"/>
          </p:cNvSpPr>
          <p:nvPr/>
        </p:nvSpPr>
        <p:spPr bwMode="auto">
          <a:xfrm>
            <a:off x="4077529" y="3013231"/>
            <a:ext cx="73992" cy="73992"/>
          </a:xfrm>
          <a:prstGeom prst="ellipse">
            <a:avLst/>
          </a:pr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20"/>
          <p:cNvSpPr>
            <a:spLocks/>
          </p:cNvSpPr>
          <p:nvPr/>
        </p:nvSpPr>
        <p:spPr bwMode="auto">
          <a:xfrm>
            <a:off x="4167340" y="3049462"/>
            <a:ext cx="130634" cy="12247"/>
          </a:xfrm>
          <a:custGeom>
            <a:avLst/>
            <a:gdLst>
              <a:gd name="T0" fmla="*/ 5 w 108"/>
              <a:gd name="T1" fmla="*/ 10 h 10"/>
              <a:gd name="T2" fmla="*/ 103 w 108"/>
              <a:gd name="T3" fmla="*/ 10 h 10"/>
              <a:gd name="T4" fmla="*/ 108 w 108"/>
              <a:gd name="T5" fmla="*/ 5 h 10"/>
              <a:gd name="T6" fmla="*/ 108 w 108"/>
              <a:gd name="T7" fmla="*/ 5 h 10"/>
              <a:gd name="T8" fmla="*/ 103 w 108"/>
              <a:gd name="T9" fmla="*/ 0 h 10"/>
              <a:gd name="T10" fmla="*/ 5 w 108"/>
              <a:gd name="T11" fmla="*/ 0 h 10"/>
              <a:gd name="T12" fmla="*/ 0 w 108"/>
              <a:gd name="T13" fmla="*/ 5 h 10"/>
              <a:gd name="T14" fmla="*/ 0 w 108"/>
              <a:gd name="T15" fmla="*/ 5 h 10"/>
              <a:gd name="T16" fmla="*/ 5 w 108"/>
              <a:gd name="T17" fmla="*/ 10 h 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08" h="10">
                <a:moveTo>
                  <a:pt x="5" y="10"/>
                </a:moveTo>
                <a:cubicBezTo>
                  <a:pt x="103" y="10"/>
                  <a:pt x="103" y="10"/>
                  <a:pt x="103" y="10"/>
                </a:cubicBezTo>
                <a:cubicBezTo>
                  <a:pt x="106" y="10"/>
                  <a:pt x="108" y="8"/>
                  <a:pt x="108" y="5"/>
                </a:cubicBezTo>
                <a:cubicBezTo>
                  <a:pt x="108" y="5"/>
                  <a:pt x="108" y="5"/>
                  <a:pt x="108" y="5"/>
                </a:cubicBezTo>
                <a:cubicBezTo>
                  <a:pt x="108" y="2"/>
                  <a:pt x="106" y="0"/>
                  <a:pt x="103" y="0"/>
                </a:cubicBezTo>
                <a:cubicBezTo>
                  <a:pt x="5" y="0"/>
                  <a:pt x="5" y="0"/>
                  <a:pt x="5" y="0"/>
                </a:cubicBezTo>
                <a:cubicBezTo>
                  <a:pt x="2" y="0"/>
                  <a:pt x="0" y="2"/>
                  <a:pt x="0" y="5"/>
                </a:cubicBezTo>
                <a:cubicBezTo>
                  <a:pt x="0" y="5"/>
                  <a:pt x="0" y="5"/>
                  <a:pt x="0" y="5"/>
                </a:cubicBezTo>
                <a:cubicBezTo>
                  <a:pt x="0" y="8"/>
                  <a:pt x="2" y="10"/>
                  <a:pt x="5" y="10"/>
                </a:cubicBezTo>
                <a:close/>
              </a:path>
            </a:pathLst>
          </a:custGeom>
          <a:solidFill>
            <a:srgbClr val="97999C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21"/>
          <p:cNvSpPr>
            <a:spLocks/>
          </p:cNvSpPr>
          <p:nvPr/>
        </p:nvSpPr>
        <p:spPr bwMode="auto">
          <a:xfrm>
            <a:off x="609600" y="2319237"/>
            <a:ext cx="1311955" cy="536315"/>
          </a:xfrm>
          <a:custGeom>
            <a:avLst/>
            <a:gdLst>
              <a:gd name="T0" fmla="*/ 20 w 1084"/>
              <a:gd name="T1" fmla="*/ 0 h 443"/>
              <a:gd name="T2" fmla="*/ 960 w 1084"/>
              <a:gd name="T3" fmla="*/ 0 h 443"/>
              <a:gd name="T4" fmla="*/ 977 w 1084"/>
              <a:gd name="T5" fmla="*/ 13 h 443"/>
              <a:gd name="T6" fmla="*/ 1081 w 1084"/>
              <a:gd name="T7" fmla="*/ 315 h 443"/>
              <a:gd name="T8" fmla="*/ 1064 w 1084"/>
              <a:gd name="T9" fmla="*/ 337 h 443"/>
              <a:gd name="T10" fmla="*/ 273 w 1084"/>
              <a:gd name="T11" fmla="*/ 337 h 443"/>
              <a:gd name="T12" fmla="*/ 309 w 1084"/>
              <a:gd name="T13" fmla="*/ 443 h 443"/>
              <a:gd name="T14" fmla="*/ 121 w 1084"/>
              <a:gd name="T15" fmla="*/ 336 h 443"/>
              <a:gd name="T16" fmla="*/ 122 w 1084"/>
              <a:gd name="T17" fmla="*/ 336 h 443"/>
              <a:gd name="T18" fmla="*/ 107 w 1084"/>
              <a:gd name="T19" fmla="*/ 323 h 443"/>
              <a:gd name="T20" fmla="*/ 3 w 1084"/>
              <a:gd name="T21" fmla="*/ 22 h 443"/>
              <a:gd name="T22" fmla="*/ 20 w 1084"/>
              <a:gd name="T23" fmla="*/ 0 h 4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84" h="443">
                <a:moveTo>
                  <a:pt x="20" y="0"/>
                </a:moveTo>
                <a:cubicBezTo>
                  <a:pt x="960" y="0"/>
                  <a:pt x="960" y="0"/>
                  <a:pt x="960" y="0"/>
                </a:cubicBezTo>
                <a:cubicBezTo>
                  <a:pt x="968" y="0"/>
                  <a:pt x="975" y="6"/>
                  <a:pt x="977" y="13"/>
                </a:cubicBezTo>
                <a:cubicBezTo>
                  <a:pt x="1081" y="315"/>
                  <a:pt x="1081" y="315"/>
                  <a:pt x="1081" y="315"/>
                </a:cubicBezTo>
                <a:cubicBezTo>
                  <a:pt x="1084" y="326"/>
                  <a:pt x="1076" y="337"/>
                  <a:pt x="1064" y="337"/>
                </a:cubicBezTo>
                <a:cubicBezTo>
                  <a:pt x="273" y="337"/>
                  <a:pt x="273" y="337"/>
                  <a:pt x="273" y="337"/>
                </a:cubicBezTo>
                <a:cubicBezTo>
                  <a:pt x="309" y="443"/>
                  <a:pt x="309" y="443"/>
                  <a:pt x="309" y="443"/>
                </a:cubicBezTo>
                <a:cubicBezTo>
                  <a:pt x="121" y="336"/>
                  <a:pt x="121" y="336"/>
                  <a:pt x="121" y="336"/>
                </a:cubicBezTo>
                <a:cubicBezTo>
                  <a:pt x="122" y="336"/>
                  <a:pt x="122" y="336"/>
                  <a:pt x="122" y="336"/>
                </a:cubicBezTo>
                <a:cubicBezTo>
                  <a:pt x="115" y="335"/>
                  <a:pt x="109" y="330"/>
                  <a:pt x="107" y="323"/>
                </a:cubicBezTo>
                <a:cubicBezTo>
                  <a:pt x="3" y="22"/>
                  <a:pt x="3" y="22"/>
                  <a:pt x="3" y="22"/>
                </a:cubicBezTo>
                <a:cubicBezTo>
                  <a:pt x="0" y="11"/>
                  <a:pt x="8" y="0"/>
                  <a:pt x="20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Freeform 22"/>
          <p:cNvSpPr>
            <a:spLocks/>
          </p:cNvSpPr>
          <p:nvPr/>
        </p:nvSpPr>
        <p:spPr bwMode="auto">
          <a:xfrm>
            <a:off x="756053" y="2726448"/>
            <a:ext cx="227589" cy="129103"/>
          </a:xfrm>
          <a:custGeom>
            <a:avLst/>
            <a:gdLst>
              <a:gd name="T0" fmla="*/ 0 w 446"/>
              <a:gd name="T1" fmla="*/ 0 h 253"/>
              <a:gd name="T2" fmla="*/ 446 w 446"/>
              <a:gd name="T3" fmla="*/ 253 h 253"/>
              <a:gd name="T4" fmla="*/ 360 w 446"/>
              <a:gd name="T5" fmla="*/ 2 h 253"/>
              <a:gd name="T6" fmla="*/ 0 w 446"/>
              <a:gd name="T7" fmla="*/ 0 h 2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46" h="253">
                <a:moveTo>
                  <a:pt x="0" y="0"/>
                </a:moveTo>
                <a:lnTo>
                  <a:pt x="446" y="253"/>
                </a:lnTo>
                <a:lnTo>
                  <a:pt x="360" y="2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alpha val="3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5" name="Group 24"/>
          <p:cNvGrpSpPr/>
          <p:nvPr/>
        </p:nvGrpSpPr>
        <p:grpSpPr>
          <a:xfrm>
            <a:off x="1470944" y="2855551"/>
            <a:ext cx="2019777" cy="591444"/>
            <a:chOff x="2320926" y="1521145"/>
            <a:chExt cx="2019777" cy="591444"/>
          </a:xfrm>
        </p:grpSpPr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6" y="1743257"/>
              <a:ext cx="2019777" cy="369332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2320927" y="1521145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5809467" y="1673361"/>
            <a:ext cx="1929448" cy="591444"/>
            <a:chOff x="504983" y="3410269"/>
            <a:chExt cx="1929448" cy="591444"/>
          </a:xfrm>
        </p:grpSpPr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504983" y="3632381"/>
              <a:ext cx="1929448" cy="369332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5809467" y="4055613"/>
            <a:ext cx="1929448" cy="591444"/>
            <a:chOff x="504983" y="3410269"/>
            <a:chExt cx="1929448" cy="591444"/>
          </a:xfrm>
        </p:grpSpPr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504983" y="3632381"/>
              <a:ext cx="1929448" cy="369332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959644" y="3410269"/>
              <a:ext cx="1474787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sp>
        <p:nvSpPr>
          <p:cNvPr id="34" name="Rectangle 33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659205" y="2399345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2023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7272305" y="1207000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2022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4C39275C-5E5C-45E7-B7FA-899C284FBDB7}"/>
              </a:ext>
            </a:extLst>
          </p:cNvPr>
          <p:cNvSpPr/>
          <p:nvPr/>
        </p:nvSpPr>
        <p:spPr>
          <a:xfrm>
            <a:off x="7272305" y="3599407"/>
            <a:ext cx="1212744" cy="24622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IQ" altLang="x-none" sz="1600" b="1" dirty="0" smtClean="0">
                <a:solidFill>
                  <a:schemeClr val="bg1"/>
                </a:solidFill>
              </a:rPr>
              <a:t>2024</a:t>
            </a:r>
            <a:endParaRPr lang="tr-TR" altLang="x-none" sz="1600" b="1" dirty="0">
              <a:solidFill>
                <a:schemeClr val="bg1"/>
              </a:solidFill>
            </a:endParaRP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70D3F395-EF29-469E-B08E-498FC2C9A78B}"/>
              </a:ext>
            </a:extLst>
          </p:cNvPr>
          <p:cNvGrpSpPr/>
          <p:nvPr/>
        </p:nvGrpSpPr>
        <p:grpSpPr>
          <a:xfrm>
            <a:off x="4471048" y="4107645"/>
            <a:ext cx="210578" cy="258014"/>
            <a:chOff x="7324725" y="4011613"/>
            <a:chExt cx="288925" cy="354012"/>
          </a:xfrm>
          <a:solidFill>
            <a:schemeClr val="bg1"/>
          </a:solidFill>
        </p:grpSpPr>
        <p:sp>
          <p:nvSpPr>
            <p:cNvPr id="42" name="Freeform 182">
              <a:extLst>
                <a:ext uri="{FF2B5EF4-FFF2-40B4-BE49-F238E27FC236}">
                  <a16:creationId xmlns:a16="http://schemas.microsoft.com/office/drawing/2014/main" id="{D7829FAB-22B2-451D-ABED-C6105C4365D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324725" y="4011613"/>
              <a:ext cx="288925" cy="296863"/>
            </a:xfrm>
            <a:custGeom>
              <a:avLst/>
              <a:gdLst>
                <a:gd name="T0" fmla="*/ 524 w 544"/>
                <a:gd name="T1" fmla="*/ 61 h 562"/>
                <a:gd name="T2" fmla="*/ 540 w 544"/>
                <a:gd name="T3" fmla="*/ 78 h 562"/>
                <a:gd name="T4" fmla="*/ 542 w 544"/>
                <a:gd name="T5" fmla="*/ 102 h 562"/>
                <a:gd name="T6" fmla="*/ 498 w 544"/>
                <a:gd name="T7" fmla="*/ 187 h 562"/>
                <a:gd name="T8" fmla="*/ 439 w 544"/>
                <a:gd name="T9" fmla="*/ 243 h 562"/>
                <a:gd name="T10" fmla="*/ 335 w 544"/>
                <a:gd name="T11" fmla="*/ 304 h 562"/>
                <a:gd name="T12" fmla="*/ 323 w 544"/>
                <a:gd name="T13" fmla="*/ 332 h 562"/>
                <a:gd name="T14" fmla="*/ 314 w 544"/>
                <a:gd name="T15" fmla="*/ 350 h 562"/>
                <a:gd name="T16" fmla="*/ 293 w 544"/>
                <a:gd name="T17" fmla="*/ 363 h 562"/>
                <a:gd name="T18" fmla="*/ 306 w 544"/>
                <a:gd name="T19" fmla="*/ 441 h 562"/>
                <a:gd name="T20" fmla="*/ 345 w 544"/>
                <a:gd name="T21" fmla="*/ 503 h 562"/>
                <a:gd name="T22" fmla="*/ 386 w 544"/>
                <a:gd name="T23" fmla="*/ 527 h 562"/>
                <a:gd name="T24" fmla="*/ 407 w 544"/>
                <a:gd name="T25" fmla="*/ 536 h 562"/>
                <a:gd name="T26" fmla="*/ 405 w 544"/>
                <a:gd name="T27" fmla="*/ 558 h 562"/>
                <a:gd name="T28" fmla="*/ 302 w 544"/>
                <a:gd name="T29" fmla="*/ 562 h 562"/>
                <a:gd name="T30" fmla="*/ 133 w 544"/>
                <a:gd name="T31" fmla="*/ 554 h 562"/>
                <a:gd name="T32" fmla="*/ 133 w 544"/>
                <a:gd name="T33" fmla="*/ 537 h 562"/>
                <a:gd name="T34" fmla="*/ 153 w 544"/>
                <a:gd name="T35" fmla="*/ 527 h 562"/>
                <a:gd name="T36" fmla="*/ 195 w 544"/>
                <a:gd name="T37" fmla="*/ 503 h 562"/>
                <a:gd name="T38" fmla="*/ 233 w 544"/>
                <a:gd name="T39" fmla="*/ 441 h 562"/>
                <a:gd name="T40" fmla="*/ 247 w 544"/>
                <a:gd name="T41" fmla="*/ 363 h 562"/>
                <a:gd name="T42" fmla="*/ 225 w 544"/>
                <a:gd name="T43" fmla="*/ 350 h 562"/>
                <a:gd name="T44" fmla="*/ 218 w 544"/>
                <a:gd name="T45" fmla="*/ 332 h 562"/>
                <a:gd name="T46" fmla="*/ 224 w 544"/>
                <a:gd name="T47" fmla="*/ 314 h 562"/>
                <a:gd name="T48" fmla="*/ 123 w 544"/>
                <a:gd name="T49" fmla="*/ 256 h 562"/>
                <a:gd name="T50" fmla="*/ 59 w 544"/>
                <a:gd name="T51" fmla="*/ 202 h 562"/>
                <a:gd name="T52" fmla="*/ 9 w 544"/>
                <a:gd name="T53" fmla="*/ 121 h 562"/>
                <a:gd name="T54" fmla="*/ 1 w 544"/>
                <a:gd name="T55" fmla="*/ 87 h 562"/>
                <a:gd name="T56" fmla="*/ 20 w 544"/>
                <a:gd name="T57" fmla="*/ 61 h 562"/>
                <a:gd name="T58" fmla="*/ 123 w 544"/>
                <a:gd name="T59" fmla="*/ 58 h 562"/>
                <a:gd name="T60" fmla="*/ 122 w 544"/>
                <a:gd name="T61" fmla="*/ 24 h 562"/>
                <a:gd name="T62" fmla="*/ 133 w 544"/>
                <a:gd name="T63" fmla="*/ 4 h 562"/>
                <a:gd name="T64" fmla="*/ 273 w 544"/>
                <a:gd name="T65" fmla="*/ 0 h 562"/>
                <a:gd name="T66" fmla="*/ 398 w 544"/>
                <a:gd name="T67" fmla="*/ 0 h 562"/>
                <a:gd name="T68" fmla="*/ 418 w 544"/>
                <a:gd name="T69" fmla="*/ 12 h 562"/>
                <a:gd name="T70" fmla="*/ 421 w 544"/>
                <a:gd name="T71" fmla="*/ 58 h 562"/>
                <a:gd name="T72" fmla="*/ 408 w 544"/>
                <a:gd name="T73" fmla="*/ 227 h 562"/>
                <a:gd name="T74" fmla="*/ 461 w 544"/>
                <a:gd name="T75" fmla="*/ 180 h 562"/>
                <a:gd name="T76" fmla="*/ 505 w 544"/>
                <a:gd name="T77" fmla="*/ 109 h 562"/>
                <a:gd name="T78" fmla="*/ 510 w 544"/>
                <a:gd name="T79" fmla="*/ 90 h 562"/>
                <a:gd name="T80" fmla="*/ 419 w 544"/>
                <a:gd name="T81" fmla="*/ 89 h 562"/>
                <a:gd name="T82" fmla="*/ 398 w 544"/>
                <a:gd name="T83" fmla="*/ 199 h 562"/>
                <a:gd name="T84" fmla="*/ 125 w 544"/>
                <a:gd name="T85" fmla="*/ 89 h 562"/>
                <a:gd name="T86" fmla="*/ 34 w 544"/>
                <a:gd name="T87" fmla="*/ 90 h 562"/>
                <a:gd name="T88" fmla="*/ 33 w 544"/>
                <a:gd name="T89" fmla="*/ 94 h 562"/>
                <a:gd name="T90" fmla="*/ 72 w 544"/>
                <a:gd name="T91" fmla="*/ 167 h 562"/>
                <a:gd name="T92" fmla="*/ 122 w 544"/>
                <a:gd name="T93" fmla="*/ 216 h 562"/>
                <a:gd name="T94" fmla="*/ 156 w 544"/>
                <a:gd name="T95" fmla="*/ 223 h 562"/>
                <a:gd name="T96" fmla="*/ 128 w 544"/>
                <a:gd name="T97" fmla="*/ 118 h 562"/>
                <a:gd name="T98" fmla="*/ 258 w 544"/>
                <a:gd name="T99" fmla="*/ 190 h 562"/>
                <a:gd name="T100" fmla="*/ 231 w 544"/>
                <a:gd name="T101" fmla="*/ 215 h 562"/>
                <a:gd name="T102" fmla="*/ 263 w 544"/>
                <a:gd name="T103" fmla="*/ 69 h 562"/>
                <a:gd name="T104" fmla="*/ 258 w 544"/>
                <a:gd name="T105" fmla="*/ 188 h 5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544" h="562">
                  <a:moveTo>
                    <a:pt x="421" y="58"/>
                  </a:moveTo>
                  <a:lnTo>
                    <a:pt x="508" y="58"/>
                  </a:lnTo>
                  <a:lnTo>
                    <a:pt x="508" y="58"/>
                  </a:lnTo>
                  <a:lnTo>
                    <a:pt x="516" y="58"/>
                  </a:lnTo>
                  <a:lnTo>
                    <a:pt x="524" y="61"/>
                  </a:lnTo>
                  <a:lnTo>
                    <a:pt x="524" y="61"/>
                  </a:lnTo>
                  <a:lnTo>
                    <a:pt x="531" y="65"/>
                  </a:lnTo>
                  <a:lnTo>
                    <a:pt x="536" y="72"/>
                  </a:lnTo>
                  <a:lnTo>
                    <a:pt x="536" y="72"/>
                  </a:lnTo>
                  <a:lnTo>
                    <a:pt x="540" y="78"/>
                  </a:lnTo>
                  <a:lnTo>
                    <a:pt x="543" y="87"/>
                  </a:lnTo>
                  <a:lnTo>
                    <a:pt x="543" y="87"/>
                  </a:lnTo>
                  <a:lnTo>
                    <a:pt x="544" y="95"/>
                  </a:lnTo>
                  <a:lnTo>
                    <a:pt x="542" y="102"/>
                  </a:lnTo>
                  <a:lnTo>
                    <a:pt x="542" y="102"/>
                  </a:lnTo>
                  <a:lnTo>
                    <a:pt x="536" y="121"/>
                  </a:lnTo>
                  <a:lnTo>
                    <a:pt x="528" y="137"/>
                  </a:lnTo>
                  <a:lnTo>
                    <a:pt x="519" y="155"/>
                  </a:lnTo>
                  <a:lnTo>
                    <a:pt x="509" y="171"/>
                  </a:lnTo>
                  <a:lnTo>
                    <a:pt x="498" y="187"/>
                  </a:lnTo>
                  <a:lnTo>
                    <a:pt x="485" y="202"/>
                  </a:lnTo>
                  <a:lnTo>
                    <a:pt x="472" y="216"/>
                  </a:lnTo>
                  <a:lnTo>
                    <a:pt x="457" y="229"/>
                  </a:lnTo>
                  <a:lnTo>
                    <a:pt x="457" y="229"/>
                  </a:lnTo>
                  <a:lnTo>
                    <a:pt x="439" y="243"/>
                  </a:lnTo>
                  <a:lnTo>
                    <a:pt x="421" y="256"/>
                  </a:lnTo>
                  <a:lnTo>
                    <a:pt x="404" y="266"/>
                  </a:lnTo>
                  <a:lnTo>
                    <a:pt x="387" y="276"/>
                  </a:lnTo>
                  <a:lnTo>
                    <a:pt x="352" y="294"/>
                  </a:lnTo>
                  <a:lnTo>
                    <a:pt x="335" y="304"/>
                  </a:lnTo>
                  <a:lnTo>
                    <a:pt x="317" y="315"/>
                  </a:lnTo>
                  <a:lnTo>
                    <a:pt x="317" y="315"/>
                  </a:lnTo>
                  <a:lnTo>
                    <a:pt x="321" y="323"/>
                  </a:lnTo>
                  <a:lnTo>
                    <a:pt x="322" y="327"/>
                  </a:lnTo>
                  <a:lnTo>
                    <a:pt x="323" y="332"/>
                  </a:lnTo>
                  <a:lnTo>
                    <a:pt x="323" y="332"/>
                  </a:lnTo>
                  <a:lnTo>
                    <a:pt x="322" y="336"/>
                  </a:lnTo>
                  <a:lnTo>
                    <a:pt x="321" y="342"/>
                  </a:lnTo>
                  <a:lnTo>
                    <a:pt x="317" y="346"/>
                  </a:lnTo>
                  <a:lnTo>
                    <a:pt x="314" y="350"/>
                  </a:lnTo>
                  <a:lnTo>
                    <a:pt x="310" y="355"/>
                  </a:lnTo>
                  <a:lnTo>
                    <a:pt x="305" y="358"/>
                  </a:lnTo>
                  <a:lnTo>
                    <a:pt x="300" y="361"/>
                  </a:lnTo>
                  <a:lnTo>
                    <a:pt x="293" y="363"/>
                  </a:lnTo>
                  <a:lnTo>
                    <a:pt x="293" y="363"/>
                  </a:lnTo>
                  <a:lnTo>
                    <a:pt x="295" y="393"/>
                  </a:lnTo>
                  <a:lnTo>
                    <a:pt x="298" y="408"/>
                  </a:lnTo>
                  <a:lnTo>
                    <a:pt x="301" y="423"/>
                  </a:lnTo>
                  <a:lnTo>
                    <a:pt x="301" y="423"/>
                  </a:lnTo>
                  <a:lnTo>
                    <a:pt x="306" y="441"/>
                  </a:lnTo>
                  <a:lnTo>
                    <a:pt x="313" y="458"/>
                  </a:lnTo>
                  <a:lnTo>
                    <a:pt x="322" y="475"/>
                  </a:lnTo>
                  <a:lnTo>
                    <a:pt x="333" y="489"/>
                  </a:lnTo>
                  <a:lnTo>
                    <a:pt x="338" y="497"/>
                  </a:lnTo>
                  <a:lnTo>
                    <a:pt x="345" y="503"/>
                  </a:lnTo>
                  <a:lnTo>
                    <a:pt x="352" y="509"/>
                  </a:lnTo>
                  <a:lnTo>
                    <a:pt x="360" y="514"/>
                  </a:lnTo>
                  <a:lnTo>
                    <a:pt x="368" y="519"/>
                  </a:lnTo>
                  <a:lnTo>
                    <a:pt x="377" y="524"/>
                  </a:lnTo>
                  <a:lnTo>
                    <a:pt x="386" y="527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397" y="530"/>
                  </a:lnTo>
                  <a:lnTo>
                    <a:pt x="403" y="533"/>
                  </a:lnTo>
                  <a:lnTo>
                    <a:pt x="407" y="536"/>
                  </a:lnTo>
                  <a:lnTo>
                    <a:pt x="409" y="540"/>
                  </a:lnTo>
                  <a:lnTo>
                    <a:pt x="410" y="546"/>
                  </a:lnTo>
                  <a:lnTo>
                    <a:pt x="410" y="546"/>
                  </a:lnTo>
                  <a:lnTo>
                    <a:pt x="408" y="552"/>
                  </a:lnTo>
                  <a:lnTo>
                    <a:pt x="405" y="558"/>
                  </a:lnTo>
                  <a:lnTo>
                    <a:pt x="400" y="561"/>
                  </a:lnTo>
                  <a:lnTo>
                    <a:pt x="397" y="562"/>
                  </a:lnTo>
                  <a:lnTo>
                    <a:pt x="394" y="562"/>
                  </a:lnTo>
                  <a:lnTo>
                    <a:pt x="302" y="562"/>
                  </a:lnTo>
                  <a:lnTo>
                    <a:pt x="302" y="562"/>
                  </a:lnTo>
                  <a:lnTo>
                    <a:pt x="147" y="562"/>
                  </a:lnTo>
                  <a:lnTo>
                    <a:pt x="147" y="562"/>
                  </a:lnTo>
                  <a:lnTo>
                    <a:pt x="141" y="561"/>
                  </a:lnTo>
                  <a:lnTo>
                    <a:pt x="137" y="559"/>
                  </a:lnTo>
                  <a:lnTo>
                    <a:pt x="133" y="554"/>
                  </a:lnTo>
                  <a:lnTo>
                    <a:pt x="130" y="550"/>
                  </a:lnTo>
                  <a:lnTo>
                    <a:pt x="130" y="550"/>
                  </a:lnTo>
                  <a:lnTo>
                    <a:pt x="130" y="547"/>
                  </a:lnTo>
                  <a:lnTo>
                    <a:pt x="130" y="543"/>
                  </a:lnTo>
                  <a:lnTo>
                    <a:pt x="133" y="537"/>
                  </a:lnTo>
                  <a:lnTo>
                    <a:pt x="137" y="533"/>
                  </a:lnTo>
                  <a:lnTo>
                    <a:pt x="139" y="531"/>
                  </a:lnTo>
                  <a:lnTo>
                    <a:pt x="142" y="530"/>
                  </a:lnTo>
                  <a:lnTo>
                    <a:pt x="142" y="530"/>
                  </a:lnTo>
                  <a:lnTo>
                    <a:pt x="153" y="527"/>
                  </a:lnTo>
                  <a:lnTo>
                    <a:pt x="162" y="524"/>
                  </a:lnTo>
                  <a:lnTo>
                    <a:pt x="172" y="519"/>
                  </a:lnTo>
                  <a:lnTo>
                    <a:pt x="180" y="514"/>
                  </a:lnTo>
                  <a:lnTo>
                    <a:pt x="187" y="509"/>
                  </a:lnTo>
                  <a:lnTo>
                    <a:pt x="195" y="503"/>
                  </a:lnTo>
                  <a:lnTo>
                    <a:pt x="201" y="497"/>
                  </a:lnTo>
                  <a:lnTo>
                    <a:pt x="207" y="490"/>
                  </a:lnTo>
                  <a:lnTo>
                    <a:pt x="218" y="475"/>
                  </a:lnTo>
                  <a:lnTo>
                    <a:pt x="227" y="458"/>
                  </a:lnTo>
                  <a:lnTo>
                    <a:pt x="233" y="441"/>
                  </a:lnTo>
                  <a:lnTo>
                    <a:pt x="239" y="423"/>
                  </a:lnTo>
                  <a:lnTo>
                    <a:pt x="239" y="423"/>
                  </a:lnTo>
                  <a:lnTo>
                    <a:pt x="242" y="408"/>
                  </a:lnTo>
                  <a:lnTo>
                    <a:pt x="244" y="393"/>
                  </a:lnTo>
                  <a:lnTo>
                    <a:pt x="247" y="363"/>
                  </a:lnTo>
                  <a:lnTo>
                    <a:pt x="247" y="363"/>
                  </a:lnTo>
                  <a:lnTo>
                    <a:pt x="241" y="360"/>
                  </a:lnTo>
                  <a:lnTo>
                    <a:pt x="235" y="358"/>
                  </a:lnTo>
                  <a:lnTo>
                    <a:pt x="230" y="355"/>
                  </a:lnTo>
                  <a:lnTo>
                    <a:pt x="225" y="350"/>
                  </a:lnTo>
                  <a:lnTo>
                    <a:pt x="222" y="346"/>
                  </a:lnTo>
                  <a:lnTo>
                    <a:pt x="220" y="342"/>
                  </a:lnTo>
                  <a:lnTo>
                    <a:pt x="218" y="336"/>
                  </a:lnTo>
                  <a:lnTo>
                    <a:pt x="218" y="332"/>
                  </a:lnTo>
                  <a:lnTo>
                    <a:pt x="218" y="332"/>
                  </a:lnTo>
                  <a:lnTo>
                    <a:pt x="218" y="327"/>
                  </a:lnTo>
                  <a:lnTo>
                    <a:pt x="220" y="322"/>
                  </a:lnTo>
                  <a:lnTo>
                    <a:pt x="222" y="318"/>
                  </a:lnTo>
                  <a:lnTo>
                    <a:pt x="224" y="314"/>
                  </a:lnTo>
                  <a:lnTo>
                    <a:pt x="224" y="314"/>
                  </a:lnTo>
                  <a:lnTo>
                    <a:pt x="208" y="302"/>
                  </a:lnTo>
                  <a:lnTo>
                    <a:pt x="191" y="292"/>
                  </a:lnTo>
                  <a:lnTo>
                    <a:pt x="157" y="275"/>
                  </a:lnTo>
                  <a:lnTo>
                    <a:pt x="140" y="266"/>
                  </a:lnTo>
                  <a:lnTo>
                    <a:pt x="123" y="256"/>
                  </a:lnTo>
                  <a:lnTo>
                    <a:pt x="105" y="243"/>
                  </a:lnTo>
                  <a:lnTo>
                    <a:pt x="87" y="229"/>
                  </a:lnTo>
                  <a:lnTo>
                    <a:pt x="87" y="229"/>
                  </a:lnTo>
                  <a:lnTo>
                    <a:pt x="72" y="216"/>
                  </a:lnTo>
                  <a:lnTo>
                    <a:pt x="59" y="202"/>
                  </a:lnTo>
                  <a:lnTo>
                    <a:pt x="46" y="187"/>
                  </a:lnTo>
                  <a:lnTo>
                    <a:pt x="35" y="171"/>
                  </a:lnTo>
                  <a:lnTo>
                    <a:pt x="25" y="155"/>
                  </a:lnTo>
                  <a:lnTo>
                    <a:pt x="17" y="137"/>
                  </a:lnTo>
                  <a:lnTo>
                    <a:pt x="9" y="121"/>
                  </a:lnTo>
                  <a:lnTo>
                    <a:pt x="2" y="102"/>
                  </a:lnTo>
                  <a:lnTo>
                    <a:pt x="2" y="102"/>
                  </a:lnTo>
                  <a:lnTo>
                    <a:pt x="0" y="95"/>
                  </a:lnTo>
                  <a:lnTo>
                    <a:pt x="1" y="87"/>
                  </a:lnTo>
                  <a:lnTo>
                    <a:pt x="1" y="87"/>
                  </a:lnTo>
                  <a:lnTo>
                    <a:pt x="4" y="78"/>
                  </a:lnTo>
                  <a:lnTo>
                    <a:pt x="8" y="72"/>
                  </a:lnTo>
                  <a:lnTo>
                    <a:pt x="8" y="72"/>
                  </a:lnTo>
                  <a:lnTo>
                    <a:pt x="13" y="65"/>
                  </a:lnTo>
                  <a:lnTo>
                    <a:pt x="20" y="61"/>
                  </a:lnTo>
                  <a:lnTo>
                    <a:pt x="20" y="61"/>
                  </a:lnTo>
                  <a:lnTo>
                    <a:pt x="28" y="58"/>
                  </a:lnTo>
                  <a:lnTo>
                    <a:pt x="36" y="58"/>
                  </a:lnTo>
                  <a:lnTo>
                    <a:pt x="123" y="58"/>
                  </a:lnTo>
                  <a:lnTo>
                    <a:pt x="123" y="58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5"/>
                  </a:lnTo>
                  <a:lnTo>
                    <a:pt x="122" y="24"/>
                  </a:lnTo>
                  <a:lnTo>
                    <a:pt x="122" y="24"/>
                  </a:lnTo>
                  <a:lnTo>
                    <a:pt x="122" y="20"/>
                  </a:lnTo>
                  <a:lnTo>
                    <a:pt x="124" y="15"/>
                  </a:lnTo>
                  <a:lnTo>
                    <a:pt x="126" y="11"/>
                  </a:lnTo>
                  <a:lnTo>
                    <a:pt x="129" y="8"/>
                  </a:lnTo>
                  <a:lnTo>
                    <a:pt x="133" y="4"/>
                  </a:lnTo>
                  <a:lnTo>
                    <a:pt x="137" y="2"/>
                  </a:lnTo>
                  <a:lnTo>
                    <a:pt x="141" y="1"/>
                  </a:lnTo>
                  <a:lnTo>
                    <a:pt x="146" y="0"/>
                  </a:lnTo>
                  <a:lnTo>
                    <a:pt x="273" y="0"/>
                  </a:lnTo>
                  <a:lnTo>
                    <a:pt x="273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7" y="0"/>
                  </a:lnTo>
                  <a:lnTo>
                    <a:pt x="398" y="0"/>
                  </a:lnTo>
                  <a:lnTo>
                    <a:pt x="398" y="0"/>
                  </a:lnTo>
                  <a:lnTo>
                    <a:pt x="403" y="1"/>
                  </a:lnTo>
                  <a:lnTo>
                    <a:pt x="408" y="2"/>
                  </a:lnTo>
                  <a:lnTo>
                    <a:pt x="411" y="5"/>
                  </a:lnTo>
                  <a:lnTo>
                    <a:pt x="416" y="8"/>
                  </a:lnTo>
                  <a:lnTo>
                    <a:pt x="418" y="12"/>
                  </a:lnTo>
                  <a:lnTo>
                    <a:pt x="420" y="16"/>
                  </a:lnTo>
                  <a:lnTo>
                    <a:pt x="422" y="21"/>
                  </a:lnTo>
                  <a:lnTo>
                    <a:pt x="422" y="25"/>
                  </a:lnTo>
                  <a:lnTo>
                    <a:pt x="422" y="25"/>
                  </a:lnTo>
                  <a:lnTo>
                    <a:pt x="421" y="58"/>
                  </a:lnTo>
                  <a:lnTo>
                    <a:pt x="421" y="58"/>
                  </a:lnTo>
                  <a:close/>
                  <a:moveTo>
                    <a:pt x="377" y="245"/>
                  </a:moveTo>
                  <a:lnTo>
                    <a:pt x="377" y="245"/>
                  </a:lnTo>
                  <a:lnTo>
                    <a:pt x="393" y="237"/>
                  </a:lnTo>
                  <a:lnTo>
                    <a:pt x="408" y="227"/>
                  </a:lnTo>
                  <a:lnTo>
                    <a:pt x="422" y="216"/>
                  </a:lnTo>
                  <a:lnTo>
                    <a:pt x="435" y="205"/>
                  </a:lnTo>
                  <a:lnTo>
                    <a:pt x="435" y="205"/>
                  </a:lnTo>
                  <a:lnTo>
                    <a:pt x="449" y="193"/>
                  </a:lnTo>
                  <a:lnTo>
                    <a:pt x="461" y="180"/>
                  </a:lnTo>
                  <a:lnTo>
                    <a:pt x="472" y="167"/>
                  </a:lnTo>
                  <a:lnTo>
                    <a:pt x="481" y="153"/>
                  </a:lnTo>
                  <a:lnTo>
                    <a:pt x="490" y="139"/>
                  </a:lnTo>
                  <a:lnTo>
                    <a:pt x="499" y="124"/>
                  </a:lnTo>
                  <a:lnTo>
                    <a:pt x="505" y="109"/>
                  </a:lnTo>
                  <a:lnTo>
                    <a:pt x="511" y="94"/>
                  </a:lnTo>
                  <a:lnTo>
                    <a:pt x="511" y="94"/>
                  </a:lnTo>
                  <a:lnTo>
                    <a:pt x="511" y="92"/>
                  </a:lnTo>
                  <a:lnTo>
                    <a:pt x="511" y="92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10" y="90"/>
                  </a:lnTo>
                  <a:lnTo>
                    <a:pt x="508" y="89"/>
                  </a:lnTo>
                  <a:lnTo>
                    <a:pt x="419" y="89"/>
                  </a:lnTo>
                  <a:lnTo>
                    <a:pt x="419" y="89"/>
                  </a:lnTo>
                  <a:lnTo>
                    <a:pt x="416" y="118"/>
                  </a:lnTo>
                  <a:lnTo>
                    <a:pt x="411" y="145"/>
                  </a:lnTo>
                  <a:lnTo>
                    <a:pt x="406" y="172"/>
                  </a:lnTo>
                  <a:lnTo>
                    <a:pt x="398" y="199"/>
                  </a:lnTo>
                  <a:lnTo>
                    <a:pt x="398" y="199"/>
                  </a:lnTo>
                  <a:lnTo>
                    <a:pt x="390" y="223"/>
                  </a:lnTo>
                  <a:lnTo>
                    <a:pt x="377" y="245"/>
                  </a:lnTo>
                  <a:lnTo>
                    <a:pt x="377" y="245"/>
                  </a:lnTo>
                  <a:close/>
                  <a:moveTo>
                    <a:pt x="125" y="89"/>
                  </a:moveTo>
                  <a:lnTo>
                    <a:pt x="36" y="89"/>
                  </a:lnTo>
                  <a:lnTo>
                    <a:pt x="36" y="89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4" y="90"/>
                  </a:lnTo>
                  <a:lnTo>
                    <a:pt x="33" y="92"/>
                  </a:lnTo>
                  <a:lnTo>
                    <a:pt x="33" y="92"/>
                  </a:lnTo>
                  <a:lnTo>
                    <a:pt x="33" y="94"/>
                  </a:lnTo>
                  <a:lnTo>
                    <a:pt x="33" y="94"/>
                  </a:lnTo>
                  <a:lnTo>
                    <a:pt x="39" y="109"/>
                  </a:lnTo>
                  <a:lnTo>
                    <a:pt x="45" y="124"/>
                  </a:lnTo>
                  <a:lnTo>
                    <a:pt x="54" y="139"/>
                  </a:lnTo>
                  <a:lnTo>
                    <a:pt x="63" y="153"/>
                  </a:lnTo>
                  <a:lnTo>
                    <a:pt x="72" y="167"/>
                  </a:lnTo>
                  <a:lnTo>
                    <a:pt x="83" y="180"/>
                  </a:lnTo>
                  <a:lnTo>
                    <a:pt x="95" y="193"/>
                  </a:lnTo>
                  <a:lnTo>
                    <a:pt x="108" y="205"/>
                  </a:lnTo>
                  <a:lnTo>
                    <a:pt x="108" y="205"/>
                  </a:lnTo>
                  <a:lnTo>
                    <a:pt x="122" y="216"/>
                  </a:lnTo>
                  <a:lnTo>
                    <a:pt x="136" y="227"/>
                  </a:lnTo>
                  <a:lnTo>
                    <a:pt x="151" y="237"/>
                  </a:lnTo>
                  <a:lnTo>
                    <a:pt x="166" y="245"/>
                  </a:lnTo>
                  <a:lnTo>
                    <a:pt x="166" y="245"/>
                  </a:lnTo>
                  <a:lnTo>
                    <a:pt x="156" y="223"/>
                  </a:lnTo>
                  <a:lnTo>
                    <a:pt x="146" y="199"/>
                  </a:lnTo>
                  <a:lnTo>
                    <a:pt x="146" y="199"/>
                  </a:lnTo>
                  <a:lnTo>
                    <a:pt x="138" y="172"/>
                  </a:lnTo>
                  <a:lnTo>
                    <a:pt x="133" y="145"/>
                  </a:lnTo>
                  <a:lnTo>
                    <a:pt x="128" y="118"/>
                  </a:lnTo>
                  <a:lnTo>
                    <a:pt x="125" y="89"/>
                  </a:lnTo>
                  <a:lnTo>
                    <a:pt x="125" y="89"/>
                  </a:lnTo>
                  <a:close/>
                  <a:moveTo>
                    <a:pt x="258" y="188"/>
                  </a:moveTo>
                  <a:lnTo>
                    <a:pt x="258" y="188"/>
                  </a:lnTo>
                  <a:lnTo>
                    <a:pt x="258" y="190"/>
                  </a:lnTo>
                  <a:lnTo>
                    <a:pt x="257" y="191"/>
                  </a:lnTo>
                  <a:lnTo>
                    <a:pt x="256" y="192"/>
                  </a:lnTo>
                  <a:lnTo>
                    <a:pt x="253" y="193"/>
                  </a:lnTo>
                  <a:lnTo>
                    <a:pt x="231" y="193"/>
                  </a:lnTo>
                  <a:lnTo>
                    <a:pt x="231" y="215"/>
                  </a:lnTo>
                  <a:lnTo>
                    <a:pt x="310" y="215"/>
                  </a:lnTo>
                  <a:lnTo>
                    <a:pt x="310" y="193"/>
                  </a:lnTo>
                  <a:lnTo>
                    <a:pt x="288" y="193"/>
                  </a:lnTo>
                  <a:lnTo>
                    <a:pt x="288" y="69"/>
                  </a:lnTo>
                  <a:lnTo>
                    <a:pt x="263" y="69"/>
                  </a:lnTo>
                  <a:lnTo>
                    <a:pt x="222" y="94"/>
                  </a:lnTo>
                  <a:lnTo>
                    <a:pt x="232" y="111"/>
                  </a:lnTo>
                  <a:lnTo>
                    <a:pt x="258" y="98"/>
                  </a:lnTo>
                  <a:lnTo>
                    <a:pt x="258" y="188"/>
                  </a:lnTo>
                  <a:lnTo>
                    <a:pt x="258" y="18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83">
              <a:extLst>
                <a:ext uri="{FF2B5EF4-FFF2-40B4-BE49-F238E27FC236}">
                  <a16:creationId xmlns:a16="http://schemas.microsoft.com/office/drawing/2014/main" id="{503AC7B3-FD02-4734-A6FF-33D5A7321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7366000" y="4324350"/>
              <a:ext cx="204788" cy="41275"/>
            </a:xfrm>
            <a:custGeom>
              <a:avLst/>
              <a:gdLst>
                <a:gd name="T0" fmla="*/ 27 w 387"/>
                <a:gd name="T1" fmla="*/ 0 h 77"/>
                <a:gd name="T2" fmla="*/ 358 w 387"/>
                <a:gd name="T3" fmla="*/ 0 h 77"/>
                <a:gd name="T4" fmla="*/ 358 w 387"/>
                <a:gd name="T5" fmla="*/ 0 h 77"/>
                <a:gd name="T6" fmla="*/ 364 w 387"/>
                <a:gd name="T7" fmla="*/ 2 h 77"/>
                <a:gd name="T8" fmla="*/ 369 w 387"/>
                <a:gd name="T9" fmla="*/ 4 h 77"/>
                <a:gd name="T10" fmla="*/ 373 w 387"/>
                <a:gd name="T11" fmla="*/ 8 h 77"/>
                <a:gd name="T12" fmla="*/ 375 w 387"/>
                <a:gd name="T13" fmla="*/ 14 h 77"/>
                <a:gd name="T14" fmla="*/ 386 w 387"/>
                <a:gd name="T15" fmla="*/ 56 h 77"/>
                <a:gd name="T16" fmla="*/ 386 w 387"/>
                <a:gd name="T17" fmla="*/ 56 h 77"/>
                <a:gd name="T18" fmla="*/ 387 w 387"/>
                <a:gd name="T19" fmla="*/ 61 h 77"/>
                <a:gd name="T20" fmla="*/ 386 w 387"/>
                <a:gd name="T21" fmla="*/ 64 h 77"/>
                <a:gd name="T22" fmla="*/ 385 w 387"/>
                <a:gd name="T23" fmla="*/ 67 h 77"/>
                <a:gd name="T24" fmla="*/ 384 w 387"/>
                <a:gd name="T25" fmla="*/ 70 h 77"/>
                <a:gd name="T26" fmla="*/ 380 w 387"/>
                <a:gd name="T27" fmla="*/ 74 h 77"/>
                <a:gd name="T28" fmla="*/ 377 w 387"/>
                <a:gd name="T29" fmla="*/ 75 h 77"/>
                <a:gd name="T30" fmla="*/ 374 w 387"/>
                <a:gd name="T31" fmla="*/ 77 h 77"/>
                <a:gd name="T32" fmla="*/ 370 w 387"/>
                <a:gd name="T33" fmla="*/ 77 h 77"/>
                <a:gd name="T34" fmla="*/ 16 w 387"/>
                <a:gd name="T35" fmla="*/ 77 h 77"/>
                <a:gd name="T36" fmla="*/ 16 w 387"/>
                <a:gd name="T37" fmla="*/ 77 h 77"/>
                <a:gd name="T38" fmla="*/ 12 w 387"/>
                <a:gd name="T39" fmla="*/ 77 h 77"/>
                <a:gd name="T40" fmla="*/ 9 w 387"/>
                <a:gd name="T41" fmla="*/ 75 h 77"/>
                <a:gd name="T42" fmla="*/ 5 w 387"/>
                <a:gd name="T43" fmla="*/ 74 h 77"/>
                <a:gd name="T44" fmla="*/ 3 w 387"/>
                <a:gd name="T45" fmla="*/ 70 h 77"/>
                <a:gd name="T46" fmla="*/ 1 w 387"/>
                <a:gd name="T47" fmla="*/ 67 h 77"/>
                <a:gd name="T48" fmla="*/ 0 w 387"/>
                <a:gd name="T49" fmla="*/ 64 h 77"/>
                <a:gd name="T50" fmla="*/ 0 w 387"/>
                <a:gd name="T51" fmla="*/ 61 h 77"/>
                <a:gd name="T52" fmla="*/ 0 w 387"/>
                <a:gd name="T53" fmla="*/ 56 h 77"/>
                <a:gd name="T54" fmla="*/ 12 w 387"/>
                <a:gd name="T55" fmla="*/ 14 h 77"/>
                <a:gd name="T56" fmla="*/ 12 w 387"/>
                <a:gd name="T57" fmla="*/ 14 h 77"/>
                <a:gd name="T58" fmla="*/ 14 w 387"/>
                <a:gd name="T59" fmla="*/ 8 h 77"/>
                <a:gd name="T60" fmla="*/ 17 w 387"/>
                <a:gd name="T61" fmla="*/ 4 h 77"/>
                <a:gd name="T62" fmla="*/ 22 w 387"/>
                <a:gd name="T63" fmla="*/ 2 h 77"/>
                <a:gd name="T64" fmla="*/ 27 w 387"/>
                <a:gd name="T65" fmla="*/ 0 h 77"/>
                <a:gd name="T66" fmla="*/ 27 w 387"/>
                <a:gd name="T67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7" h="77">
                  <a:moveTo>
                    <a:pt x="27" y="0"/>
                  </a:moveTo>
                  <a:lnTo>
                    <a:pt x="358" y="0"/>
                  </a:lnTo>
                  <a:lnTo>
                    <a:pt x="358" y="0"/>
                  </a:lnTo>
                  <a:lnTo>
                    <a:pt x="364" y="2"/>
                  </a:lnTo>
                  <a:lnTo>
                    <a:pt x="369" y="4"/>
                  </a:lnTo>
                  <a:lnTo>
                    <a:pt x="373" y="8"/>
                  </a:lnTo>
                  <a:lnTo>
                    <a:pt x="375" y="14"/>
                  </a:lnTo>
                  <a:lnTo>
                    <a:pt x="386" y="56"/>
                  </a:lnTo>
                  <a:lnTo>
                    <a:pt x="386" y="56"/>
                  </a:lnTo>
                  <a:lnTo>
                    <a:pt x="387" y="61"/>
                  </a:lnTo>
                  <a:lnTo>
                    <a:pt x="386" y="64"/>
                  </a:lnTo>
                  <a:lnTo>
                    <a:pt x="385" y="67"/>
                  </a:lnTo>
                  <a:lnTo>
                    <a:pt x="384" y="70"/>
                  </a:lnTo>
                  <a:lnTo>
                    <a:pt x="380" y="74"/>
                  </a:lnTo>
                  <a:lnTo>
                    <a:pt x="377" y="75"/>
                  </a:lnTo>
                  <a:lnTo>
                    <a:pt x="374" y="77"/>
                  </a:lnTo>
                  <a:lnTo>
                    <a:pt x="370" y="77"/>
                  </a:lnTo>
                  <a:lnTo>
                    <a:pt x="16" y="77"/>
                  </a:lnTo>
                  <a:lnTo>
                    <a:pt x="16" y="77"/>
                  </a:lnTo>
                  <a:lnTo>
                    <a:pt x="12" y="77"/>
                  </a:lnTo>
                  <a:lnTo>
                    <a:pt x="9" y="75"/>
                  </a:lnTo>
                  <a:lnTo>
                    <a:pt x="5" y="74"/>
                  </a:lnTo>
                  <a:lnTo>
                    <a:pt x="3" y="70"/>
                  </a:lnTo>
                  <a:lnTo>
                    <a:pt x="1" y="67"/>
                  </a:lnTo>
                  <a:lnTo>
                    <a:pt x="0" y="64"/>
                  </a:lnTo>
                  <a:lnTo>
                    <a:pt x="0" y="61"/>
                  </a:lnTo>
                  <a:lnTo>
                    <a:pt x="0" y="56"/>
                  </a:lnTo>
                  <a:lnTo>
                    <a:pt x="12" y="14"/>
                  </a:lnTo>
                  <a:lnTo>
                    <a:pt x="12" y="14"/>
                  </a:lnTo>
                  <a:lnTo>
                    <a:pt x="14" y="8"/>
                  </a:lnTo>
                  <a:lnTo>
                    <a:pt x="17" y="4"/>
                  </a:lnTo>
                  <a:lnTo>
                    <a:pt x="22" y="2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31C6FAC6-EC95-49F5-964D-F18CC5933667}"/>
              </a:ext>
            </a:extLst>
          </p:cNvPr>
          <p:cNvGrpSpPr/>
          <p:nvPr/>
        </p:nvGrpSpPr>
        <p:grpSpPr>
          <a:xfrm>
            <a:off x="4435252" y="2917102"/>
            <a:ext cx="263800" cy="267270"/>
            <a:chOff x="3175" y="1735138"/>
            <a:chExt cx="361950" cy="366712"/>
          </a:xfrm>
          <a:solidFill>
            <a:schemeClr val="bg1"/>
          </a:solidFill>
        </p:grpSpPr>
        <p:sp>
          <p:nvSpPr>
            <p:cNvPr id="45" name="Freeform 195">
              <a:extLst>
                <a:ext uri="{FF2B5EF4-FFF2-40B4-BE49-F238E27FC236}">
                  <a16:creationId xmlns:a16="http://schemas.microsoft.com/office/drawing/2014/main" id="{38979099-0486-45B8-BF91-719E6B345D1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3188" y="1882775"/>
              <a:ext cx="161925" cy="219075"/>
            </a:xfrm>
            <a:custGeom>
              <a:avLst/>
              <a:gdLst>
                <a:gd name="T0" fmla="*/ 271 w 304"/>
                <a:gd name="T1" fmla="*/ 55 h 415"/>
                <a:gd name="T2" fmla="*/ 286 w 304"/>
                <a:gd name="T3" fmla="*/ 81 h 415"/>
                <a:gd name="T4" fmla="*/ 293 w 304"/>
                <a:gd name="T5" fmla="*/ 114 h 415"/>
                <a:gd name="T6" fmla="*/ 212 w 304"/>
                <a:gd name="T7" fmla="*/ 126 h 415"/>
                <a:gd name="T8" fmla="*/ 206 w 304"/>
                <a:gd name="T9" fmla="*/ 101 h 415"/>
                <a:gd name="T10" fmla="*/ 199 w 304"/>
                <a:gd name="T11" fmla="*/ 92 h 415"/>
                <a:gd name="T12" fmla="*/ 177 w 304"/>
                <a:gd name="T13" fmla="*/ 84 h 415"/>
                <a:gd name="T14" fmla="*/ 166 w 304"/>
                <a:gd name="T15" fmla="*/ 157 h 415"/>
                <a:gd name="T16" fmla="*/ 205 w 304"/>
                <a:gd name="T17" fmla="*/ 167 h 415"/>
                <a:gd name="T18" fmla="*/ 262 w 304"/>
                <a:gd name="T19" fmla="*/ 192 h 415"/>
                <a:gd name="T20" fmla="*/ 282 w 304"/>
                <a:gd name="T21" fmla="*/ 208 h 415"/>
                <a:gd name="T22" fmla="*/ 297 w 304"/>
                <a:gd name="T23" fmla="*/ 233 h 415"/>
                <a:gd name="T24" fmla="*/ 304 w 304"/>
                <a:gd name="T25" fmla="*/ 263 h 415"/>
                <a:gd name="T26" fmla="*/ 304 w 304"/>
                <a:gd name="T27" fmla="*/ 287 h 415"/>
                <a:gd name="T28" fmla="*/ 296 w 304"/>
                <a:gd name="T29" fmla="*/ 320 h 415"/>
                <a:gd name="T30" fmla="*/ 279 w 304"/>
                <a:gd name="T31" fmla="*/ 347 h 415"/>
                <a:gd name="T32" fmla="*/ 261 w 304"/>
                <a:gd name="T33" fmla="*/ 362 h 415"/>
                <a:gd name="T34" fmla="*/ 224 w 304"/>
                <a:gd name="T35" fmla="*/ 380 h 415"/>
                <a:gd name="T36" fmla="*/ 180 w 304"/>
                <a:gd name="T37" fmla="*/ 390 h 415"/>
                <a:gd name="T38" fmla="*/ 139 w 304"/>
                <a:gd name="T39" fmla="*/ 415 h 415"/>
                <a:gd name="T40" fmla="*/ 124 w 304"/>
                <a:gd name="T41" fmla="*/ 389 h 415"/>
                <a:gd name="T42" fmla="*/ 83 w 304"/>
                <a:gd name="T43" fmla="*/ 379 h 415"/>
                <a:gd name="T44" fmla="*/ 47 w 304"/>
                <a:gd name="T45" fmla="*/ 361 h 415"/>
                <a:gd name="T46" fmla="*/ 28 w 304"/>
                <a:gd name="T47" fmla="*/ 344 h 415"/>
                <a:gd name="T48" fmla="*/ 10 w 304"/>
                <a:gd name="T49" fmla="*/ 314 h 415"/>
                <a:gd name="T50" fmla="*/ 1 w 304"/>
                <a:gd name="T51" fmla="*/ 277 h 415"/>
                <a:gd name="T52" fmla="*/ 90 w 304"/>
                <a:gd name="T53" fmla="*/ 264 h 415"/>
                <a:gd name="T54" fmla="*/ 98 w 304"/>
                <a:gd name="T55" fmla="*/ 299 h 415"/>
                <a:gd name="T56" fmla="*/ 105 w 304"/>
                <a:gd name="T57" fmla="*/ 308 h 415"/>
                <a:gd name="T58" fmla="*/ 127 w 304"/>
                <a:gd name="T59" fmla="*/ 316 h 415"/>
                <a:gd name="T60" fmla="*/ 139 w 304"/>
                <a:gd name="T61" fmla="*/ 237 h 415"/>
                <a:gd name="T62" fmla="*/ 85 w 304"/>
                <a:gd name="T63" fmla="*/ 223 h 415"/>
                <a:gd name="T64" fmla="*/ 47 w 304"/>
                <a:gd name="T65" fmla="*/ 205 h 415"/>
                <a:gd name="T66" fmla="*/ 29 w 304"/>
                <a:gd name="T67" fmla="*/ 189 h 415"/>
                <a:gd name="T68" fmla="*/ 14 w 304"/>
                <a:gd name="T69" fmla="*/ 165 h 415"/>
                <a:gd name="T70" fmla="*/ 6 w 304"/>
                <a:gd name="T71" fmla="*/ 138 h 415"/>
                <a:gd name="T72" fmla="*/ 6 w 304"/>
                <a:gd name="T73" fmla="*/ 115 h 415"/>
                <a:gd name="T74" fmla="*/ 15 w 304"/>
                <a:gd name="T75" fmla="*/ 84 h 415"/>
                <a:gd name="T76" fmla="*/ 33 w 304"/>
                <a:gd name="T77" fmla="*/ 57 h 415"/>
                <a:gd name="T78" fmla="*/ 52 w 304"/>
                <a:gd name="T79" fmla="*/ 41 h 415"/>
                <a:gd name="T80" fmla="*/ 88 w 304"/>
                <a:gd name="T81" fmla="*/ 26 h 415"/>
                <a:gd name="T82" fmla="*/ 139 w 304"/>
                <a:gd name="T83" fmla="*/ 20 h 415"/>
                <a:gd name="T84" fmla="*/ 143 w 304"/>
                <a:gd name="T85" fmla="*/ 1 h 415"/>
                <a:gd name="T86" fmla="*/ 158 w 304"/>
                <a:gd name="T87" fmla="*/ 2 h 415"/>
                <a:gd name="T88" fmla="*/ 166 w 304"/>
                <a:gd name="T89" fmla="*/ 20 h 415"/>
                <a:gd name="T90" fmla="*/ 174 w 304"/>
                <a:gd name="T91" fmla="*/ 20 h 415"/>
                <a:gd name="T92" fmla="*/ 213 w 304"/>
                <a:gd name="T93" fmla="*/ 25 h 415"/>
                <a:gd name="T94" fmla="*/ 246 w 304"/>
                <a:gd name="T95" fmla="*/ 36 h 415"/>
                <a:gd name="T96" fmla="*/ 264 w 304"/>
                <a:gd name="T97" fmla="*/ 49 h 415"/>
                <a:gd name="T98" fmla="*/ 128 w 304"/>
                <a:gd name="T99" fmla="*/ 82 h 415"/>
                <a:gd name="T100" fmla="*/ 105 w 304"/>
                <a:gd name="T101" fmla="*/ 90 h 415"/>
                <a:gd name="T102" fmla="*/ 97 w 304"/>
                <a:gd name="T103" fmla="*/ 100 h 415"/>
                <a:gd name="T104" fmla="*/ 95 w 304"/>
                <a:gd name="T105" fmla="*/ 120 h 415"/>
                <a:gd name="T106" fmla="*/ 105 w 304"/>
                <a:gd name="T107" fmla="*/ 136 h 415"/>
                <a:gd name="T108" fmla="*/ 118 w 304"/>
                <a:gd name="T109" fmla="*/ 143 h 415"/>
                <a:gd name="T110" fmla="*/ 139 w 304"/>
                <a:gd name="T111" fmla="*/ 81 h 415"/>
                <a:gd name="T112" fmla="*/ 178 w 304"/>
                <a:gd name="T113" fmla="*/ 317 h 415"/>
                <a:gd name="T114" fmla="*/ 204 w 304"/>
                <a:gd name="T115" fmla="*/ 310 h 415"/>
                <a:gd name="T116" fmla="*/ 213 w 304"/>
                <a:gd name="T117" fmla="*/ 300 h 415"/>
                <a:gd name="T118" fmla="*/ 215 w 304"/>
                <a:gd name="T119" fmla="*/ 279 h 415"/>
                <a:gd name="T120" fmla="*/ 205 w 304"/>
                <a:gd name="T121" fmla="*/ 261 h 415"/>
                <a:gd name="T122" fmla="*/ 188 w 304"/>
                <a:gd name="T123" fmla="*/ 252 h 415"/>
                <a:gd name="T124" fmla="*/ 166 w 304"/>
                <a:gd name="T125" fmla="*/ 318 h 4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04" h="415">
                  <a:moveTo>
                    <a:pt x="264" y="49"/>
                  </a:moveTo>
                  <a:lnTo>
                    <a:pt x="264" y="49"/>
                  </a:lnTo>
                  <a:lnTo>
                    <a:pt x="271" y="55"/>
                  </a:lnTo>
                  <a:lnTo>
                    <a:pt x="277" y="64"/>
                  </a:lnTo>
                  <a:lnTo>
                    <a:pt x="283" y="73"/>
                  </a:lnTo>
                  <a:lnTo>
                    <a:pt x="286" y="81"/>
                  </a:lnTo>
                  <a:lnTo>
                    <a:pt x="289" y="91"/>
                  </a:lnTo>
                  <a:lnTo>
                    <a:pt x="292" y="102"/>
                  </a:lnTo>
                  <a:lnTo>
                    <a:pt x="293" y="114"/>
                  </a:lnTo>
                  <a:lnTo>
                    <a:pt x="294" y="126"/>
                  </a:lnTo>
                  <a:lnTo>
                    <a:pt x="212" y="126"/>
                  </a:lnTo>
                  <a:lnTo>
                    <a:pt x="212" y="126"/>
                  </a:lnTo>
                  <a:lnTo>
                    <a:pt x="211" y="116"/>
                  </a:lnTo>
                  <a:lnTo>
                    <a:pt x="209" y="108"/>
                  </a:lnTo>
                  <a:lnTo>
                    <a:pt x="206" y="101"/>
                  </a:lnTo>
                  <a:lnTo>
                    <a:pt x="202" y="94"/>
                  </a:lnTo>
                  <a:lnTo>
                    <a:pt x="202" y="94"/>
                  </a:lnTo>
                  <a:lnTo>
                    <a:pt x="199" y="92"/>
                  </a:lnTo>
                  <a:lnTo>
                    <a:pt x="195" y="90"/>
                  </a:lnTo>
                  <a:lnTo>
                    <a:pt x="188" y="86"/>
                  </a:lnTo>
                  <a:lnTo>
                    <a:pt x="177" y="84"/>
                  </a:lnTo>
                  <a:lnTo>
                    <a:pt x="166" y="81"/>
                  </a:lnTo>
                  <a:lnTo>
                    <a:pt x="166" y="157"/>
                  </a:lnTo>
                  <a:lnTo>
                    <a:pt x="166" y="157"/>
                  </a:lnTo>
                  <a:lnTo>
                    <a:pt x="188" y="162"/>
                  </a:lnTo>
                  <a:lnTo>
                    <a:pt x="205" y="167"/>
                  </a:lnTo>
                  <a:lnTo>
                    <a:pt x="205" y="167"/>
                  </a:lnTo>
                  <a:lnTo>
                    <a:pt x="227" y="174"/>
                  </a:lnTo>
                  <a:lnTo>
                    <a:pt x="246" y="183"/>
                  </a:lnTo>
                  <a:lnTo>
                    <a:pt x="262" y="192"/>
                  </a:lnTo>
                  <a:lnTo>
                    <a:pt x="274" y="201"/>
                  </a:lnTo>
                  <a:lnTo>
                    <a:pt x="274" y="201"/>
                  </a:lnTo>
                  <a:lnTo>
                    <a:pt x="282" y="208"/>
                  </a:lnTo>
                  <a:lnTo>
                    <a:pt x="287" y="216"/>
                  </a:lnTo>
                  <a:lnTo>
                    <a:pt x="293" y="224"/>
                  </a:lnTo>
                  <a:lnTo>
                    <a:pt x="297" y="233"/>
                  </a:lnTo>
                  <a:lnTo>
                    <a:pt x="300" y="242"/>
                  </a:lnTo>
                  <a:lnTo>
                    <a:pt x="303" y="252"/>
                  </a:lnTo>
                  <a:lnTo>
                    <a:pt x="304" y="263"/>
                  </a:lnTo>
                  <a:lnTo>
                    <a:pt x="304" y="273"/>
                  </a:lnTo>
                  <a:lnTo>
                    <a:pt x="304" y="273"/>
                  </a:lnTo>
                  <a:lnTo>
                    <a:pt x="304" y="287"/>
                  </a:lnTo>
                  <a:lnTo>
                    <a:pt x="303" y="299"/>
                  </a:lnTo>
                  <a:lnTo>
                    <a:pt x="299" y="310"/>
                  </a:lnTo>
                  <a:lnTo>
                    <a:pt x="296" y="320"/>
                  </a:lnTo>
                  <a:lnTo>
                    <a:pt x="292" y="330"/>
                  </a:lnTo>
                  <a:lnTo>
                    <a:pt x="286" y="339"/>
                  </a:lnTo>
                  <a:lnTo>
                    <a:pt x="279" y="347"/>
                  </a:lnTo>
                  <a:lnTo>
                    <a:pt x="271" y="354"/>
                  </a:lnTo>
                  <a:lnTo>
                    <a:pt x="271" y="354"/>
                  </a:lnTo>
                  <a:lnTo>
                    <a:pt x="261" y="362"/>
                  </a:lnTo>
                  <a:lnTo>
                    <a:pt x="249" y="370"/>
                  </a:lnTo>
                  <a:lnTo>
                    <a:pt x="237" y="375"/>
                  </a:lnTo>
                  <a:lnTo>
                    <a:pt x="224" y="380"/>
                  </a:lnTo>
                  <a:lnTo>
                    <a:pt x="210" y="385"/>
                  </a:lnTo>
                  <a:lnTo>
                    <a:pt x="195" y="388"/>
                  </a:lnTo>
                  <a:lnTo>
                    <a:pt x="180" y="390"/>
                  </a:lnTo>
                  <a:lnTo>
                    <a:pt x="166" y="391"/>
                  </a:lnTo>
                  <a:lnTo>
                    <a:pt x="166" y="415"/>
                  </a:lnTo>
                  <a:lnTo>
                    <a:pt x="139" y="415"/>
                  </a:lnTo>
                  <a:lnTo>
                    <a:pt x="139" y="390"/>
                  </a:lnTo>
                  <a:lnTo>
                    <a:pt x="139" y="390"/>
                  </a:lnTo>
                  <a:lnTo>
                    <a:pt x="124" y="389"/>
                  </a:lnTo>
                  <a:lnTo>
                    <a:pt x="109" y="387"/>
                  </a:lnTo>
                  <a:lnTo>
                    <a:pt x="96" y="384"/>
                  </a:lnTo>
                  <a:lnTo>
                    <a:pt x="83" y="379"/>
                  </a:lnTo>
                  <a:lnTo>
                    <a:pt x="70" y="374"/>
                  </a:lnTo>
                  <a:lnTo>
                    <a:pt x="58" y="367"/>
                  </a:lnTo>
                  <a:lnTo>
                    <a:pt x="47" y="361"/>
                  </a:lnTo>
                  <a:lnTo>
                    <a:pt x="37" y="352"/>
                  </a:lnTo>
                  <a:lnTo>
                    <a:pt x="37" y="352"/>
                  </a:lnTo>
                  <a:lnTo>
                    <a:pt x="28" y="344"/>
                  </a:lnTo>
                  <a:lnTo>
                    <a:pt x="22" y="335"/>
                  </a:lnTo>
                  <a:lnTo>
                    <a:pt x="15" y="325"/>
                  </a:lnTo>
                  <a:lnTo>
                    <a:pt x="10" y="314"/>
                  </a:lnTo>
                  <a:lnTo>
                    <a:pt x="5" y="303"/>
                  </a:lnTo>
                  <a:lnTo>
                    <a:pt x="2" y="290"/>
                  </a:lnTo>
                  <a:lnTo>
                    <a:pt x="1" y="277"/>
                  </a:lnTo>
                  <a:lnTo>
                    <a:pt x="0" y="264"/>
                  </a:lnTo>
                  <a:lnTo>
                    <a:pt x="90" y="264"/>
                  </a:lnTo>
                  <a:lnTo>
                    <a:pt x="90" y="264"/>
                  </a:lnTo>
                  <a:lnTo>
                    <a:pt x="93" y="277"/>
                  </a:lnTo>
                  <a:lnTo>
                    <a:pt x="95" y="289"/>
                  </a:lnTo>
                  <a:lnTo>
                    <a:pt x="98" y="299"/>
                  </a:lnTo>
                  <a:lnTo>
                    <a:pt x="103" y="305"/>
                  </a:lnTo>
                  <a:lnTo>
                    <a:pt x="103" y="305"/>
                  </a:lnTo>
                  <a:lnTo>
                    <a:pt x="105" y="308"/>
                  </a:lnTo>
                  <a:lnTo>
                    <a:pt x="108" y="311"/>
                  </a:lnTo>
                  <a:lnTo>
                    <a:pt x="117" y="314"/>
                  </a:lnTo>
                  <a:lnTo>
                    <a:pt x="127" y="316"/>
                  </a:lnTo>
                  <a:lnTo>
                    <a:pt x="139" y="318"/>
                  </a:lnTo>
                  <a:lnTo>
                    <a:pt x="139" y="237"/>
                  </a:lnTo>
                  <a:lnTo>
                    <a:pt x="139" y="237"/>
                  </a:lnTo>
                  <a:lnTo>
                    <a:pt x="111" y="231"/>
                  </a:lnTo>
                  <a:lnTo>
                    <a:pt x="98" y="228"/>
                  </a:lnTo>
                  <a:lnTo>
                    <a:pt x="85" y="223"/>
                  </a:lnTo>
                  <a:lnTo>
                    <a:pt x="72" y="218"/>
                  </a:lnTo>
                  <a:lnTo>
                    <a:pt x="59" y="211"/>
                  </a:lnTo>
                  <a:lnTo>
                    <a:pt x="47" y="205"/>
                  </a:lnTo>
                  <a:lnTo>
                    <a:pt x="36" y="196"/>
                  </a:lnTo>
                  <a:lnTo>
                    <a:pt x="36" y="196"/>
                  </a:lnTo>
                  <a:lnTo>
                    <a:pt x="29" y="189"/>
                  </a:lnTo>
                  <a:lnTo>
                    <a:pt x="23" y="182"/>
                  </a:lnTo>
                  <a:lnTo>
                    <a:pt x="17" y="174"/>
                  </a:lnTo>
                  <a:lnTo>
                    <a:pt x="14" y="165"/>
                  </a:lnTo>
                  <a:lnTo>
                    <a:pt x="11" y="157"/>
                  </a:lnTo>
                  <a:lnTo>
                    <a:pt x="7" y="148"/>
                  </a:lnTo>
                  <a:lnTo>
                    <a:pt x="6" y="138"/>
                  </a:lnTo>
                  <a:lnTo>
                    <a:pt x="6" y="127"/>
                  </a:lnTo>
                  <a:lnTo>
                    <a:pt x="6" y="127"/>
                  </a:lnTo>
                  <a:lnTo>
                    <a:pt x="6" y="115"/>
                  </a:lnTo>
                  <a:lnTo>
                    <a:pt x="8" y="104"/>
                  </a:lnTo>
                  <a:lnTo>
                    <a:pt x="11" y="94"/>
                  </a:lnTo>
                  <a:lnTo>
                    <a:pt x="15" y="84"/>
                  </a:lnTo>
                  <a:lnTo>
                    <a:pt x="19" y="75"/>
                  </a:lnTo>
                  <a:lnTo>
                    <a:pt x="26" y="66"/>
                  </a:lnTo>
                  <a:lnTo>
                    <a:pt x="33" y="57"/>
                  </a:lnTo>
                  <a:lnTo>
                    <a:pt x="41" y="50"/>
                  </a:lnTo>
                  <a:lnTo>
                    <a:pt x="41" y="50"/>
                  </a:lnTo>
                  <a:lnTo>
                    <a:pt x="52" y="41"/>
                  </a:lnTo>
                  <a:lnTo>
                    <a:pt x="64" y="34"/>
                  </a:lnTo>
                  <a:lnTo>
                    <a:pt x="76" y="29"/>
                  </a:lnTo>
                  <a:lnTo>
                    <a:pt x="88" y="26"/>
                  </a:lnTo>
                  <a:lnTo>
                    <a:pt x="100" y="24"/>
                  </a:lnTo>
                  <a:lnTo>
                    <a:pt x="112" y="21"/>
                  </a:lnTo>
                  <a:lnTo>
                    <a:pt x="139" y="20"/>
                  </a:lnTo>
                  <a:lnTo>
                    <a:pt x="139" y="0"/>
                  </a:lnTo>
                  <a:lnTo>
                    <a:pt x="139" y="0"/>
                  </a:lnTo>
                  <a:lnTo>
                    <a:pt x="143" y="1"/>
                  </a:lnTo>
                  <a:lnTo>
                    <a:pt x="148" y="2"/>
                  </a:lnTo>
                  <a:lnTo>
                    <a:pt x="153" y="2"/>
                  </a:lnTo>
                  <a:lnTo>
                    <a:pt x="158" y="2"/>
                  </a:lnTo>
                  <a:lnTo>
                    <a:pt x="158" y="2"/>
                  </a:lnTo>
                  <a:lnTo>
                    <a:pt x="166" y="0"/>
                  </a:lnTo>
                  <a:lnTo>
                    <a:pt x="166" y="20"/>
                  </a:lnTo>
                  <a:lnTo>
                    <a:pt x="166" y="20"/>
                  </a:lnTo>
                  <a:lnTo>
                    <a:pt x="174" y="20"/>
                  </a:lnTo>
                  <a:lnTo>
                    <a:pt x="174" y="20"/>
                  </a:lnTo>
                  <a:lnTo>
                    <a:pt x="188" y="20"/>
                  </a:lnTo>
                  <a:lnTo>
                    <a:pt x="201" y="22"/>
                  </a:lnTo>
                  <a:lnTo>
                    <a:pt x="213" y="25"/>
                  </a:lnTo>
                  <a:lnTo>
                    <a:pt x="225" y="28"/>
                  </a:lnTo>
                  <a:lnTo>
                    <a:pt x="236" y="31"/>
                  </a:lnTo>
                  <a:lnTo>
                    <a:pt x="246" y="36"/>
                  </a:lnTo>
                  <a:lnTo>
                    <a:pt x="256" y="42"/>
                  </a:lnTo>
                  <a:lnTo>
                    <a:pt x="264" y="49"/>
                  </a:lnTo>
                  <a:lnTo>
                    <a:pt x="264" y="49"/>
                  </a:lnTo>
                  <a:close/>
                  <a:moveTo>
                    <a:pt x="139" y="81"/>
                  </a:moveTo>
                  <a:lnTo>
                    <a:pt x="139" y="81"/>
                  </a:lnTo>
                  <a:lnTo>
                    <a:pt x="128" y="82"/>
                  </a:lnTo>
                  <a:lnTo>
                    <a:pt x="119" y="85"/>
                  </a:lnTo>
                  <a:lnTo>
                    <a:pt x="111" y="87"/>
                  </a:lnTo>
                  <a:lnTo>
                    <a:pt x="105" y="90"/>
                  </a:lnTo>
                  <a:lnTo>
                    <a:pt x="105" y="90"/>
                  </a:lnTo>
                  <a:lnTo>
                    <a:pt x="100" y="94"/>
                  </a:lnTo>
                  <a:lnTo>
                    <a:pt x="97" y="100"/>
                  </a:lnTo>
                  <a:lnTo>
                    <a:pt x="95" y="106"/>
                  </a:lnTo>
                  <a:lnTo>
                    <a:pt x="94" y="113"/>
                  </a:lnTo>
                  <a:lnTo>
                    <a:pt x="95" y="120"/>
                  </a:lnTo>
                  <a:lnTo>
                    <a:pt x="97" y="125"/>
                  </a:lnTo>
                  <a:lnTo>
                    <a:pt x="100" y="130"/>
                  </a:lnTo>
                  <a:lnTo>
                    <a:pt x="105" y="136"/>
                  </a:lnTo>
                  <a:lnTo>
                    <a:pt x="105" y="136"/>
                  </a:lnTo>
                  <a:lnTo>
                    <a:pt x="110" y="139"/>
                  </a:lnTo>
                  <a:lnTo>
                    <a:pt x="118" y="143"/>
                  </a:lnTo>
                  <a:lnTo>
                    <a:pt x="139" y="149"/>
                  </a:lnTo>
                  <a:lnTo>
                    <a:pt x="139" y="81"/>
                  </a:lnTo>
                  <a:lnTo>
                    <a:pt x="139" y="81"/>
                  </a:lnTo>
                  <a:close/>
                  <a:moveTo>
                    <a:pt x="166" y="318"/>
                  </a:moveTo>
                  <a:lnTo>
                    <a:pt x="166" y="318"/>
                  </a:lnTo>
                  <a:lnTo>
                    <a:pt x="178" y="317"/>
                  </a:lnTo>
                  <a:lnTo>
                    <a:pt x="189" y="316"/>
                  </a:lnTo>
                  <a:lnTo>
                    <a:pt x="198" y="313"/>
                  </a:lnTo>
                  <a:lnTo>
                    <a:pt x="204" y="310"/>
                  </a:lnTo>
                  <a:lnTo>
                    <a:pt x="204" y="310"/>
                  </a:lnTo>
                  <a:lnTo>
                    <a:pt x="209" y="305"/>
                  </a:lnTo>
                  <a:lnTo>
                    <a:pt x="213" y="300"/>
                  </a:lnTo>
                  <a:lnTo>
                    <a:pt x="215" y="293"/>
                  </a:lnTo>
                  <a:lnTo>
                    <a:pt x="216" y="287"/>
                  </a:lnTo>
                  <a:lnTo>
                    <a:pt x="215" y="279"/>
                  </a:lnTo>
                  <a:lnTo>
                    <a:pt x="213" y="272"/>
                  </a:lnTo>
                  <a:lnTo>
                    <a:pt x="210" y="267"/>
                  </a:lnTo>
                  <a:lnTo>
                    <a:pt x="205" y="261"/>
                  </a:lnTo>
                  <a:lnTo>
                    <a:pt x="205" y="261"/>
                  </a:lnTo>
                  <a:lnTo>
                    <a:pt x="198" y="256"/>
                  </a:lnTo>
                  <a:lnTo>
                    <a:pt x="188" y="252"/>
                  </a:lnTo>
                  <a:lnTo>
                    <a:pt x="177" y="247"/>
                  </a:lnTo>
                  <a:lnTo>
                    <a:pt x="166" y="244"/>
                  </a:lnTo>
                  <a:lnTo>
                    <a:pt x="166" y="318"/>
                  </a:lnTo>
                  <a:lnTo>
                    <a:pt x="166" y="31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196">
              <a:extLst>
                <a:ext uri="{FF2B5EF4-FFF2-40B4-BE49-F238E27FC236}">
                  <a16:creationId xmlns:a16="http://schemas.microsoft.com/office/drawing/2014/main" id="{96E7BB83-7EA6-4B51-9D54-51180EF216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5" y="1735138"/>
              <a:ext cx="361950" cy="134938"/>
            </a:xfrm>
            <a:custGeom>
              <a:avLst/>
              <a:gdLst>
                <a:gd name="T0" fmla="*/ 658 w 686"/>
                <a:gd name="T1" fmla="*/ 239 h 255"/>
                <a:gd name="T2" fmla="*/ 634 w 686"/>
                <a:gd name="T3" fmla="*/ 228 h 255"/>
                <a:gd name="T4" fmla="*/ 593 w 686"/>
                <a:gd name="T5" fmla="*/ 223 h 255"/>
                <a:gd name="T6" fmla="*/ 542 w 686"/>
                <a:gd name="T7" fmla="*/ 229 h 255"/>
                <a:gd name="T8" fmla="*/ 520 w 686"/>
                <a:gd name="T9" fmla="*/ 239 h 255"/>
                <a:gd name="T10" fmla="*/ 520 w 686"/>
                <a:gd name="T11" fmla="*/ 246 h 255"/>
                <a:gd name="T12" fmla="*/ 511 w 686"/>
                <a:gd name="T13" fmla="*/ 253 h 255"/>
                <a:gd name="T14" fmla="*/ 502 w 686"/>
                <a:gd name="T15" fmla="*/ 252 h 255"/>
                <a:gd name="T16" fmla="*/ 498 w 686"/>
                <a:gd name="T17" fmla="*/ 245 h 255"/>
                <a:gd name="T18" fmla="*/ 491 w 686"/>
                <a:gd name="T19" fmla="*/ 237 h 255"/>
                <a:gd name="T20" fmla="*/ 466 w 686"/>
                <a:gd name="T21" fmla="*/ 227 h 255"/>
                <a:gd name="T22" fmla="*/ 405 w 686"/>
                <a:gd name="T23" fmla="*/ 224 h 255"/>
                <a:gd name="T24" fmla="*/ 368 w 686"/>
                <a:gd name="T25" fmla="*/ 233 h 255"/>
                <a:gd name="T26" fmla="*/ 354 w 686"/>
                <a:gd name="T27" fmla="*/ 244 h 255"/>
                <a:gd name="T28" fmla="*/ 350 w 686"/>
                <a:gd name="T29" fmla="*/ 251 h 255"/>
                <a:gd name="T30" fmla="*/ 343 w 686"/>
                <a:gd name="T31" fmla="*/ 255 h 255"/>
                <a:gd name="T32" fmla="*/ 333 w 686"/>
                <a:gd name="T33" fmla="*/ 248 h 255"/>
                <a:gd name="T34" fmla="*/ 332 w 686"/>
                <a:gd name="T35" fmla="*/ 240 h 255"/>
                <a:gd name="T36" fmla="*/ 310 w 686"/>
                <a:gd name="T37" fmla="*/ 229 h 255"/>
                <a:gd name="T38" fmla="*/ 261 w 686"/>
                <a:gd name="T39" fmla="*/ 223 h 255"/>
                <a:gd name="T40" fmla="*/ 210 w 686"/>
                <a:gd name="T41" fmla="*/ 229 h 255"/>
                <a:gd name="T42" fmla="*/ 189 w 686"/>
                <a:gd name="T43" fmla="*/ 240 h 255"/>
                <a:gd name="T44" fmla="*/ 187 w 686"/>
                <a:gd name="T45" fmla="*/ 245 h 255"/>
                <a:gd name="T46" fmla="*/ 180 w 686"/>
                <a:gd name="T47" fmla="*/ 253 h 255"/>
                <a:gd name="T48" fmla="*/ 171 w 686"/>
                <a:gd name="T49" fmla="*/ 252 h 255"/>
                <a:gd name="T50" fmla="*/ 167 w 686"/>
                <a:gd name="T51" fmla="*/ 241 h 255"/>
                <a:gd name="T52" fmla="*/ 160 w 686"/>
                <a:gd name="T53" fmla="*/ 236 h 255"/>
                <a:gd name="T54" fmla="*/ 135 w 686"/>
                <a:gd name="T55" fmla="*/ 227 h 255"/>
                <a:gd name="T56" fmla="*/ 72 w 686"/>
                <a:gd name="T57" fmla="*/ 224 h 255"/>
                <a:gd name="T58" fmla="*/ 43 w 686"/>
                <a:gd name="T59" fmla="*/ 232 h 255"/>
                <a:gd name="T60" fmla="*/ 22 w 686"/>
                <a:gd name="T61" fmla="*/ 245 h 255"/>
                <a:gd name="T62" fmla="*/ 21 w 686"/>
                <a:gd name="T63" fmla="*/ 247 h 255"/>
                <a:gd name="T64" fmla="*/ 11 w 686"/>
                <a:gd name="T65" fmla="*/ 255 h 255"/>
                <a:gd name="T66" fmla="*/ 4 w 686"/>
                <a:gd name="T67" fmla="*/ 251 h 255"/>
                <a:gd name="T68" fmla="*/ 0 w 686"/>
                <a:gd name="T69" fmla="*/ 239 h 255"/>
                <a:gd name="T70" fmla="*/ 23 w 686"/>
                <a:gd name="T71" fmla="*/ 190 h 255"/>
                <a:gd name="T72" fmla="*/ 69 w 686"/>
                <a:gd name="T73" fmla="*/ 129 h 255"/>
                <a:gd name="T74" fmla="*/ 129 w 686"/>
                <a:gd name="T75" fmla="*/ 82 h 255"/>
                <a:gd name="T76" fmla="*/ 199 w 686"/>
                <a:gd name="T77" fmla="*/ 49 h 255"/>
                <a:gd name="T78" fmla="*/ 277 w 686"/>
                <a:gd name="T79" fmla="*/ 31 h 255"/>
                <a:gd name="T80" fmla="*/ 332 w 686"/>
                <a:gd name="T81" fmla="*/ 11 h 255"/>
                <a:gd name="T82" fmla="*/ 335 w 686"/>
                <a:gd name="T83" fmla="*/ 3 h 255"/>
                <a:gd name="T84" fmla="*/ 343 w 686"/>
                <a:gd name="T85" fmla="*/ 0 h 255"/>
                <a:gd name="T86" fmla="*/ 353 w 686"/>
                <a:gd name="T87" fmla="*/ 7 h 255"/>
                <a:gd name="T88" fmla="*/ 354 w 686"/>
                <a:gd name="T89" fmla="*/ 26 h 255"/>
                <a:gd name="T90" fmla="*/ 436 w 686"/>
                <a:gd name="T91" fmla="*/ 35 h 255"/>
                <a:gd name="T92" fmla="*/ 511 w 686"/>
                <a:gd name="T93" fmla="*/ 58 h 255"/>
                <a:gd name="T94" fmla="*/ 578 w 686"/>
                <a:gd name="T95" fmla="*/ 96 h 255"/>
                <a:gd name="T96" fmla="*/ 634 w 686"/>
                <a:gd name="T97" fmla="*/ 148 h 255"/>
                <a:gd name="T98" fmla="*/ 675 w 686"/>
                <a:gd name="T99" fmla="*/ 214 h 255"/>
                <a:gd name="T100" fmla="*/ 686 w 686"/>
                <a:gd name="T101" fmla="*/ 244 h 255"/>
                <a:gd name="T102" fmla="*/ 678 w 686"/>
                <a:gd name="T103" fmla="*/ 253 h 255"/>
                <a:gd name="T104" fmla="*/ 670 w 686"/>
                <a:gd name="T105" fmla="*/ 253 h 255"/>
                <a:gd name="T106" fmla="*/ 664 w 686"/>
                <a:gd name="T107" fmla="*/ 247 h 2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6" h="255">
                  <a:moveTo>
                    <a:pt x="664" y="245"/>
                  </a:moveTo>
                  <a:lnTo>
                    <a:pt x="664" y="245"/>
                  </a:lnTo>
                  <a:lnTo>
                    <a:pt x="658" y="239"/>
                  </a:lnTo>
                  <a:lnTo>
                    <a:pt x="651" y="235"/>
                  </a:lnTo>
                  <a:lnTo>
                    <a:pt x="642" y="232"/>
                  </a:lnTo>
                  <a:lnTo>
                    <a:pt x="634" y="228"/>
                  </a:lnTo>
                  <a:lnTo>
                    <a:pt x="624" y="226"/>
                  </a:lnTo>
                  <a:lnTo>
                    <a:pt x="614" y="224"/>
                  </a:lnTo>
                  <a:lnTo>
                    <a:pt x="593" y="223"/>
                  </a:lnTo>
                  <a:lnTo>
                    <a:pt x="571" y="224"/>
                  </a:lnTo>
                  <a:lnTo>
                    <a:pt x="552" y="227"/>
                  </a:lnTo>
                  <a:lnTo>
                    <a:pt x="542" y="229"/>
                  </a:lnTo>
                  <a:lnTo>
                    <a:pt x="534" y="233"/>
                  </a:lnTo>
                  <a:lnTo>
                    <a:pt x="526" y="236"/>
                  </a:lnTo>
                  <a:lnTo>
                    <a:pt x="520" y="239"/>
                  </a:lnTo>
                  <a:lnTo>
                    <a:pt x="520" y="241"/>
                  </a:lnTo>
                  <a:lnTo>
                    <a:pt x="520" y="241"/>
                  </a:lnTo>
                  <a:lnTo>
                    <a:pt x="520" y="246"/>
                  </a:lnTo>
                  <a:lnTo>
                    <a:pt x="518" y="249"/>
                  </a:lnTo>
                  <a:lnTo>
                    <a:pt x="514" y="252"/>
                  </a:lnTo>
                  <a:lnTo>
                    <a:pt x="511" y="253"/>
                  </a:lnTo>
                  <a:lnTo>
                    <a:pt x="511" y="253"/>
                  </a:lnTo>
                  <a:lnTo>
                    <a:pt x="507" y="253"/>
                  </a:lnTo>
                  <a:lnTo>
                    <a:pt x="502" y="252"/>
                  </a:lnTo>
                  <a:lnTo>
                    <a:pt x="500" y="249"/>
                  </a:lnTo>
                  <a:lnTo>
                    <a:pt x="498" y="245"/>
                  </a:lnTo>
                  <a:lnTo>
                    <a:pt x="498" y="245"/>
                  </a:lnTo>
                  <a:lnTo>
                    <a:pt x="498" y="241"/>
                  </a:lnTo>
                  <a:lnTo>
                    <a:pt x="498" y="241"/>
                  </a:lnTo>
                  <a:lnTo>
                    <a:pt x="491" y="237"/>
                  </a:lnTo>
                  <a:lnTo>
                    <a:pt x="484" y="233"/>
                  </a:lnTo>
                  <a:lnTo>
                    <a:pt x="475" y="230"/>
                  </a:lnTo>
                  <a:lnTo>
                    <a:pt x="466" y="227"/>
                  </a:lnTo>
                  <a:lnTo>
                    <a:pt x="447" y="224"/>
                  </a:lnTo>
                  <a:lnTo>
                    <a:pt x="426" y="223"/>
                  </a:lnTo>
                  <a:lnTo>
                    <a:pt x="405" y="224"/>
                  </a:lnTo>
                  <a:lnTo>
                    <a:pt x="385" y="227"/>
                  </a:lnTo>
                  <a:lnTo>
                    <a:pt x="377" y="229"/>
                  </a:lnTo>
                  <a:lnTo>
                    <a:pt x="368" y="233"/>
                  </a:lnTo>
                  <a:lnTo>
                    <a:pt x="360" y="236"/>
                  </a:lnTo>
                  <a:lnTo>
                    <a:pt x="354" y="240"/>
                  </a:lnTo>
                  <a:lnTo>
                    <a:pt x="354" y="244"/>
                  </a:lnTo>
                  <a:lnTo>
                    <a:pt x="354" y="244"/>
                  </a:lnTo>
                  <a:lnTo>
                    <a:pt x="353" y="248"/>
                  </a:lnTo>
                  <a:lnTo>
                    <a:pt x="350" y="251"/>
                  </a:lnTo>
                  <a:lnTo>
                    <a:pt x="347" y="253"/>
                  </a:lnTo>
                  <a:lnTo>
                    <a:pt x="343" y="255"/>
                  </a:lnTo>
                  <a:lnTo>
                    <a:pt x="343" y="255"/>
                  </a:lnTo>
                  <a:lnTo>
                    <a:pt x="338" y="253"/>
                  </a:lnTo>
                  <a:lnTo>
                    <a:pt x="335" y="251"/>
                  </a:lnTo>
                  <a:lnTo>
                    <a:pt x="333" y="248"/>
                  </a:lnTo>
                  <a:lnTo>
                    <a:pt x="332" y="244"/>
                  </a:lnTo>
                  <a:lnTo>
                    <a:pt x="332" y="240"/>
                  </a:lnTo>
                  <a:lnTo>
                    <a:pt x="332" y="240"/>
                  </a:lnTo>
                  <a:lnTo>
                    <a:pt x="325" y="236"/>
                  </a:lnTo>
                  <a:lnTo>
                    <a:pt x="319" y="233"/>
                  </a:lnTo>
                  <a:lnTo>
                    <a:pt x="310" y="229"/>
                  </a:lnTo>
                  <a:lnTo>
                    <a:pt x="301" y="227"/>
                  </a:lnTo>
                  <a:lnTo>
                    <a:pt x="281" y="224"/>
                  </a:lnTo>
                  <a:lnTo>
                    <a:pt x="261" y="223"/>
                  </a:lnTo>
                  <a:lnTo>
                    <a:pt x="240" y="224"/>
                  </a:lnTo>
                  <a:lnTo>
                    <a:pt x="220" y="227"/>
                  </a:lnTo>
                  <a:lnTo>
                    <a:pt x="210" y="229"/>
                  </a:lnTo>
                  <a:lnTo>
                    <a:pt x="203" y="233"/>
                  </a:lnTo>
                  <a:lnTo>
                    <a:pt x="195" y="237"/>
                  </a:lnTo>
                  <a:lnTo>
                    <a:pt x="189" y="240"/>
                  </a:lnTo>
                  <a:lnTo>
                    <a:pt x="189" y="240"/>
                  </a:lnTo>
                  <a:lnTo>
                    <a:pt x="187" y="245"/>
                  </a:lnTo>
                  <a:lnTo>
                    <a:pt x="187" y="245"/>
                  </a:lnTo>
                  <a:lnTo>
                    <a:pt x="186" y="249"/>
                  </a:lnTo>
                  <a:lnTo>
                    <a:pt x="183" y="252"/>
                  </a:lnTo>
                  <a:lnTo>
                    <a:pt x="180" y="253"/>
                  </a:lnTo>
                  <a:lnTo>
                    <a:pt x="175" y="253"/>
                  </a:lnTo>
                  <a:lnTo>
                    <a:pt x="175" y="253"/>
                  </a:lnTo>
                  <a:lnTo>
                    <a:pt x="171" y="252"/>
                  </a:lnTo>
                  <a:lnTo>
                    <a:pt x="168" y="249"/>
                  </a:lnTo>
                  <a:lnTo>
                    <a:pt x="167" y="246"/>
                  </a:lnTo>
                  <a:lnTo>
                    <a:pt x="167" y="241"/>
                  </a:lnTo>
                  <a:lnTo>
                    <a:pt x="167" y="240"/>
                  </a:lnTo>
                  <a:lnTo>
                    <a:pt x="167" y="240"/>
                  </a:lnTo>
                  <a:lnTo>
                    <a:pt x="160" y="236"/>
                  </a:lnTo>
                  <a:lnTo>
                    <a:pt x="152" y="233"/>
                  </a:lnTo>
                  <a:lnTo>
                    <a:pt x="144" y="229"/>
                  </a:lnTo>
                  <a:lnTo>
                    <a:pt x="135" y="227"/>
                  </a:lnTo>
                  <a:lnTo>
                    <a:pt x="114" y="224"/>
                  </a:lnTo>
                  <a:lnTo>
                    <a:pt x="93" y="223"/>
                  </a:lnTo>
                  <a:lnTo>
                    <a:pt x="72" y="224"/>
                  </a:lnTo>
                  <a:lnTo>
                    <a:pt x="62" y="226"/>
                  </a:lnTo>
                  <a:lnTo>
                    <a:pt x="52" y="228"/>
                  </a:lnTo>
                  <a:lnTo>
                    <a:pt x="43" y="232"/>
                  </a:lnTo>
                  <a:lnTo>
                    <a:pt x="35" y="235"/>
                  </a:lnTo>
                  <a:lnTo>
                    <a:pt x="28" y="239"/>
                  </a:lnTo>
                  <a:lnTo>
                    <a:pt x="22" y="245"/>
                  </a:lnTo>
                  <a:lnTo>
                    <a:pt x="22" y="245"/>
                  </a:lnTo>
                  <a:lnTo>
                    <a:pt x="21" y="247"/>
                  </a:lnTo>
                  <a:lnTo>
                    <a:pt x="21" y="247"/>
                  </a:lnTo>
                  <a:lnTo>
                    <a:pt x="19" y="250"/>
                  </a:lnTo>
                  <a:lnTo>
                    <a:pt x="16" y="253"/>
                  </a:lnTo>
                  <a:lnTo>
                    <a:pt x="11" y="255"/>
                  </a:lnTo>
                  <a:lnTo>
                    <a:pt x="7" y="253"/>
                  </a:lnTo>
                  <a:lnTo>
                    <a:pt x="7" y="253"/>
                  </a:lnTo>
                  <a:lnTo>
                    <a:pt x="4" y="251"/>
                  </a:lnTo>
                  <a:lnTo>
                    <a:pt x="2" y="248"/>
                  </a:lnTo>
                  <a:lnTo>
                    <a:pt x="0" y="244"/>
                  </a:lnTo>
                  <a:lnTo>
                    <a:pt x="0" y="239"/>
                  </a:lnTo>
                  <a:lnTo>
                    <a:pt x="0" y="239"/>
                  </a:lnTo>
                  <a:lnTo>
                    <a:pt x="11" y="214"/>
                  </a:lnTo>
                  <a:lnTo>
                    <a:pt x="23" y="190"/>
                  </a:lnTo>
                  <a:lnTo>
                    <a:pt x="38" y="168"/>
                  </a:lnTo>
                  <a:lnTo>
                    <a:pt x="53" y="148"/>
                  </a:lnTo>
                  <a:lnTo>
                    <a:pt x="69" y="129"/>
                  </a:lnTo>
                  <a:lnTo>
                    <a:pt x="88" y="112"/>
                  </a:lnTo>
                  <a:lnTo>
                    <a:pt x="108" y="96"/>
                  </a:lnTo>
                  <a:lnTo>
                    <a:pt x="129" y="82"/>
                  </a:lnTo>
                  <a:lnTo>
                    <a:pt x="151" y="69"/>
                  </a:lnTo>
                  <a:lnTo>
                    <a:pt x="174" y="58"/>
                  </a:lnTo>
                  <a:lnTo>
                    <a:pt x="199" y="49"/>
                  </a:lnTo>
                  <a:lnTo>
                    <a:pt x="225" y="42"/>
                  </a:lnTo>
                  <a:lnTo>
                    <a:pt x="251" y="35"/>
                  </a:lnTo>
                  <a:lnTo>
                    <a:pt x="277" y="31"/>
                  </a:lnTo>
                  <a:lnTo>
                    <a:pt x="304" y="27"/>
                  </a:lnTo>
                  <a:lnTo>
                    <a:pt x="332" y="26"/>
                  </a:lnTo>
                  <a:lnTo>
                    <a:pt x="332" y="11"/>
                  </a:lnTo>
                  <a:lnTo>
                    <a:pt x="332" y="11"/>
                  </a:lnTo>
                  <a:lnTo>
                    <a:pt x="333" y="7"/>
                  </a:lnTo>
                  <a:lnTo>
                    <a:pt x="335" y="3"/>
                  </a:lnTo>
                  <a:lnTo>
                    <a:pt x="338" y="1"/>
                  </a:lnTo>
                  <a:lnTo>
                    <a:pt x="343" y="0"/>
                  </a:lnTo>
                  <a:lnTo>
                    <a:pt x="343" y="0"/>
                  </a:lnTo>
                  <a:lnTo>
                    <a:pt x="347" y="1"/>
                  </a:lnTo>
                  <a:lnTo>
                    <a:pt x="350" y="3"/>
                  </a:lnTo>
                  <a:lnTo>
                    <a:pt x="353" y="7"/>
                  </a:lnTo>
                  <a:lnTo>
                    <a:pt x="354" y="11"/>
                  </a:lnTo>
                  <a:lnTo>
                    <a:pt x="354" y="26"/>
                  </a:lnTo>
                  <a:lnTo>
                    <a:pt x="354" y="26"/>
                  </a:lnTo>
                  <a:lnTo>
                    <a:pt x="382" y="27"/>
                  </a:lnTo>
                  <a:lnTo>
                    <a:pt x="409" y="31"/>
                  </a:lnTo>
                  <a:lnTo>
                    <a:pt x="436" y="35"/>
                  </a:lnTo>
                  <a:lnTo>
                    <a:pt x="462" y="42"/>
                  </a:lnTo>
                  <a:lnTo>
                    <a:pt x="487" y="49"/>
                  </a:lnTo>
                  <a:lnTo>
                    <a:pt x="511" y="58"/>
                  </a:lnTo>
                  <a:lnTo>
                    <a:pt x="534" y="69"/>
                  </a:lnTo>
                  <a:lnTo>
                    <a:pt x="557" y="82"/>
                  </a:lnTo>
                  <a:lnTo>
                    <a:pt x="578" y="96"/>
                  </a:lnTo>
                  <a:lnTo>
                    <a:pt x="597" y="112"/>
                  </a:lnTo>
                  <a:lnTo>
                    <a:pt x="616" y="129"/>
                  </a:lnTo>
                  <a:lnTo>
                    <a:pt x="634" y="148"/>
                  </a:lnTo>
                  <a:lnTo>
                    <a:pt x="649" y="168"/>
                  </a:lnTo>
                  <a:lnTo>
                    <a:pt x="663" y="190"/>
                  </a:lnTo>
                  <a:lnTo>
                    <a:pt x="675" y="214"/>
                  </a:lnTo>
                  <a:lnTo>
                    <a:pt x="685" y="239"/>
                  </a:lnTo>
                  <a:lnTo>
                    <a:pt x="685" y="239"/>
                  </a:lnTo>
                  <a:lnTo>
                    <a:pt x="686" y="244"/>
                  </a:lnTo>
                  <a:lnTo>
                    <a:pt x="685" y="248"/>
                  </a:lnTo>
                  <a:lnTo>
                    <a:pt x="682" y="251"/>
                  </a:lnTo>
                  <a:lnTo>
                    <a:pt x="678" y="253"/>
                  </a:lnTo>
                  <a:lnTo>
                    <a:pt x="678" y="253"/>
                  </a:lnTo>
                  <a:lnTo>
                    <a:pt x="674" y="255"/>
                  </a:lnTo>
                  <a:lnTo>
                    <a:pt x="670" y="253"/>
                  </a:lnTo>
                  <a:lnTo>
                    <a:pt x="666" y="250"/>
                  </a:lnTo>
                  <a:lnTo>
                    <a:pt x="664" y="247"/>
                  </a:lnTo>
                  <a:lnTo>
                    <a:pt x="664" y="247"/>
                  </a:lnTo>
                  <a:lnTo>
                    <a:pt x="664" y="245"/>
                  </a:lnTo>
                  <a:lnTo>
                    <a:pt x="664" y="2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89853347-FDC4-4B13-B955-83172329F351}"/>
              </a:ext>
            </a:extLst>
          </p:cNvPr>
          <p:cNvGrpSpPr/>
          <p:nvPr/>
        </p:nvGrpSpPr>
        <p:grpSpPr>
          <a:xfrm>
            <a:off x="4442123" y="1730678"/>
            <a:ext cx="268428" cy="267270"/>
            <a:chOff x="2270125" y="1735138"/>
            <a:chExt cx="368301" cy="366713"/>
          </a:xfrm>
          <a:solidFill>
            <a:schemeClr val="bg1"/>
          </a:solidFill>
        </p:grpSpPr>
        <p:sp>
          <p:nvSpPr>
            <p:cNvPr id="48" name="Freeform 202">
              <a:extLst>
                <a:ext uri="{FF2B5EF4-FFF2-40B4-BE49-F238E27FC236}">
                  <a16:creationId xmlns:a16="http://schemas.microsoft.com/office/drawing/2014/main" id="{3482CDEC-474B-484C-8CC5-46AE3B060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998663"/>
              <a:ext cx="103188" cy="103188"/>
            </a:xfrm>
            <a:custGeom>
              <a:avLst/>
              <a:gdLst>
                <a:gd name="T0" fmla="*/ 17 w 196"/>
                <a:gd name="T1" fmla="*/ 0 h 195"/>
                <a:gd name="T2" fmla="*/ 180 w 196"/>
                <a:gd name="T3" fmla="*/ 0 h 195"/>
                <a:gd name="T4" fmla="*/ 180 w 196"/>
                <a:gd name="T5" fmla="*/ 0 h 195"/>
                <a:gd name="T6" fmla="*/ 183 w 196"/>
                <a:gd name="T7" fmla="*/ 1 h 195"/>
                <a:gd name="T8" fmla="*/ 186 w 196"/>
                <a:gd name="T9" fmla="*/ 2 h 195"/>
                <a:gd name="T10" fmla="*/ 186 w 196"/>
                <a:gd name="T11" fmla="*/ 2 h 195"/>
                <a:gd name="T12" fmla="*/ 180 w 196"/>
                <a:gd name="T13" fmla="*/ 7 h 195"/>
                <a:gd name="T14" fmla="*/ 149 w 196"/>
                <a:gd name="T15" fmla="*/ 33 h 195"/>
                <a:gd name="T16" fmla="*/ 33 w 196"/>
                <a:gd name="T17" fmla="*/ 33 h 195"/>
                <a:gd name="T18" fmla="*/ 33 w 196"/>
                <a:gd name="T19" fmla="*/ 164 h 195"/>
                <a:gd name="T20" fmla="*/ 163 w 196"/>
                <a:gd name="T21" fmla="*/ 164 h 195"/>
                <a:gd name="T22" fmla="*/ 163 w 196"/>
                <a:gd name="T23" fmla="*/ 120 h 195"/>
                <a:gd name="T24" fmla="*/ 196 w 196"/>
                <a:gd name="T25" fmla="*/ 93 h 195"/>
                <a:gd name="T26" fmla="*/ 196 w 196"/>
                <a:gd name="T27" fmla="*/ 179 h 195"/>
                <a:gd name="T28" fmla="*/ 196 w 196"/>
                <a:gd name="T29" fmla="*/ 179 h 195"/>
                <a:gd name="T30" fmla="*/ 195 w 196"/>
                <a:gd name="T31" fmla="*/ 182 h 195"/>
                <a:gd name="T32" fmla="*/ 195 w 196"/>
                <a:gd name="T33" fmla="*/ 186 h 195"/>
                <a:gd name="T34" fmla="*/ 191 w 196"/>
                <a:gd name="T35" fmla="*/ 191 h 195"/>
                <a:gd name="T36" fmla="*/ 186 w 196"/>
                <a:gd name="T37" fmla="*/ 194 h 195"/>
                <a:gd name="T38" fmla="*/ 183 w 196"/>
                <a:gd name="T39" fmla="*/ 195 h 195"/>
                <a:gd name="T40" fmla="*/ 180 w 196"/>
                <a:gd name="T41" fmla="*/ 195 h 195"/>
                <a:gd name="T42" fmla="*/ 17 w 196"/>
                <a:gd name="T43" fmla="*/ 195 h 195"/>
                <a:gd name="T44" fmla="*/ 17 w 196"/>
                <a:gd name="T45" fmla="*/ 195 h 195"/>
                <a:gd name="T46" fmla="*/ 14 w 196"/>
                <a:gd name="T47" fmla="*/ 195 h 195"/>
                <a:gd name="T48" fmla="*/ 10 w 196"/>
                <a:gd name="T49" fmla="*/ 194 h 195"/>
                <a:gd name="T50" fmla="*/ 5 w 196"/>
                <a:gd name="T51" fmla="*/ 191 h 195"/>
                <a:gd name="T52" fmla="*/ 1 w 196"/>
                <a:gd name="T53" fmla="*/ 186 h 195"/>
                <a:gd name="T54" fmla="*/ 0 w 196"/>
                <a:gd name="T55" fmla="*/ 182 h 195"/>
                <a:gd name="T56" fmla="*/ 0 w 196"/>
                <a:gd name="T57" fmla="*/ 179 h 195"/>
                <a:gd name="T58" fmla="*/ 0 w 196"/>
                <a:gd name="T59" fmla="*/ 16 h 195"/>
                <a:gd name="T60" fmla="*/ 0 w 196"/>
                <a:gd name="T61" fmla="*/ 16 h 195"/>
                <a:gd name="T62" fmla="*/ 0 w 196"/>
                <a:gd name="T63" fmla="*/ 13 h 195"/>
                <a:gd name="T64" fmla="*/ 1 w 196"/>
                <a:gd name="T65" fmla="*/ 10 h 195"/>
                <a:gd name="T66" fmla="*/ 5 w 196"/>
                <a:gd name="T67" fmla="*/ 5 h 195"/>
                <a:gd name="T68" fmla="*/ 10 w 196"/>
                <a:gd name="T69" fmla="*/ 1 h 195"/>
                <a:gd name="T70" fmla="*/ 14 w 196"/>
                <a:gd name="T71" fmla="*/ 1 h 195"/>
                <a:gd name="T72" fmla="*/ 17 w 196"/>
                <a:gd name="T73" fmla="*/ 0 h 195"/>
                <a:gd name="T74" fmla="*/ 17 w 196"/>
                <a:gd name="T75" fmla="*/ 0 h 1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5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1"/>
                  </a:lnTo>
                  <a:lnTo>
                    <a:pt x="186" y="2"/>
                  </a:lnTo>
                  <a:lnTo>
                    <a:pt x="186" y="2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4"/>
                  </a:lnTo>
                  <a:lnTo>
                    <a:pt x="163" y="164"/>
                  </a:lnTo>
                  <a:lnTo>
                    <a:pt x="163" y="120"/>
                  </a:lnTo>
                  <a:lnTo>
                    <a:pt x="196" y="93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1"/>
                  </a:lnTo>
                  <a:lnTo>
                    <a:pt x="186" y="194"/>
                  </a:lnTo>
                  <a:lnTo>
                    <a:pt x="183" y="195"/>
                  </a:lnTo>
                  <a:lnTo>
                    <a:pt x="180" y="195"/>
                  </a:lnTo>
                  <a:lnTo>
                    <a:pt x="17" y="195"/>
                  </a:lnTo>
                  <a:lnTo>
                    <a:pt x="17" y="195"/>
                  </a:lnTo>
                  <a:lnTo>
                    <a:pt x="14" y="195"/>
                  </a:lnTo>
                  <a:lnTo>
                    <a:pt x="10" y="194"/>
                  </a:lnTo>
                  <a:lnTo>
                    <a:pt x="5" y="191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6"/>
                  </a:lnTo>
                  <a:lnTo>
                    <a:pt x="0" y="16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1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203">
              <a:extLst>
                <a:ext uri="{FF2B5EF4-FFF2-40B4-BE49-F238E27FC236}">
                  <a16:creationId xmlns:a16="http://schemas.microsoft.com/office/drawing/2014/main" id="{88DAFC16-51A7-4648-810C-21B5511EDDB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866900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6 h 196"/>
                <a:gd name="T14" fmla="*/ 149 w 196"/>
                <a:gd name="T15" fmla="*/ 32 h 196"/>
                <a:gd name="T16" fmla="*/ 33 w 196"/>
                <a:gd name="T17" fmla="*/ 32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19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5 h 196"/>
                <a:gd name="T34" fmla="*/ 191 w 196"/>
                <a:gd name="T35" fmla="*/ 190 h 196"/>
                <a:gd name="T36" fmla="*/ 186 w 196"/>
                <a:gd name="T37" fmla="*/ 193 h 196"/>
                <a:gd name="T38" fmla="*/ 183 w 196"/>
                <a:gd name="T39" fmla="*/ 194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4 h 196"/>
                <a:gd name="T48" fmla="*/ 10 w 196"/>
                <a:gd name="T49" fmla="*/ 193 h 196"/>
                <a:gd name="T50" fmla="*/ 5 w 196"/>
                <a:gd name="T51" fmla="*/ 190 h 196"/>
                <a:gd name="T52" fmla="*/ 1 w 196"/>
                <a:gd name="T53" fmla="*/ 185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5 h 196"/>
                <a:gd name="T60" fmla="*/ 0 w 196"/>
                <a:gd name="T61" fmla="*/ 15 h 196"/>
                <a:gd name="T62" fmla="*/ 0 w 196"/>
                <a:gd name="T63" fmla="*/ 12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6"/>
                  </a:lnTo>
                  <a:lnTo>
                    <a:pt x="149" y="32"/>
                  </a:lnTo>
                  <a:lnTo>
                    <a:pt x="33" y="32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19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5"/>
                  </a:lnTo>
                  <a:lnTo>
                    <a:pt x="191" y="190"/>
                  </a:lnTo>
                  <a:lnTo>
                    <a:pt x="186" y="193"/>
                  </a:lnTo>
                  <a:lnTo>
                    <a:pt x="183" y="194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4"/>
                  </a:lnTo>
                  <a:lnTo>
                    <a:pt x="10" y="193"/>
                  </a:lnTo>
                  <a:lnTo>
                    <a:pt x="5" y="190"/>
                  </a:lnTo>
                  <a:lnTo>
                    <a:pt x="1" y="185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2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204">
              <a:extLst>
                <a:ext uri="{FF2B5EF4-FFF2-40B4-BE49-F238E27FC236}">
                  <a16:creationId xmlns:a16="http://schemas.microsoft.com/office/drawing/2014/main" id="{91985858-3899-4193-8D48-C5DD38DBFA1B}"/>
                </a:ext>
              </a:extLst>
            </p:cNvPr>
            <p:cNvSpPr>
              <a:spLocks/>
            </p:cNvSpPr>
            <p:nvPr/>
          </p:nvSpPr>
          <p:spPr bwMode="auto">
            <a:xfrm>
              <a:off x="2522538" y="1735138"/>
              <a:ext cx="103188" cy="103188"/>
            </a:xfrm>
            <a:custGeom>
              <a:avLst/>
              <a:gdLst>
                <a:gd name="T0" fmla="*/ 17 w 196"/>
                <a:gd name="T1" fmla="*/ 0 h 196"/>
                <a:gd name="T2" fmla="*/ 180 w 196"/>
                <a:gd name="T3" fmla="*/ 0 h 196"/>
                <a:gd name="T4" fmla="*/ 180 w 196"/>
                <a:gd name="T5" fmla="*/ 0 h 196"/>
                <a:gd name="T6" fmla="*/ 183 w 196"/>
                <a:gd name="T7" fmla="*/ 0 h 196"/>
                <a:gd name="T8" fmla="*/ 186 w 196"/>
                <a:gd name="T9" fmla="*/ 1 h 196"/>
                <a:gd name="T10" fmla="*/ 186 w 196"/>
                <a:gd name="T11" fmla="*/ 1 h 196"/>
                <a:gd name="T12" fmla="*/ 180 w 196"/>
                <a:gd name="T13" fmla="*/ 7 h 196"/>
                <a:gd name="T14" fmla="*/ 149 w 196"/>
                <a:gd name="T15" fmla="*/ 33 h 196"/>
                <a:gd name="T16" fmla="*/ 33 w 196"/>
                <a:gd name="T17" fmla="*/ 33 h 196"/>
                <a:gd name="T18" fmla="*/ 33 w 196"/>
                <a:gd name="T19" fmla="*/ 163 h 196"/>
                <a:gd name="T20" fmla="*/ 163 w 196"/>
                <a:gd name="T21" fmla="*/ 163 h 196"/>
                <a:gd name="T22" fmla="*/ 163 w 196"/>
                <a:gd name="T23" fmla="*/ 120 h 196"/>
                <a:gd name="T24" fmla="*/ 196 w 196"/>
                <a:gd name="T25" fmla="*/ 92 h 196"/>
                <a:gd name="T26" fmla="*/ 196 w 196"/>
                <a:gd name="T27" fmla="*/ 179 h 196"/>
                <a:gd name="T28" fmla="*/ 196 w 196"/>
                <a:gd name="T29" fmla="*/ 179 h 196"/>
                <a:gd name="T30" fmla="*/ 195 w 196"/>
                <a:gd name="T31" fmla="*/ 182 h 196"/>
                <a:gd name="T32" fmla="*/ 195 w 196"/>
                <a:gd name="T33" fmla="*/ 186 h 196"/>
                <a:gd name="T34" fmla="*/ 191 w 196"/>
                <a:gd name="T35" fmla="*/ 190 h 196"/>
                <a:gd name="T36" fmla="*/ 186 w 196"/>
                <a:gd name="T37" fmla="*/ 194 h 196"/>
                <a:gd name="T38" fmla="*/ 183 w 196"/>
                <a:gd name="T39" fmla="*/ 196 h 196"/>
                <a:gd name="T40" fmla="*/ 180 w 196"/>
                <a:gd name="T41" fmla="*/ 196 h 196"/>
                <a:gd name="T42" fmla="*/ 17 w 196"/>
                <a:gd name="T43" fmla="*/ 196 h 196"/>
                <a:gd name="T44" fmla="*/ 17 w 196"/>
                <a:gd name="T45" fmla="*/ 196 h 196"/>
                <a:gd name="T46" fmla="*/ 14 w 196"/>
                <a:gd name="T47" fmla="*/ 196 h 196"/>
                <a:gd name="T48" fmla="*/ 10 w 196"/>
                <a:gd name="T49" fmla="*/ 194 h 196"/>
                <a:gd name="T50" fmla="*/ 5 w 196"/>
                <a:gd name="T51" fmla="*/ 190 h 196"/>
                <a:gd name="T52" fmla="*/ 1 w 196"/>
                <a:gd name="T53" fmla="*/ 186 h 196"/>
                <a:gd name="T54" fmla="*/ 0 w 196"/>
                <a:gd name="T55" fmla="*/ 182 h 196"/>
                <a:gd name="T56" fmla="*/ 0 w 196"/>
                <a:gd name="T57" fmla="*/ 179 h 196"/>
                <a:gd name="T58" fmla="*/ 0 w 196"/>
                <a:gd name="T59" fmla="*/ 17 h 196"/>
                <a:gd name="T60" fmla="*/ 0 w 196"/>
                <a:gd name="T61" fmla="*/ 17 h 196"/>
                <a:gd name="T62" fmla="*/ 0 w 196"/>
                <a:gd name="T63" fmla="*/ 13 h 196"/>
                <a:gd name="T64" fmla="*/ 1 w 196"/>
                <a:gd name="T65" fmla="*/ 10 h 196"/>
                <a:gd name="T66" fmla="*/ 5 w 196"/>
                <a:gd name="T67" fmla="*/ 5 h 196"/>
                <a:gd name="T68" fmla="*/ 10 w 196"/>
                <a:gd name="T69" fmla="*/ 1 h 196"/>
                <a:gd name="T70" fmla="*/ 14 w 196"/>
                <a:gd name="T71" fmla="*/ 0 h 196"/>
                <a:gd name="T72" fmla="*/ 17 w 196"/>
                <a:gd name="T73" fmla="*/ 0 h 196"/>
                <a:gd name="T74" fmla="*/ 17 w 196"/>
                <a:gd name="T75" fmla="*/ 0 h 1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96" h="196">
                  <a:moveTo>
                    <a:pt x="17" y="0"/>
                  </a:moveTo>
                  <a:lnTo>
                    <a:pt x="180" y="0"/>
                  </a:lnTo>
                  <a:lnTo>
                    <a:pt x="180" y="0"/>
                  </a:lnTo>
                  <a:lnTo>
                    <a:pt x="183" y="0"/>
                  </a:lnTo>
                  <a:lnTo>
                    <a:pt x="186" y="1"/>
                  </a:lnTo>
                  <a:lnTo>
                    <a:pt x="186" y="1"/>
                  </a:lnTo>
                  <a:lnTo>
                    <a:pt x="180" y="7"/>
                  </a:lnTo>
                  <a:lnTo>
                    <a:pt x="149" y="33"/>
                  </a:lnTo>
                  <a:lnTo>
                    <a:pt x="33" y="33"/>
                  </a:lnTo>
                  <a:lnTo>
                    <a:pt x="33" y="163"/>
                  </a:lnTo>
                  <a:lnTo>
                    <a:pt x="163" y="163"/>
                  </a:lnTo>
                  <a:lnTo>
                    <a:pt x="163" y="120"/>
                  </a:lnTo>
                  <a:lnTo>
                    <a:pt x="196" y="92"/>
                  </a:lnTo>
                  <a:lnTo>
                    <a:pt x="196" y="179"/>
                  </a:lnTo>
                  <a:lnTo>
                    <a:pt x="196" y="179"/>
                  </a:lnTo>
                  <a:lnTo>
                    <a:pt x="195" y="182"/>
                  </a:lnTo>
                  <a:lnTo>
                    <a:pt x="195" y="186"/>
                  </a:lnTo>
                  <a:lnTo>
                    <a:pt x="191" y="190"/>
                  </a:lnTo>
                  <a:lnTo>
                    <a:pt x="186" y="194"/>
                  </a:lnTo>
                  <a:lnTo>
                    <a:pt x="183" y="196"/>
                  </a:lnTo>
                  <a:lnTo>
                    <a:pt x="180" y="196"/>
                  </a:lnTo>
                  <a:lnTo>
                    <a:pt x="17" y="196"/>
                  </a:lnTo>
                  <a:lnTo>
                    <a:pt x="17" y="196"/>
                  </a:lnTo>
                  <a:lnTo>
                    <a:pt x="14" y="196"/>
                  </a:lnTo>
                  <a:lnTo>
                    <a:pt x="10" y="194"/>
                  </a:lnTo>
                  <a:lnTo>
                    <a:pt x="5" y="190"/>
                  </a:lnTo>
                  <a:lnTo>
                    <a:pt x="1" y="186"/>
                  </a:lnTo>
                  <a:lnTo>
                    <a:pt x="0" y="182"/>
                  </a:lnTo>
                  <a:lnTo>
                    <a:pt x="0" y="179"/>
                  </a:lnTo>
                  <a:lnTo>
                    <a:pt x="0" y="17"/>
                  </a:lnTo>
                  <a:lnTo>
                    <a:pt x="0" y="17"/>
                  </a:lnTo>
                  <a:lnTo>
                    <a:pt x="0" y="13"/>
                  </a:lnTo>
                  <a:lnTo>
                    <a:pt x="1" y="10"/>
                  </a:lnTo>
                  <a:lnTo>
                    <a:pt x="5" y="5"/>
                  </a:lnTo>
                  <a:lnTo>
                    <a:pt x="10" y="1"/>
                  </a:lnTo>
                  <a:lnTo>
                    <a:pt x="14" y="0"/>
                  </a:lnTo>
                  <a:lnTo>
                    <a:pt x="17" y="0"/>
                  </a:lnTo>
                  <a:lnTo>
                    <a:pt x="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205">
              <a:extLst>
                <a:ext uri="{FF2B5EF4-FFF2-40B4-BE49-F238E27FC236}">
                  <a16:creationId xmlns:a16="http://schemas.microsoft.com/office/drawing/2014/main" id="{73844A60-DC98-4133-B607-E24450192FC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70125" y="1835150"/>
              <a:ext cx="207963" cy="266700"/>
            </a:xfrm>
            <a:custGeom>
              <a:avLst/>
              <a:gdLst>
                <a:gd name="T0" fmla="*/ 209 w 392"/>
                <a:gd name="T1" fmla="*/ 479 h 505"/>
                <a:gd name="T2" fmla="*/ 198 w 392"/>
                <a:gd name="T3" fmla="*/ 497 h 505"/>
                <a:gd name="T4" fmla="*/ 180 w 392"/>
                <a:gd name="T5" fmla="*/ 505 h 505"/>
                <a:gd name="T6" fmla="*/ 166 w 392"/>
                <a:gd name="T7" fmla="*/ 505 h 505"/>
                <a:gd name="T8" fmla="*/ 144 w 392"/>
                <a:gd name="T9" fmla="*/ 494 h 505"/>
                <a:gd name="T10" fmla="*/ 138 w 392"/>
                <a:gd name="T11" fmla="*/ 491 h 505"/>
                <a:gd name="T12" fmla="*/ 131 w 392"/>
                <a:gd name="T13" fmla="*/ 494 h 505"/>
                <a:gd name="T14" fmla="*/ 109 w 392"/>
                <a:gd name="T15" fmla="*/ 505 h 505"/>
                <a:gd name="T16" fmla="*/ 95 w 392"/>
                <a:gd name="T17" fmla="*/ 505 h 505"/>
                <a:gd name="T18" fmla="*/ 77 w 392"/>
                <a:gd name="T19" fmla="*/ 497 h 505"/>
                <a:gd name="T20" fmla="*/ 66 w 392"/>
                <a:gd name="T21" fmla="*/ 479 h 505"/>
                <a:gd name="T22" fmla="*/ 49 w 392"/>
                <a:gd name="T23" fmla="*/ 249 h 505"/>
                <a:gd name="T24" fmla="*/ 37 w 392"/>
                <a:gd name="T25" fmla="*/ 246 h 505"/>
                <a:gd name="T26" fmla="*/ 21 w 392"/>
                <a:gd name="T27" fmla="*/ 236 h 505"/>
                <a:gd name="T28" fmla="*/ 12 w 392"/>
                <a:gd name="T29" fmla="*/ 220 h 505"/>
                <a:gd name="T30" fmla="*/ 2 w 392"/>
                <a:gd name="T31" fmla="*/ 165 h 505"/>
                <a:gd name="T32" fmla="*/ 0 w 392"/>
                <a:gd name="T33" fmla="*/ 108 h 505"/>
                <a:gd name="T34" fmla="*/ 10 w 392"/>
                <a:gd name="T35" fmla="*/ 28 h 505"/>
                <a:gd name="T36" fmla="*/ 21 w 392"/>
                <a:gd name="T37" fmla="*/ 13 h 505"/>
                <a:gd name="T38" fmla="*/ 35 w 392"/>
                <a:gd name="T39" fmla="*/ 8 h 505"/>
                <a:gd name="T40" fmla="*/ 99 w 392"/>
                <a:gd name="T41" fmla="*/ 0 h 505"/>
                <a:gd name="T42" fmla="*/ 107 w 392"/>
                <a:gd name="T43" fmla="*/ 4 h 505"/>
                <a:gd name="T44" fmla="*/ 168 w 392"/>
                <a:gd name="T45" fmla="*/ 4 h 505"/>
                <a:gd name="T46" fmla="*/ 175 w 392"/>
                <a:gd name="T47" fmla="*/ 0 h 505"/>
                <a:gd name="T48" fmla="*/ 213 w 392"/>
                <a:gd name="T49" fmla="*/ 4 h 505"/>
                <a:gd name="T50" fmla="*/ 239 w 392"/>
                <a:gd name="T51" fmla="*/ 13 h 505"/>
                <a:gd name="T52" fmla="*/ 261 w 392"/>
                <a:gd name="T53" fmla="*/ 40 h 505"/>
                <a:gd name="T54" fmla="*/ 283 w 392"/>
                <a:gd name="T55" fmla="*/ 64 h 505"/>
                <a:gd name="T56" fmla="*/ 290 w 392"/>
                <a:gd name="T57" fmla="*/ 68 h 505"/>
                <a:gd name="T58" fmla="*/ 297 w 392"/>
                <a:gd name="T59" fmla="*/ 67 h 505"/>
                <a:gd name="T60" fmla="*/ 341 w 392"/>
                <a:gd name="T61" fmla="*/ 34 h 505"/>
                <a:gd name="T62" fmla="*/ 353 w 392"/>
                <a:gd name="T63" fmla="*/ 28 h 505"/>
                <a:gd name="T64" fmla="*/ 370 w 392"/>
                <a:gd name="T65" fmla="*/ 31 h 505"/>
                <a:gd name="T66" fmla="*/ 385 w 392"/>
                <a:gd name="T67" fmla="*/ 41 h 505"/>
                <a:gd name="T68" fmla="*/ 391 w 392"/>
                <a:gd name="T69" fmla="*/ 58 h 505"/>
                <a:gd name="T70" fmla="*/ 389 w 392"/>
                <a:gd name="T71" fmla="*/ 75 h 505"/>
                <a:gd name="T72" fmla="*/ 380 w 392"/>
                <a:gd name="T73" fmla="*/ 85 h 505"/>
                <a:gd name="T74" fmla="*/ 318 w 392"/>
                <a:gd name="T75" fmla="*/ 130 h 505"/>
                <a:gd name="T76" fmla="*/ 299 w 392"/>
                <a:gd name="T77" fmla="*/ 140 h 505"/>
                <a:gd name="T78" fmla="*/ 275 w 392"/>
                <a:gd name="T79" fmla="*/ 141 h 505"/>
                <a:gd name="T80" fmla="*/ 258 w 392"/>
                <a:gd name="T81" fmla="*/ 130 h 505"/>
                <a:gd name="T82" fmla="*/ 228 w 392"/>
                <a:gd name="T83" fmla="*/ 102 h 505"/>
                <a:gd name="T84" fmla="*/ 210 w 392"/>
                <a:gd name="T85" fmla="*/ 473 h 5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92" h="505">
                  <a:moveTo>
                    <a:pt x="210" y="473"/>
                  </a:moveTo>
                  <a:lnTo>
                    <a:pt x="210" y="473"/>
                  </a:lnTo>
                  <a:lnTo>
                    <a:pt x="209" y="479"/>
                  </a:lnTo>
                  <a:lnTo>
                    <a:pt x="206" y="486"/>
                  </a:lnTo>
                  <a:lnTo>
                    <a:pt x="202" y="491"/>
                  </a:lnTo>
                  <a:lnTo>
                    <a:pt x="198" y="497"/>
                  </a:lnTo>
                  <a:lnTo>
                    <a:pt x="192" y="500"/>
                  </a:lnTo>
                  <a:lnTo>
                    <a:pt x="187" y="503"/>
                  </a:lnTo>
                  <a:lnTo>
                    <a:pt x="180" y="505"/>
                  </a:lnTo>
                  <a:lnTo>
                    <a:pt x="174" y="505"/>
                  </a:lnTo>
                  <a:lnTo>
                    <a:pt x="174" y="505"/>
                  </a:lnTo>
                  <a:lnTo>
                    <a:pt x="166" y="505"/>
                  </a:lnTo>
                  <a:lnTo>
                    <a:pt x="157" y="502"/>
                  </a:lnTo>
                  <a:lnTo>
                    <a:pt x="150" y="499"/>
                  </a:lnTo>
                  <a:lnTo>
                    <a:pt x="144" y="494"/>
                  </a:lnTo>
                  <a:lnTo>
                    <a:pt x="144" y="494"/>
                  </a:lnTo>
                  <a:lnTo>
                    <a:pt x="141" y="492"/>
                  </a:lnTo>
                  <a:lnTo>
                    <a:pt x="138" y="491"/>
                  </a:lnTo>
                  <a:lnTo>
                    <a:pt x="134" y="492"/>
                  </a:lnTo>
                  <a:lnTo>
                    <a:pt x="131" y="494"/>
                  </a:lnTo>
                  <a:lnTo>
                    <a:pt x="131" y="494"/>
                  </a:lnTo>
                  <a:lnTo>
                    <a:pt x="125" y="499"/>
                  </a:lnTo>
                  <a:lnTo>
                    <a:pt x="118" y="502"/>
                  </a:lnTo>
                  <a:lnTo>
                    <a:pt x="109" y="505"/>
                  </a:lnTo>
                  <a:lnTo>
                    <a:pt x="100" y="505"/>
                  </a:lnTo>
                  <a:lnTo>
                    <a:pt x="100" y="505"/>
                  </a:lnTo>
                  <a:lnTo>
                    <a:pt x="95" y="505"/>
                  </a:lnTo>
                  <a:lnTo>
                    <a:pt x="88" y="503"/>
                  </a:lnTo>
                  <a:lnTo>
                    <a:pt x="83" y="500"/>
                  </a:lnTo>
                  <a:lnTo>
                    <a:pt x="77" y="497"/>
                  </a:lnTo>
                  <a:lnTo>
                    <a:pt x="73" y="491"/>
                  </a:lnTo>
                  <a:lnTo>
                    <a:pt x="69" y="486"/>
                  </a:lnTo>
                  <a:lnTo>
                    <a:pt x="66" y="479"/>
                  </a:lnTo>
                  <a:lnTo>
                    <a:pt x="65" y="473"/>
                  </a:lnTo>
                  <a:lnTo>
                    <a:pt x="58" y="250"/>
                  </a:lnTo>
                  <a:lnTo>
                    <a:pt x="49" y="249"/>
                  </a:lnTo>
                  <a:lnTo>
                    <a:pt x="49" y="249"/>
                  </a:lnTo>
                  <a:lnTo>
                    <a:pt x="43" y="247"/>
                  </a:lnTo>
                  <a:lnTo>
                    <a:pt x="37" y="246"/>
                  </a:lnTo>
                  <a:lnTo>
                    <a:pt x="31" y="242"/>
                  </a:lnTo>
                  <a:lnTo>
                    <a:pt x="25" y="239"/>
                  </a:lnTo>
                  <a:lnTo>
                    <a:pt x="21" y="236"/>
                  </a:lnTo>
                  <a:lnTo>
                    <a:pt x="16" y="230"/>
                  </a:lnTo>
                  <a:lnTo>
                    <a:pt x="13" y="226"/>
                  </a:lnTo>
                  <a:lnTo>
                    <a:pt x="12" y="220"/>
                  </a:lnTo>
                  <a:lnTo>
                    <a:pt x="12" y="220"/>
                  </a:lnTo>
                  <a:lnTo>
                    <a:pt x="5" y="189"/>
                  </a:lnTo>
                  <a:lnTo>
                    <a:pt x="2" y="165"/>
                  </a:lnTo>
                  <a:lnTo>
                    <a:pt x="0" y="144"/>
                  </a:lnTo>
                  <a:lnTo>
                    <a:pt x="0" y="127"/>
                  </a:lnTo>
                  <a:lnTo>
                    <a:pt x="0" y="108"/>
                  </a:lnTo>
                  <a:lnTo>
                    <a:pt x="2" y="87"/>
                  </a:lnTo>
                  <a:lnTo>
                    <a:pt x="10" y="28"/>
                  </a:lnTo>
                  <a:lnTo>
                    <a:pt x="10" y="28"/>
                  </a:lnTo>
                  <a:lnTo>
                    <a:pt x="13" y="23"/>
                  </a:lnTo>
                  <a:lnTo>
                    <a:pt x="17" y="16"/>
                  </a:lnTo>
                  <a:lnTo>
                    <a:pt x="21" y="13"/>
                  </a:lnTo>
                  <a:lnTo>
                    <a:pt x="25" y="11"/>
                  </a:lnTo>
                  <a:lnTo>
                    <a:pt x="29" y="9"/>
                  </a:lnTo>
                  <a:lnTo>
                    <a:pt x="35" y="8"/>
                  </a:lnTo>
                  <a:lnTo>
                    <a:pt x="97" y="0"/>
                  </a:lnTo>
                  <a:lnTo>
                    <a:pt x="97" y="0"/>
                  </a:lnTo>
                  <a:lnTo>
                    <a:pt x="99" y="0"/>
                  </a:lnTo>
                  <a:lnTo>
                    <a:pt x="103" y="1"/>
                  </a:lnTo>
                  <a:lnTo>
                    <a:pt x="105" y="2"/>
                  </a:lnTo>
                  <a:lnTo>
                    <a:pt x="107" y="4"/>
                  </a:lnTo>
                  <a:lnTo>
                    <a:pt x="138" y="50"/>
                  </a:lnTo>
                  <a:lnTo>
                    <a:pt x="168" y="4"/>
                  </a:lnTo>
                  <a:lnTo>
                    <a:pt x="168" y="4"/>
                  </a:lnTo>
                  <a:lnTo>
                    <a:pt x="170" y="2"/>
                  </a:lnTo>
                  <a:lnTo>
                    <a:pt x="173" y="1"/>
                  </a:lnTo>
                  <a:lnTo>
                    <a:pt x="175" y="0"/>
                  </a:lnTo>
                  <a:lnTo>
                    <a:pt x="178" y="0"/>
                  </a:lnTo>
                  <a:lnTo>
                    <a:pt x="213" y="4"/>
                  </a:lnTo>
                  <a:lnTo>
                    <a:pt x="213" y="4"/>
                  </a:lnTo>
                  <a:lnTo>
                    <a:pt x="225" y="7"/>
                  </a:lnTo>
                  <a:lnTo>
                    <a:pt x="233" y="9"/>
                  </a:lnTo>
                  <a:lnTo>
                    <a:pt x="239" y="13"/>
                  </a:lnTo>
                  <a:lnTo>
                    <a:pt x="244" y="19"/>
                  </a:lnTo>
                  <a:lnTo>
                    <a:pt x="244" y="19"/>
                  </a:lnTo>
                  <a:lnTo>
                    <a:pt x="261" y="40"/>
                  </a:lnTo>
                  <a:lnTo>
                    <a:pt x="276" y="58"/>
                  </a:lnTo>
                  <a:lnTo>
                    <a:pt x="276" y="58"/>
                  </a:lnTo>
                  <a:lnTo>
                    <a:pt x="283" y="64"/>
                  </a:lnTo>
                  <a:lnTo>
                    <a:pt x="283" y="64"/>
                  </a:lnTo>
                  <a:lnTo>
                    <a:pt x="286" y="67"/>
                  </a:lnTo>
                  <a:lnTo>
                    <a:pt x="290" y="68"/>
                  </a:lnTo>
                  <a:lnTo>
                    <a:pt x="294" y="68"/>
                  </a:lnTo>
                  <a:lnTo>
                    <a:pt x="297" y="67"/>
                  </a:lnTo>
                  <a:lnTo>
                    <a:pt x="297" y="67"/>
                  </a:lnTo>
                  <a:lnTo>
                    <a:pt x="304" y="62"/>
                  </a:lnTo>
                  <a:lnTo>
                    <a:pt x="304" y="62"/>
                  </a:lnTo>
                  <a:lnTo>
                    <a:pt x="341" y="34"/>
                  </a:lnTo>
                  <a:lnTo>
                    <a:pt x="341" y="34"/>
                  </a:lnTo>
                  <a:lnTo>
                    <a:pt x="346" y="31"/>
                  </a:lnTo>
                  <a:lnTo>
                    <a:pt x="353" y="28"/>
                  </a:lnTo>
                  <a:lnTo>
                    <a:pt x="358" y="28"/>
                  </a:lnTo>
                  <a:lnTo>
                    <a:pt x="365" y="28"/>
                  </a:lnTo>
                  <a:lnTo>
                    <a:pt x="370" y="31"/>
                  </a:lnTo>
                  <a:lnTo>
                    <a:pt x="376" y="34"/>
                  </a:lnTo>
                  <a:lnTo>
                    <a:pt x="380" y="37"/>
                  </a:lnTo>
                  <a:lnTo>
                    <a:pt x="385" y="41"/>
                  </a:lnTo>
                  <a:lnTo>
                    <a:pt x="388" y="47"/>
                  </a:lnTo>
                  <a:lnTo>
                    <a:pt x="390" y="52"/>
                  </a:lnTo>
                  <a:lnTo>
                    <a:pt x="391" y="58"/>
                  </a:lnTo>
                  <a:lnTo>
                    <a:pt x="392" y="63"/>
                  </a:lnTo>
                  <a:lnTo>
                    <a:pt x="391" y="70"/>
                  </a:lnTo>
                  <a:lnTo>
                    <a:pt x="389" y="75"/>
                  </a:lnTo>
                  <a:lnTo>
                    <a:pt x="386" y="81"/>
                  </a:lnTo>
                  <a:lnTo>
                    <a:pt x="380" y="85"/>
                  </a:lnTo>
                  <a:lnTo>
                    <a:pt x="380" y="85"/>
                  </a:lnTo>
                  <a:lnTo>
                    <a:pt x="340" y="116"/>
                  </a:lnTo>
                  <a:lnTo>
                    <a:pt x="340" y="116"/>
                  </a:lnTo>
                  <a:lnTo>
                    <a:pt x="318" y="130"/>
                  </a:lnTo>
                  <a:lnTo>
                    <a:pt x="308" y="135"/>
                  </a:lnTo>
                  <a:lnTo>
                    <a:pt x="299" y="140"/>
                  </a:lnTo>
                  <a:lnTo>
                    <a:pt x="299" y="140"/>
                  </a:lnTo>
                  <a:lnTo>
                    <a:pt x="292" y="142"/>
                  </a:lnTo>
                  <a:lnTo>
                    <a:pt x="284" y="142"/>
                  </a:lnTo>
                  <a:lnTo>
                    <a:pt x="275" y="141"/>
                  </a:lnTo>
                  <a:lnTo>
                    <a:pt x="269" y="136"/>
                  </a:lnTo>
                  <a:lnTo>
                    <a:pt x="269" y="136"/>
                  </a:lnTo>
                  <a:lnTo>
                    <a:pt x="258" y="130"/>
                  </a:lnTo>
                  <a:lnTo>
                    <a:pt x="248" y="121"/>
                  </a:lnTo>
                  <a:lnTo>
                    <a:pt x="239" y="112"/>
                  </a:lnTo>
                  <a:lnTo>
                    <a:pt x="228" y="102"/>
                  </a:lnTo>
                  <a:lnTo>
                    <a:pt x="228" y="102"/>
                  </a:lnTo>
                  <a:lnTo>
                    <a:pt x="221" y="93"/>
                  </a:lnTo>
                  <a:lnTo>
                    <a:pt x="210" y="473"/>
                  </a:lnTo>
                  <a:lnTo>
                    <a:pt x="210" y="47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206">
              <a:extLst>
                <a:ext uri="{FF2B5EF4-FFF2-40B4-BE49-F238E27FC236}">
                  <a16:creationId xmlns:a16="http://schemas.microsoft.com/office/drawing/2014/main" id="{64C63A2C-1F7F-4E31-B200-EAB2C3DA85B4}"/>
                </a:ext>
              </a:extLst>
            </p:cNvPr>
            <p:cNvSpPr>
              <a:spLocks/>
            </p:cNvSpPr>
            <p:nvPr/>
          </p:nvSpPr>
          <p:spPr bwMode="auto">
            <a:xfrm>
              <a:off x="2312988" y="1752600"/>
              <a:ext cx="60325" cy="71438"/>
            </a:xfrm>
            <a:custGeom>
              <a:avLst/>
              <a:gdLst>
                <a:gd name="T0" fmla="*/ 59 w 115"/>
                <a:gd name="T1" fmla="*/ 0 h 135"/>
                <a:gd name="T2" fmla="*/ 59 w 115"/>
                <a:gd name="T3" fmla="*/ 0 h 135"/>
                <a:gd name="T4" fmla="*/ 71 w 115"/>
                <a:gd name="T5" fmla="*/ 2 h 135"/>
                <a:gd name="T6" fmla="*/ 82 w 115"/>
                <a:gd name="T7" fmla="*/ 5 h 135"/>
                <a:gd name="T8" fmla="*/ 90 w 115"/>
                <a:gd name="T9" fmla="*/ 11 h 135"/>
                <a:gd name="T10" fmla="*/ 99 w 115"/>
                <a:gd name="T11" fmla="*/ 18 h 135"/>
                <a:gd name="T12" fmla="*/ 107 w 115"/>
                <a:gd name="T13" fmla="*/ 28 h 135"/>
                <a:gd name="T14" fmla="*/ 111 w 115"/>
                <a:gd name="T15" fmla="*/ 38 h 135"/>
                <a:gd name="T16" fmla="*/ 114 w 115"/>
                <a:gd name="T17" fmla="*/ 50 h 135"/>
                <a:gd name="T18" fmla="*/ 115 w 115"/>
                <a:gd name="T19" fmla="*/ 62 h 135"/>
                <a:gd name="T20" fmla="*/ 115 w 115"/>
                <a:gd name="T21" fmla="*/ 62 h 135"/>
                <a:gd name="T22" fmla="*/ 114 w 115"/>
                <a:gd name="T23" fmla="*/ 75 h 135"/>
                <a:gd name="T24" fmla="*/ 110 w 115"/>
                <a:gd name="T25" fmla="*/ 88 h 135"/>
                <a:gd name="T26" fmla="*/ 105 w 115"/>
                <a:gd name="T27" fmla="*/ 100 h 135"/>
                <a:gd name="T28" fmla="*/ 98 w 115"/>
                <a:gd name="T29" fmla="*/ 112 h 135"/>
                <a:gd name="T30" fmla="*/ 89 w 115"/>
                <a:gd name="T31" fmla="*/ 121 h 135"/>
                <a:gd name="T32" fmla="*/ 84 w 115"/>
                <a:gd name="T33" fmla="*/ 125 h 135"/>
                <a:gd name="T34" fmla="*/ 79 w 115"/>
                <a:gd name="T35" fmla="*/ 129 h 135"/>
                <a:gd name="T36" fmla="*/ 74 w 115"/>
                <a:gd name="T37" fmla="*/ 132 h 135"/>
                <a:gd name="T38" fmla="*/ 67 w 115"/>
                <a:gd name="T39" fmla="*/ 134 h 135"/>
                <a:gd name="T40" fmla="*/ 62 w 115"/>
                <a:gd name="T41" fmla="*/ 135 h 135"/>
                <a:gd name="T42" fmla="*/ 56 w 115"/>
                <a:gd name="T43" fmla="*/ 135 h 135"/>
                <a:gd name="T44" fmla="*/ 56 w 115"/>
                <a:gd name="T45" fmla="*/ 135 h 135"/>
                <a:gd name="T46" fmla="*/ 50 w 115"/>
                <a:gd name="T47" fmla="*/ 135 h 135"/>
                <a:gd name="T48" fmla="*/ 44 w 115"/>
                <a:gd name="T49" fmla="*/ 133 h 135"/>
                <a:gd name="T50" fmla="*/ 39 w 115"/>
                <a:gd name="T51" fmla="*/ 131 h 135"/>
                <a:gd name="T52" fmla="*/ 33 w 115"/>
                <a:gd name="T53" fmla="*/ 129 h 135"/>
                <a:gd name="T54" fmla="*/ 29 w 115"/>
                <a:gd name="T55" fmla="*/ 124 h 135"/>
                <a:gd name="T56" fmla="*/ 24 w 115"/>
                <a:gd name="T57" fmla="*/ 120 h 135"/>
                <a:gd name="T58" fmla="*/ 16 w 115"/>
                <a:gd name="T59" fmla="*/ 110 h 135"/>
                <a:gd name="T60" fmla="*/ 8 w 115"/>
                <a:gd name="T61" fmla="*/ 98 h 135"/>
                <a:gd name="T62" fmla="*/ 4 w 115"/>
                <a:gd name="T63" fmla="*/ 86 h 135"/>
                <a:gd name="T64" fmla="*/ 1 w 115"/>
                <a:gd name="T65" fmla="*/ 73 h 135"/>
                <a:gd name="T66" fmla="*/ 0 w 115"/>
                <a:gd name="T67" fmla="*/ 60 h 135"/>
                <a:gd name="T68" fmla="*/ 0 w 115"/>
                <a:gd name="T69" fmla="*/ 60 h 135"/>
                <a:gd name="T70" fmla="*/ 1 w 115"/>
                <a:gd name="T71" fmla="*/ 48 h 135"/>
                <a:gd name="T72" fmla="*/ 4 w 115"/>
                <a:gd name="T73" fmla="*/ 36 h 135"/>
                <a:gd name="T74" fmla="*/ 9 w 115"/>
                <a:gd name="T75" fmla="*/ 26 h 135"/>
                <a:gd name="T76" fmla="*/ 17 w 115"/>
                <a:gd name="T77" fmla="*/ 17 h 135"/>
                <a:gd name="T78" fmla="*/ 26 w 115"/>
                <a:gd name="T79" fmla="*/ 10 h 135"/>
                <a:gd name="T80" fmla="*/ 36 w 115"/>
                <a:gd name="T81" fmla="*/ 4 h 135"/>
                <a:gd name="T82" fmla="*/ 47 w 115"/>
                <a:gd name="T83" fmla="*/ 1 h 135"/>
                <a:gd name="T84" fmla="*/ 59 w 115"/>
                <a:gd name="T85" fmla="*/ 0 h 135"/>
                <a:gd name="T86" fmla="*/ 59 w 115"/>
                <a:gd name="T87" fmla="*/ 0 h 1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15" h="135">
                  <a:moveTo>
                    <a:pt x="59" y="0"/>
                  </a:moveTo>
                  <a:lnTo>
                    <a:pt x="59" y="0"/>
                  </a:lnTo>
                  <a:lnTo>
                    <a:pt x="71" y="2"/>
                  </a:lnTo>
                  <a:lnTo>
                    <a:pt x="82" y="5"/>
                  </a:lnTo>
                  <a:lnTo>
                    <a:pt x="90" y="11"/>
                  </a:lnTo>
                  <a:lnTo>
                    <a:pt x="99" y="18"/>
                  </a:lnTo>
                  <a:lnTo>
                    <a:pt x="107" y="28"/>
                  </a:lnTo>
                  <a:lnTo>
                    <a:pt x="111" y="38"/>
                  </a:lnTo>
                  <a:lnTo>
                    <a:pt x="114" y="50"/>
                  </a:lnTo>
                  <a:lnTo>
                    <a:pt x="115" y="62"/>
                  </a:lnTo>
                  <a:lnTo>
                    <a:pt x="115" y="62"/>
                  </a:lnTo>
                  <a:lnTo>
                    <a:pt x="114" y="75"/>
                  </a:lnTo>
                  <a:lnTo>
                    <a:pt x="110" y="88"/>
                  </a:lnTo>
                  <a:lnTo>
                    <a:pt x="105" y="100"/>
                  </a:lnTo>
                  <a:lnTo>
                    <a:pt x="98" y="112"/>
                  </a:lnTo>
                  <a:lnTo>
                    <a:pt x="89" y="121"/>
                  </a:lnTo>
                  <a:lnTo>
                    <a:pt x="84" y="125"/>
                  </a:lnTo>
                  <a:lnTo>
                    <a:pt x="79" y="129"/>
                  </a:lnTo>
                  <a:lnTo>
                    <a:pt x="74" y="132"/>
                  </a:lnTo>
                  <a:lnTo>
                    <a:pt x="67" y="134"/>
                  </a:lnTo>
                  <a:lnTo>
                    <a:pt x="62" y="135"/>
                  </a:lnTo>
                  <a:lnTo>
                    <a:pt x="56" y="135"/>
                  </a:lnTo>
                  <a:lnTo>
                    <a:pt x="56" y="135"/>
                  </a:lnTo>
                  <a:lnTo>
                    <a:pt x="50" y="135"/>
                  </a:lnTo>
                  <a:lnTo>
                    <a:pt x="44" y="133"/>
                  </a:lnTo>
                  <a:lnTo>
                    <a:pt x="39" y="131"/>
                  </a:lnTo>
                  <a:lnTo>
                    <a:pt x="33" y="129"/>
                  </a:lnTo>
                  <a:lnTo>
                    <a:pt x="29" y="124"/>
                  </a:lnTo>
                  <a:lnTo>
                    <a:pt x="24" y="120"/>
                  </a:lnTo>
                  <a:lnTo>
                    <a:pt x="16" y="110"/>
                  </a:lnTo>
                  <a:lnTo>
                    <a:pt x="8" y="98"/>
                  </a:lnTo>
                  <a:lnTo>
                    <a:pt x="4" y="86"/>
                  </a:lnTo>
                  <a:lnTo>
                    <a:pt x="1" y="73"/>
                  </a:lnTo>
                  <a:lnTo>
                    <a:pt x="0" y="60"/>
                  </a:lnTo>
                  <a:lnTo>
                    <a:pt x="0" y="60"/>
                  </a:lnTo>
                  <a:lnTo>
                    <a:pt x="1" y="48"/>
                  </a:lnTo>
                  <a:lnTo>
                    <a:pt x="4" y="36"/>
                  </a:lnTo>
                  <a:lnTo>
                    <a:pt x="9" y="26"/>
                  </a:lnTo>
                  <a:lnTo>
                    <a:pt x="17" y="17"/>
                  </a:lnTo>
                  <a:lnTo>
                    <a:pt x="26" y="10"/>
                  </a:lnTo>
                  <a:lnTo>
                    <a:pt x="36" y="4"/>
                  </a:lnTo>
                  <a:lnTo>
                    <a:pt x="47" y="1"/>
                  </a:lnTo>
                  <a:lnTo>
                    <a:pt x="59" y="0"/>
                  </a:lnTo>
                  <a:lnTo>
                    <a:pt x="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207">
              <a:extLst>
                <a:ext uri="{FF2B5EF4-FFF2-40B4-BE49-F238E27FC236}">
                  <a16:creationId xmlns:a16="http://schemas.microsoft.com/office/drawing/2014/main" id="{382913CB-184C-41CC-8608-A0FDD4819E96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744663"/>
              <a:ext cx="87313" cy="66675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2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30 h 127"/>
                <a:gd name="T20" fmla="*/ 18 w 165"/>
                <a:gd name="T21" fmla="*/ 30 h 127"/>
                <a:gd name="T22" fmla="*/ 23 w 165"/>
                <a:gd name="T23" fmla="*/ 31 h 127"/>
                <a:gd name="T24" fmla="*/ 27 w 165"/>
                <a:gd name="T25" fmla="*/ 36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4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2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20 h 127"/>
                <a:gd name="T82" fmla="*/ 22 w 165"/>
                <a:gd name="T83" fmla="*/ 117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2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30"/>
                  </a:lnTo>
                  <a:lnTo>
                    <a:pt x="18" y="30"/>
                  </a:lnTo>
                  <a:lnTo>
                    <a:pt x="23" y="31"/>
                  </a:lnTo>
                  <a:lnTo>
                    <a:pt x="27" y="36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4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2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20"/>
                  </a:lnTo>
                  <a:lnTo>
                    <a:pt x="22" y="117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208">
              <a:extLst>
                <a:ext uri="{FF2B5EF4-FFF2-40B4-BE49-F238E27FC236}">
                  <a16:creationId xmlns:a16="http://schemas.microsoft.com/office/drawing/2014/main" id="{8B059CE7-391E-46C6-A537-9C0A97E345E5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2009775"/>
              <a:ext cx="87313" cy="66675"/>
            </a:xfrm>
            <a:custGeom>
              <a:avLst/>
              <a:gdLst>
                <a:gd name="T0" fmla="*/ 0 w 165"/>
                <a:gd name="T1" fmla="*/ 51 h 126"/>
                <a:gd name="T2" fmla="*/ 0 w 165"/>
                <a:gd name="T3" fmla="*/ 51 h 126"/>
                <a:gd name="T4" fmla="*/ 0 w 165"/>
                <a:gd name="T5" fmla="*/ 48 h 126"/>
                <a:gd name="T6" fmla="*/ 0 w 165"/>
                <a:gd name="T7" fmla="*/ 44 h 126"/>
                <a:gd name="T8" fmla="*/ 1 w 165"/>
                <a:gd name="T9" fmla="*/ 38 h 126"/>
                <a:gd name="T10" fmla="*/ 6 w 165"/>
                <a:gd name="T11" fmla="*/ 33 h 126"/>
                <a:gd name="T12" fmla="*/ 8 w 165"/>
                <a:gd name="T13" fmla="*/ 31 h 126"/>
                <a:gd name="T14" fmla="*/ 11 w 165"/>
                <a:gd name="T15" fmla="*/ 30 h 126"/>
                <a:gd name="T16" fmla="*/ 11 w 165"/>
                <a:gd name="T17" fmla="*/ 30 h 126"/>
                <a:gd name="T18" fmla="*/ 14 w 165"/>
                <a:gd name="T19" fmla="*/ 29 h 126"/>
                <a:gd name="T20" fmla="*/ 18 w 165"/>
                <a:gd name="T21" fmla="*/ 29 h 126"/>
                <a:gd name="T22" fmla="*/ 23 w 165"/>
                <a:gd name="T23" fmla="*/ 31 h 126"/>
                <a:gd name="T24" fmla="*/ 27 w 165"/>
                <a:gd name="T25" fmla="*/ 35 h 126"/>
                <a:gd name="T26" fmla="*/ 30 w 165"/>
                <a:gd name="T27" fmla="*/ 38 h 126"/>
                <a:gd name="T28" fmla="*/ 31 w 165"/>
                <a:gd name="T29" fmla="*/ 40 h 126"/>
                <a:gd name="T30" fmla="*/ 45 w 165"/>
                <a:gd name="T31" fmla="*/ 83 h 126"/>
                <a:gd name="T32" fmla="*/ 138 w 165"/>
                <a:gd name="T33" fmla="*/ 3 h 126"/>
                <a:gd name="T34" fmla="*/ 138 w 165"/>
                <a:gd name="T35" fmla="*/ 3 h 126"/>
                <a:gd name="T36" fmla="*/ 141 w 165"/>
                <a:gd name="T37" fmla="*/ 2 h 126"/>
                <a:gd name="T38" fmla="*/ 144 w 165"/>
                <a:gd name="T39" fmla="*/ 0 h 126"/>
                <a:gd name="T40" fmla="*/ 150 w 165"/>
                <a:gd name="T41" fmla="*/ 0 h 126"/>
                <a:gd name="T42" fmla="*/ 156 w 165"/>
                <a:gd name="T43" fmla="*/ 1 h 126"/>
                <a:gd name="T44" fmla="*/ 159 w 165"/>
                <a:gd name="T45" fmla="*/ 3 h 126"/>
                <a:gd name="T46" fmla="*/ 161 w 165"/>
                <a:gd name="T47" fmla="*/ 5 h 126"/>
                <a:gd name="T48" fmla="*/ 161 w 165"/>
                <a:gd name="T49" fmla="*/ 5 h 126"/>
                <a:gd name="T50" fmla="*/ 163 w 165"/>
                <a:gd name="T51" fmla="*/ 7 h 126"/>
                <a:gd name="T52" fmla="*/ 164 w 165"/>
                <a:gd name="T53" fmla="*/ 11 h 126"/>
                <a:gd name="T54" fmla="*/ 165 w 165"/>
                <a:gd name="T55" fmla="*/ 17 h 126"/>
                <a:gd name="T56" fmla="*/ 163 w 165"/>
                <a:gd name="T57" fmla="*/ 23 h 126"/>
                <a:gd name="T58" fmla="*/ 162 w 165"/>
                <a:gd name="T59" fmla="*/ 26 h 126"/>
                <a:gd name="T60" fmla="*/ 160 w 165"/>
                <a:gd name="T61" fmla="*/ 28 h 126"/>
                <a:gd name="T62" fmla="*/ 48 w 165"/>
                <a:gd name="T63" fmla="*/ 123 h 126"/>
                <a:gd name="T64" fmla="*/ 48 w 165"/>
                <a:gd name="T65" fmla="*/ 123 h 126"/>
                <a:gd name="T66" fmla="*/ 48 w 165"/>
                <a:gd name="T67" fmla="*/ 123 h 126"/>
                <a:gd name="T68" fmla="*/ 43 w 165"/>
                <a:gd name="T69" fmla="*/ 126 h 126"/>
                <a:gd name="T70" fmla="*/ 43 w 165"/>
                <a:gd name="T71" fmla="*/ 126 h 126"/>
                <a:gd name="T72" fmla="*/ 39 w 165"/>
                <a:gd name="T73" fmla="*/ 126 h 126"/>
                <a:gd name="T74" fmla="*/ 36 w 165"/>
                <a:gd name="T75" fmla="*/ 126 h 126"/>
                <a:gd name="T76" fmla="*/ 31 w 165"/>
                <a:gd name="T77" fmla="*/ 125 h 126"/>
                <a:gd name="T78" fmla="*/ 25 w 165"/>
                <a:gd name="T79" fmla="*/ 121 h 126"/>
                <a:gd name="T80" fmla="*/ 23 w 165"/>
                <a:gd name="T81" fmla="*/ 119 h 126"/>
                <a:gd name="T82" fmla="*/ 22 w 165"/>
                <a:gd name="T83" fmla="*/ 115 h 126"/>
                <a:gd name="T84" fmla="*/ 0 w 165"/>
                <a:gd name="T85" fmla="*/ 51 h 126"/>
                <a:gd name="T86" fmla="*/ 0 w 165"/>
                <a:gd name="T87" fmla="*/ 51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6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8"/>
                  </a:lnTo>
                  <a:lnTo>
                    <a:pt x="6" y="33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0"/>
                  </a:lnTo>
                  <a:lnTo>
                    <a:pt x="45" y="83"/>
                  </a:lnTo>
                  <a:lnTo>
                    <a:pt x="138" y="3"/>
                  </a:lnTo>
                  <a:lnTo>
                    <a:pt x="138" y="3"/>
                  </a:lnTo>
                  <a:lnTo>
                    <a:pt x="141" y="2"/>
                  </a:lnTo>
                  <a:lnTo>
                    <a:pt x="144" y="0"/>
                  </a:lnTo>
                  <a:lnTo>
                    <a:pt x="150" y="0"/>
                  </a:lnTo>
                  <a:lnTo>
                    <a:pt x="156" y="1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7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3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6"/>
                  </a:lnTo>
                  <a:lnTo>
                    <a:pt x="36" y="126"/>
                  </a:lnTo>
                  <a:lnTo>
                    <a:pt x="31" y="125"/>
                  </a:lnTo>
                  <a:lnTo>
                    <a:pt x="25" y="121"/>
                  </a:lnTo>
                  <a:lnTo>
                    <a:pt x="23" y="119"/>
                  </a:lnTo>
                  <a:lnTo>
                    <a:pt x="22" y="115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209">
              <a:extLst>
                <a:ext uri="{FF2B5EF4-FFF2-40B4-BE49-F238E27FC236}">
                  <a16:creationId xmlns:a16="http://schemas.microsoft.com/office/drawing/2014/main" id="{20503B3A-AB63-4514-B46D-21A4CEF754D0}"/>
                </a:ext>
              </a:extLst>
            </p:cNvPr>
            <p:cNvSpPr>
              <a:spLocks/>
            </p:cNvSpPr>
            <p:nvPr/>
          </p:nvSpPr>
          <p:spPr bwMode="auto">
            <a:xfrm>
              <a:off x="2551113" y="1876425"/>
              <a:ext cx="87313" cy="68263"/>
            </a:xfrm>
            <a:custGeom>
              <a:avLst/>
              <a:gdLst>
                <a:gd name="T0" fmla="*/ 0 w 165"/>
                <a:gd name="T1" fmla="*/ 51 h 127"/>
                <a:gd name="T2" fmla="*/ 0 w 165"/>
                <a:gd name="T3" fmla="*/ 51 h 127"/>
                <a:gd name="T4" fmla="*/ 0 w 165"/>
                <a:gd name="T5" fmla="*/ 48 h 127"/>
                <a:gd name="T6" fmla="*/ 0 w 165"/>
                <a:gd name="T7" fmla="*/ 44 h 127"/>
                <a:gd name="T8" fmla="*/ 1 w 165"/>
                <a:gd name="T9" fmla="*/ 39 h 127"/>
                <a:gd name="T10" fmla="*/ 6 w 165"/>
                <a:gd name="T11" fmla="*/ 34 h 127"/>
                <a:gd name="T12" fmla="*/ 8 w 165"/>
                <a:gd name="T13" fmla="*/ 31 h 127"/>
                <a:gd name="T14" fmla="*/ 11 w 165"/>
                <a:gd name="T15" fmla="*/ 30 h 127"/>
                <a:gd name="T16" fmla="*/ 11 w 165"/>
                <a:gd name="T17" fmla="*/ 30 h 127"/>
                <a:gd name="T18" fmla="*/ 14 w 165"/>
                <a:gd name="T19" fmla="*/ 29 h 127"/>
                <a:gd name="T20" fmla="*/ 18 w 165"/>
                <a:gd name="T21" fmla="*/ 29 h 127"/>
                <a:gd name="T22" fmla="*/ 23 w 165"/>
                <a:gd name="T23" fmla="*/ 31 h 127"/>
                <a:gd name="T24" fmla="*/ 27 w 165"/>
                <a:gd name="T25" fmla="*/ 35 h 127"/>
                <a:gd name="T26" fmla="*/ 30 w 165"/>
                <a:gd name="T27" fmla="*/ 38 h 127"/>
                <a:gd name="T28" fmla="*/ 31 w 165"/>
                <a:gd name="T29" fmla="*/ 41 h 127"/>
                <a:gd name="T30" fmla="*/ 45 w 165"/>
                <a:gd name="T31" fmla="*/ 83 h 127"/>
                <a:gd name="T32" fmla="*/ 138 w 165"/>
                <a:gd name="T33" fmla="*/ 4 h 127"/>
                <a:gd name="T34" fmla="*/ 138 w 165"/>
                <a:gd name="T35" fmla="*/ 4 h 127"/>
                <a:gd name="T36" fmla="*/ 141 w 165"/>
                <a:gd name="T37" fmla="*/ 2 h 127"/>
                <a:gd name="T38" fmla="*/ 144 w 165"/>
                <a:gd name="T39" fmla="*/ 1 h 127"/>
                <a:gd name="T40" fmla="*/ 150 w 165"/>
                <a:gd name="T41" fmla="*/ 0 h 127"/>
                <a:gd name="T42" fmla="*/ 156 w 165"/>
                <a:gd name="T43" fmla="*/ 2 h 127"/>
                <a:gd name="T44" fmla="*/ 159 w 165"/>
                <a:gd name="T45" fmla="*/ 3 h 127"/>
                <a:gd name="T46" fmla="*/ 161 w 165"/>
                <a:gd name="T47" fmla="*/ 5 h 127"/>
                <a:gd name="T48" fmla="*/ 161 w 165"/>
                <a:gd name="T49" fmla="*/ 5 h 127"/>
                <a:gd name="T50" fmla="*/ 163 w 165"/>
                <a:gd name="T51" fmla="*/ 8 h 127"/>
                <a:gd name="T52" fmla="*/ 164 w 165"/>
                <a:gd name="T53" fmla="*/ 11 h 127"/>
                <a:gd name="T54" fmla="*/ 165 w 165"/>
                <a:gd name="T55" fmla="*/ 17 h 127"/>
                <a:gd name="T56" fmla="*/ 163 w 165"/>
                <a:gd name="T57" fmla="*/ 24 h 127"/>
                <a:gd name="T58" fmla="*/ 162 w 165"/>
                <a:gd name="T59" fmla="*/ 26 h 127"/>
                <a:gd name="T60" fmla="*/ 160 w 165"/>
                <a:gd name="T61" fmla="*/ 28 h 127"/>
                <a:gd name="T62" fmla="*/ 48 w 165"/>
                <a:gd name="T63" fmla="*/ 123 h 127"/>
                <a:gd name="T64" fmla="*/ 48 w 165"/>
                <a:gd name="T65" fmla="*/ 123 h 127"/>
                <a:gd name="T66" fmla="*/ 48 w 165"/>
                <a:gd name="T67" fmla="*/ 123 h 127"/>
                <a:gd name="T68" fmla="*/ 43 w 165"/>
                <a:gd name="T69" fmla="*/ 126 h 127"/>
                <a:gd name="T70" fmla="*/ 43 w 165"/>
                <a:gd name="T71" fmla="*/ 126 h 127"/>
                <a:gd name="T72" fmla="*/ 39 w 165"/>
                <a:gd name="T73" fmla="*/ 127 h 127"/>
                <a:gd name="T74" fmla="*/ 36 w 165"/>
                <a:gd name="T75" fmla="*/ 127 h 127"/>
                <a:gd name="T76" fmla="*/ 31 w 165"/>
                <a:gd name="T77" fmla="*/ 125 h 127"/>
                <a:gd name="T78" fmla="*/ 25 w 165"/>
                <a:gd name="T79" fmla="*/ 122 h 127"/>
                <a:gd name="T80" fmla="*/ 23 w 165"/>
                <a:gd name="T81" fmla="*/ 119 h 127"/>
                <a:gd name="T82" fmla="*/ 22 w 165"/>
                <a:gd name="T83" fmla="*/ 116 h 127"/>
                <a:gd name="T84" fmla="*/ 0 w 165"/>
                <a:gd name="T85" fmla="*/ 51 h 127"/>
                <a:gd name="T86" fmla="*/ 0 w 165"/>
                <a:gd name="T87" fmla="*/ 51 h 1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65" h="127">
                  <a:moveTo>
                    <a:pt x="0" y="51"/>
                  </a:moveTo>
                  <a:lnTo>
                    <a:pt x="0" y="51"/>
                  </a:lnTo>
                  <a:lnTo>
                    <a:pt x="0" y="48"/>
                  </a:lnTo>
                  <a:lnTo>
                    <a:pt x="0" y="44"/>
                  </a:lnTo>
                  <a:lnTo>
                    <a:pt x="1" y="39"/>
                  </a:lnTo>
                  <a:lnTo>
                    <a:pt x="6" y="34"/>
                  </a:lnTo>
                  <a:lnTo>
                    <a:pt x="8" y="31"/>
                  </a:lnTo>
                  <a:lnTo>
                    <a:pt x="11" y="30"/>
                  </a:lnTo>
                  <a:lnTo>
                    <a:pt x="11" y="30"/>
                  </a:lnTo>
                  <a:lnTo>
                    <a:pt x="14" y="29"/>
                  </a:lnTo>
                  <a:lnTo>
                    <a:pt x="18" y="29"/>
                  </a:lnTo>
                  <a:lnTo>
                    <a:pt x="23" y="31"/>
                  </a:lnTo>
                  <a:lnTo>
                    <a:pt x="27" y="35"/>
                  </a:lnTo>
                  <a:lnTo>
                    <a:pt x="30" y="38"/>
                  </a:lnTo>
                  <a:lnTo>
                    <a:pt x="31" y="41"/>
                  </a:lnTo>
                  <a:lnTo>
                    <a:pt x="45" y="83"/>
                  </a:lnTo>
                  <a:lnTo>
                    <a:pt x="138" y="4"/>
                  </a:lnTo>
                  <a:lnTo>
                    <a:pt x="138" y="4"/>
                  </a:lnTo>
                  <a:lnTo>
                    <a:pt x="141" y="2"/>
                  </a:lnTo>
                  <a:lnTo>
                    <a:pt x="144" y="1"/>
                  </a:lnTo>
                  <a:lnTo>
                    <a:pt x="150" y="0"/>
                  </a:lnTo>
                  <a:lnTo>
                    <a:pt x="156" y="2"/>
                  </a:lnTo>
                  <a:lnTo>
                    <a:pt x="159" y="3"/>
                  </a:lnTo>
                  <a:lnTo>
                    <a:pt x="161" y="5"/>
                  </a:lnTo>
                  <a:lnTo>
                    <a:pt x="161" y="5"/>
                  </a:lnTo>
                  <a:lnTo>
                    <a:pt x="163" y="8"/>
                  </a:lnTo>
                  <a:lnTo>
                    <a:pt x="164" y="11"/>
                  </a:lnTo>
                  <a:lnTo>
                    <a:pt x="165" y="17"/>
                  </a:lnTo>
                  <a:lnTo>
                    <a:pt x="163" y="24"/>
                  </a:lnTo>
                  <a:lnTo>
                    <a:pt x="162" y="26"/>
                  </a:lnTo>
                  <a:lnTo>
                    <a:pt x="160" y="28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8" y="123"/>
                  </a:lnTo>
                  <a:lnTo>
                    <a:pt x="43" y="126"/>
                  </a:lnTo>
                  <a:lnTo>
                    <a:pt x="43" y="126"/>
                  </a:lnTo>
                  <a:lnTo>
                    <a:pt x="39" y="127"/>
                  </a:lnTo>
                  <a:lnTo>
                    <a:pt x="36" y="127"/>
                  </a:lnTo>
                  <a:lnTo>
                    <a:pt x="31" y="125"/>
                  </a:lnTo>
                  <a:lnTo>
                    <a:pt x="25" y="122"/>
                  </a:lnTo>
                  <a:lnTo>
                    <a:pt x="23" y="119"/>
                  </a:lnTo>
                  <a:lnTo>
                    <a:pt x="22" y="116"/>
                  </a:lnTo>
                  <a:lnTo>
                    <a:pt x="0" y="51"/>
                  </a:lnTo>
                  <a:lnTo>
                    <a:pt x="0" y="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677866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ext Placeholder 20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Enter your sub headline here</a:t>
            </a:r>
            <a:endParaRPr lang="en-US" dirty="0"/>
          </a:p>
        </p:txBody>
      </p:sp>
      <p:sp>
        <p:nvSpPr>
          <p:cNvPr id="23" name="Title 2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grpSp>
        <p:nvGrpSpPr>
          <p:cNvPr id="3" name="Group 2"/>
          <p:cNvGrpSpPr/>
          <p:nvPr/>
        </p:nvGrpSpPr>
        <p:grpSpPr>
          <a:xfrm>
            <a:off x="386817" y="3299109"/>
            <a:ext cx="1724025" cy="1311847"/>
            <a:chOff x="914400" y="3469705"/>
            <a:chExt cx="1724025" cy="1311847"/>
          </a:xfrm>
        </p:grpSpPr>
        <p:sp>
          <p:nvSpPr>
            <p:cNvPr id="5" name="Freeform 5"/>
            <p:cNvSpPr>
              <a:spLocks/>
            </p:cNvSpPr>
            <p:nvPr/>
          </p:nvSpPr>
          <p:spPr bwMode="auto">
            <a:xfrm>
              <a:off x="914400" y="3873501"/>
              <a:ext cx="1724025" cy="908050"/>
            </a:xfrm>
            <a:custGeom>
              <a:avLst/>
              <a:gdLst>
                <a:gd name="T0" fmla="*/ 1086 w 1086"/>
                <a:gd name="T1" fmla="*/ 258 h 572"/>
                <a:gd name="T2" fmla="*/ 1086 w 1086"/>
                <a:gd name="T3" fmla="*/ 258 h 572"/>
                <a:gd name="T4" fmla="*/ 556 w 1086"/>
                <a:gd name="T5" fmla="*/ 0 h 572"/>
                <a:gd name="T6" fmla="*/ 0 w 1086"/>
                <a:gd name="T7" fmla="*/ 215 h 572"/>
                <a:gd name="T8" fmla="*/ 0 w 1086"/>
                <a:gd name="T9" fmla="*/ 313 h 572"/>
                <a:gd name="T10" fmla="*/ 530 w 1086"/>
                <a:gd name="T11" fmla="*/ 572 h 572"/>
                <a:gd name="T12" fmla="*/ 1086 w 1086"/>
                <a:gd name="T13" fmla="*/ 356 h 572"/>
                <a:gd name="T14" fmla="*/ 1086 w 1086"/>
                <a:gd name="T15" fmla="*/ 356 h 572"/>
                <a:gd name="T16" fmla="*/ 1086 w 1086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6" h="572">
                  <a:moveTo>
                    <a:pt x="1086" y="258"/>
                  </a:moveTo>
                  <a:lnTo>
                    <a:pt x="1086" y="258"/>
                  </a:lnTo>
                  <a:lnTo>
                    <a:pt x="556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30" y="572"/>
                  </a:lnTo>
                  <a:lnTo>
                    <a:pt x="1086" y="356"/>
                  </a:lnTo>
                  <a:lnTo>
                    <a:pt x="1086" y="356"/>
                  </a:lnTo>
                  <a:lnTo>
                    <a:pt x="1086" y="25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6"/>
            <p:cNvSpPr>
              <a:spLocks/>
            </p:cNvSpPr>
            <p:nvPr/>
          </p:nvSpPr>
          <p:spPr bwMode="auto">
            <a:xfrm>
              <a:off x="914400" y="4214814"/>
              <a:ext cx="841375" cy="566738"/>
            </a:xfrm>
            <a:custGeom>
              <a:avLst/>
              <a:gdLst>
                <a:gd name="T0" fmla="*/ 0 w 530"/>
                <a:gd name="T1" fmla="*/ 0 h 357"/>
                <a:gd name="T2" fmla="*/ 0 w 530"/>
                <a:gd name="T3" fmla="*/ 98 h 357"/>
                <a:gd name="T4" fmla="*/ 530 w 530"/>
                <a:gd name="T5" fmla="*/ 357 h 357"/>
                <a:gd name="T6" fmla="*/ 530 w 530"/>
                <a:gd name="T7" fmla="*/ 259 h 357"/>
                <a:gd name="T8" fmla="*/ 0 w 530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357">
                  <a:moveTo>
                    <a:pt x="0" y="0"/>
                  </a:moveTo>
                  <a:lnTo>
                    <a:pt x="0" y="98"/>
                  </a:lnTo>
                  <a:lnTo>
                    <a:pt x="530" y="357"/>
                  </a:lnTo>
                  <a:lnTo>
                    <a:pt x="530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7"/>
            <p:cNvSpPr>
              <a:spLocks/>
            </p:cNvSpPr>
            <p:nvPr/>
          </p:nvSpPr>
          <p:spPr bwMode="auto">
            <a:xfrm>
              <a:off x="1755775" y="4283076"/>
              <a:ext cx="882650" cy="498475"/>
            </a:xfrm>
            <a:custGeom>
              <a:avLst/>
              <a:gdLst>
                <a:gd name="T0" fmla="*/ 556 w 556"/>
                <a:gd name="T1" fmla="*/ 0 h 314"/>
                <a:gd name="T2" fmla="*/ 556 w 556"/>
                <a:gd name="T3" fmla="*/ 98 h 314"/>
                <a:gd name="T4" fmla="*/ 0 w 556"/>
                <a:gd name="T5" fmla="*/ 314 h 314"/>
                <a:gd name="T6" fmla="*/ 0 w 556"/>
                <a:gd name="T7" fmla="*/ 216 h 314"/>
                <a:gd name="T8" fmla="*/ 556 w 556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6" h="314">
                  <a:moveTo>
                    <a:pt x="556" y="0"/>
                  </a:moveTo>
                  <a:lnTo>
                    <a:pt x="556" y="98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6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0"/>
            <p:cNvSpPr>
              <a:spLocks/>
            </p:cNvSpPr>
            <p:nvPr/>
          </p:nvSpPr>
          <p:spPr bwMode="auto">
            <a:xfrm>
              <a:off x="1168400" y="3983039"/>
              <a:ext cx="1214438" cy="531813"/>
            </a:xfrm>
            <a:custGeom>
              <a:avLst/>
              <a:gdLst>
                <a:gd name="T0" fmla="*/ 0 w 765"/>
                <a:gd name="T1" fmla="*/ 153 h 335"/>
                <a:gd name="T2" fmla="*/ 392 w 765"/>
                <a:gd name="T3" fmla="*/ 0 h 335"/>
                <a:gd name="T4" fmla="*/ 765 w 765"/>
                <a:gd name="T5" fmla="*/ 183 h 335"/>
                <a:gd name="T6" fmla="*/ 374 w 765"/>
                <a:gd name="T7" fmla="*/ 335 h 335"/>
                <a:gd name="T8" fmla="*/ 0 w 765"/>
                <a:gd name="T9" fmla="*/ 153 h 3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5" h="335">
                  <a:moveTo>
                    <a:pt x="0" y="153"/>
                  </a:moveTo>
                  <a:lnTo>
                    <a:pt x="392" y="0"/>
                  </a:lnTo>
                  <a:lnTo>
                    <a:pt x="765" y="183"/>
                  </a:lnTo>
                  <a:lnTo>
                    <a:pt x="374" y="335"/>
                  </a:lnTo>
                  <a:lnTo>
                    <a:pt x="0" y="153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1515508" y="3469705"/>
              <a:ext cx="362699" cy="713295"/>
            </a:xfrm>
            <a:custGeom>
              <a:avLst/>
              <a:gdLst/>
              <a:ahLst/>
              <a:cxnLst/>
              <a:rect l="l" t="t" r="r" b="b"/>
              <a:pathLst>
                <a:path w="362699" h="713295">
                  <a:moveTo>
                    <a:pt x="0" y="0"/>
                  </a:moveTo>
                  <a:lnTo>
                    <a:pt x="362699" y="0"/>
                  </a:lnTo>
                  <a:lnTo>
                    <a:pt x="362699" y="713295"/>
                  </a:lnTo>
                  <a:lnTo>
                    <a:pt x="122301" y="713295"/>
                  </a:lnTo>
                  <a:lnTo>
                    <a:pt x="122301" y="181286"/>
                  </a:lnTo>
                  <a:lnTo>
                    <a:pt x="0" y="181286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Freeform 36"/>
            <p:cNvSpPr/>
            <p:nvPr/>
          </p:nvSpPr>
          <p:spPr>
            <a:xfrm>
              <a:off x="1568848" y="3469705"/>
              <a:ext cx="362699" cy="713295"/>
            </a:xfrm>
            <a:custGeom>
              <a:avLst/>
              <a:gdLst/>
              <a:ahLst/>
              <a:cxnLst/>
              <a:rect l="l" t="t" r="r" b="b"/>
              <a:pathLst>
                <a:path w="362699" h="713295">
                  <a:moveTo>
                    <a:pt x="0" y="0"/>
                  </a:moveTo>
                  <a:lnTo>
                    <a:pt x="362699" y="0"/>
                  </a:lnTo>
                  <a:lnTo>
                    <a:pt x="362699" y="713295"/>
                  </a:lnTo>
                  <a:lnTo>
                    <a:pt x="122301" y="713295"/>
                  </a:lnTo>
                  <a:lnTo>
                    <a:pt x="122301" y="181286"/>
                  </a:lnTo>
                  <a:lnTo>
                    <a:pt x="0" y="181286"/>
                  </a:lnTo>
                  <a:close/>
                </a:path>
              </a:pathLst>
            </a:cu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7" name="Group 26"/>
          <p:cNvGrpSpPr/>
          <p:nvPr/>
        </p:nvGrpSpPr>
        <p:grpSpPr>
          <a:xfrm>
            <a:off x="2049342" y="1449283"/>
            <a:ext cx="1722438" cy="1420229"/>
            <a:chOff x="2312988" y="2608848"/>
            <a:chExt cx="1722438" cy="1420229"/>
          </a:xfrm>
        </p:grpSpPr>
        <p:sp>
          <p:nvSpPr>
            <p:cNvPr id="8" name="Freeform 8"/>
            <p:cNvSpPr>
              <a:spLocks/>
            </p:cNvSpPr>
            <p:nvPr/>
          </p:nvSpPr>
          <p:spPr bwMode="auto">
            <a:xfrm>
              <a:off x="2312988" y="3121026"/>
              <a:ext cx="1722438" cy="908050"/>
            </a:xfrm>
            <a:custGeom>
              <a:avLst/>
              <a:gdLst>
                <a:gd name="T0" fmla="*/ 1085 w 1085"/>
                <a:gd name="T1" fmla="*/ 258 h 572"/>
                <a:gd name="T2" fmla="*/ 1085 w 1085"/>
                <a:gd name="T3" fmla="*/ 258 h 572"/>
                <a:gd name="T4" fmla="*/ 556 w 1085"/>
                <a:gd name="T5" fmla="*/ 0 h 572"/>
                <a:gd name="T6" fmla="*/ 0 w 1085"/>
                <a:gd name="T7" fmla="*/ 215 h 572"/>
                <a:gd name="T8" fmla="*/ 0 w 1085"/>
                <a:gd name="T9" fmla="*/ 313 h 572"/>
                <a:gd name="T10" fmla="*/ 530 w 1085"/>
                <a:gd name="T11" fmla="*/ 572 h 572"/>
                <a:gd name="T12" fmla="*/ 1085 w 1085"/>
                <a:gd name="T13" fmla="*/ 356 h 572"/>
                <a:gd name="T14" fmla="*/ 1085 w 1085"/>
                <a:gd name="T15" fmla="*/ 356 h 572"/>
                <a:gd name="T16" fmla="*/ 1085 w 1085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5" h="572">
                  <a:moveTo>
                    <a:pt x="1085" y="258"/>
                  </a:moveTo>
                  <a:lnTo>
                    <a:pt x="1085" y="258"/>
                  </a:lnTo>
                  <a:lnTo>
                    <a:pt x="556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30" y="572"/>
                  </a:lnTo>
                  <a:lnTo>
                    <a:pt x="1085" y="356"/>
                  </a:lnTo>
                  <a:lnTo>
                    <a:pt x="1085" y="356"/>
                  </a:lnTo>
                  <a:lnTo>
                    <a:pt x="1085" y="258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2312988" y="3462339"/>
              <a:ext cx="841375" cy="566738"/>
            </a:xfrm>
            <a:custGeom>
              <a:avLst/>
              <a:gdLst>
                <a:gd name="T0" fmla="*/ 0 w 530"/>
                <a:gd name="T1" fmla="*/ 0 h 357"/>
                <a:gd name="T2" fmla="*/ 0 w 530"/>
                <a:gd name="T3" fmla="*/ 98 h 357"/>
                <a:gd name="T4" fmla="*/ 530 w 530"/>
                <a:gd name="T5" fmla="*/ 357 h 357"/>
                <a:gd name="T6" fmla="*/ 530 w 530"/>
                <a:gd name="T7" fmla="*/ 259 h 357"/>
                <a:gd name="T8" fmla="*/ 0 w 530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357">
                  <a:moveTo>
                    <a:pt x="0" y="0"/>
                  </a:moveTo>
                  <a:lnTo>
                    <a:pt x="0" y="98"/>
                  </a:lnTo>
                  <a:lnTo>
                    <a:pt x="530" y="357"/>
                  </a:lnTo>
                  <a:lnTo>
                    <a:pt x="530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10"/>
            <p:cNvSpPr>
              <a:spLocks/>
            </p:cNvSpPr>
            <p:nvPr/>
          </p:nvSpPr>
          <p:spPr bwMode="auto">
            <a:xfrm>
              <a:off x="3154363" y="3530601"/>
              <a:ext cx="881063" cy="498475"/>
            </a:xfrm>
            <a:custGeom>
              <a:avLst/>
              <a:gdLst>
                <a:gd name="T0" fmla="*/ 555 w 555"/>
                <a:gd name="T1" fmla="*/ 0 h 314"/>
                <a:gd name="T2" fmla="*/ 555 w 555"/>
                <a:gd name="T3" fmla="*/ 98 h 314"/>
                <a:gd name="T4" fmla="*/ 0 w 555"/>
                <a:gd name="T5" fmla="*/ 314 h 314"/>
                <a:gd name="T6" fmla="*/ 0 w 555"/>
                <a:gd name="T7" fmla="*/ 216 h 314"/>
                <a:gd name="T8" fmla="*/ 555 w 555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5" h="314">
                  <a:moveTo>
                    <a:pt x="555" y="0"/>
                  </a:moveTo>
                  <a:lnTo>
                    <a:pt x="555" y="98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5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21"/>
            <p:cNvSpPr>
              <a:spLocks/>
            </p:cNvSpPr>
            <p:nvPr/>
          </p:nvSpPr>
          <p:spPr bwMode="auto">
            <a:xfrm>
              <a:off x="2566988" y="3216276"/>
              <a:ext cx="1214438" cy="528638"/>
            </a:xfrm>
            <a:custGeom>
              <a:avLst/>
              <a:gdLst>
                <a:gd name="T0" fmla="*/ 0 w 765"/>
                <a:gd name="T1" fmla="*/ 151 h 333"/>
                <a:gd name="T2" fmla="*/ 392 w 765"/>
                <a:gd name="T3" fmla="*/ 0 h 333"/>
                <a:gd name="T4" fmla="*/ 765 w 765"/>
                <a:gd name="T5" fmla="*/ 182 h 333"/>
                <a:gd name="T6" fmla="*/ 373 w 765"/>
                <a:gd name="T7" fmla="*/ 333 h 333"/>
                <a:gd name="T8" fmla="*/ 0 w 765"/>
                <a:gd name="T9" fmla="*/ 151 h 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5" h="333">
                  <a:moveTo>
                    <a:pt x="0" y="151"/>
                  </a:moveTo>
                  <a:lnTo>
                    <a:pt x="392" y="0"/>
                  </a:lnTo>
                  <a:lnTo>
                    <a:pt x="765" y="182"/>
                  </a:lnTo>
                  <a:lnTo>
                    <a:pt x="373" y="333"/>
                  </a:lnTo>
                  <a:lnTo>
                    <a:pt x="0" y="151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2802087" y="2608848"/>
              <a:ext cx="613417" cy="729602"/>
            </a:xfrm>
            <a:custGeom>
              <a:avLst/>
              <a:gdLst/>
              <a:ahLst/>
              <a:cxnLst/>
              <a:rect l="l" t="t" r="r" b="b"/>
              <a:pathLst>
                <a:path w="613417" h="729602">
                  <a:moveTo>
                    <a:pt x="308744" y="0"/>
                  </a:moveTo>
                  <a:cubicBezTo>
                    <a:pt x="394762" y="825"/>
                    <a:pt x="463966" y="21073"/>
                    <a:pt x="516357" y="60746"/>
                  </a:cubicBezTo>
                  <a:cubicBezTo>
                    <a:pt x="568749" y="100420"/>
                    <a:pt x="595666" y="154571"/>
                    <a:pt x="597110" y="223200"/>
                  </a:cubicBezTo>
                  <a:cubicBezTo>
                    <a:pt x="598511" y="257576"/>
                    <a:pt x="591123" y="292525"/>
                    <a:pt x="574947" y="328048"/>
                  </a:cubicBezTo>
                  <a:cubicBezTo>
                    <a:pt x="558771" y="363570"/>
                    <a:pt x="525400" y="404379"/>
                    <a:pt x="474835" y="450476"/>
                  </a:cubicBezTo>
                  <a:lnTo>
                    <a:pt x="372939" y="543221"/>
                  </a:lnTo>
                  <a:lnTo>
                    <a:pt x="613417" y="543221"/>
                  </a:lnTo>
                  <a:lnTo>
                    <a:pt x="613417" y="729602"/>
                  </a:lnTo>
                  <a:lnTo>
                    <a:pt x="41778" y="729602"/>
                  </a:lnTo>
                  <a:lnTo>
                    <a:pt x="41778" y="581924"/>
                  </a:lnTo>
                  <a:lnTo>
                    <a:pt x="299574" y="343389"/>
                  </a:lnTo>
                  <a:cubicBezTo>
                    <a:pt x="323307" y="320768"/>
                    <a:pt x="338761" y="301779"/>
                    <a:pt x="345936" y="286422"/>
                  </a:cubicBezTo>
                  <a:cubicBezTo>
                    <a:pt x="353111" y="271065"/>
                    <a:pt x="356338" y="257429"/>
                    <a:pt x="355616" y="245513"/>
                  </a:cubicBezTo>
                  <a:cubicBezTo>
                    <a:pt x="355595" y="228011"/>
                    <a:pt x="349779" y="214332"/>
                    <a:pt x="338167" y="204477"/>
                  </a:cubicBezTo>
                  <a:cubicBezTo>
                    <a:pt x="326555" y="194622"/>
                    <a:pt x="309275" y="189609"/>
                    <a:pt x="286327" y="189440"/>
                  </a:cubicBezTo>
                  <a:cubicBezTo>
                    <a:pt x="264568" y="189525"/>
                    <a:pt x="244401" y="195217"/>
                    <a:pt x="225827" y="206516"/>
                  </a:cubicBezTo>
                  <a:cubicBezTo>
                    <a:pt x="207252" y="217815"/>
                    <a:pt x="192435" y="234213"/>
                    <a:pt x="181375" y="255708"/>
                  </a:cubicBezTo>
                  <a:lnTo>
                    <a:pt x="0" y="164996"/>
                  </a:lnTo>
                  <a:cubicBezTo>
                    <a:pt x="25984" y="115344"/>
                    <a:pt x="64704" y="75623"/>
                    <a:pt x="116161" y="45832"/>
                  </a:cubicBezTo>
                  <a:cubicBezTo>
                    <a:pt x="167619" y="16041"/>
                    <a:pt x="231813" y="764"/>
                    <a:pt x="308744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Freeform 38"/>
            <p:cNvSpPr/>
            <p:nvPr/>
          </p:nvSpPr>
          <p:spPr>
            <a:xfrm>
              <a:off x="2855427" y="2608848"/>
              <a:ext cx="613417" cy="729602"/>
            </a:xfrm>
            <a:custGeom>
              <a:avLst/>
              <a:gdLst/>
              <a:ahLst/>
              <a:cxnLst/>
              <a:rect l="l" t="t" r="r" b="b"/>
              <a:pathLst>
                <a:path w="613417" h="729602">
                  <a:moveTo>
                    <a:pt x="308744" y="0"/>
                  </a:moveTo>
                  <a:cubicBezTo>
                    <a:pt x="394762" y="825"/>
                    <a:pt x="463966" y="21073"/>
                    <a:pt x="516357" y="60746"/>
                  </a:cubicBezTo>
                  <a:cubicBezTo>
                    <a:pt x="568749" y="100420"/>
                    <a:pt x="595666" y="154571"/>
                    <a:pt x="597110" y="223200"/>
                  </a:cubicBezTo>
                  <a:cubicBezTo>
                    <a:pt x="598511" y="257576"/>
                    <a:pt x="591123" y="292525"/>
                    <a:pt x="574947" y="328048"/>
                  </a:cubicBezTo>
                  <a:cubicBezTo>
                    <a:pt x="558771" y="363570"/>
                    <a:pt x="525400" y="404379"/>
                    <a:pt x="474835" y="450476"/>
                  </a:cubicBezTo>
                  <a:lnTo>
                    <a:pt x="372939" y="543221"/>
                  </a:lnTo>
                  <a:lnTo>
                    <a:pt x="613417" y="543221"/>
                  </a:lnTo>
                  <a:lnTo>
                    <a:pt x="613417" y="729602"/>
                  </a:lnTo>
                  <a:lnTo>
                    <a:pt x="41778" y="729602"/>
                  </a:lnTo>
                  <a:lnTo>
                    <a:pt x="41778" y="581924"/>
                  </a:lnTo>
                  <a:lnTo>
                    <a:pt x="299574" y="343389"/>
                  </a:lnTo>
                  <a:cubicBezTo>
                    <a:pt x="323307" y="320768"/>
                    <a:pt x="338761" y="301779"/>
                    <a:pt x="345936" y="286422"/>
                  </a:cubicBezTo>
                  <a:cubicBezTo>
                    <a:pt x="353111" y="271065"/>
                    <a:pt x="356338" y="257429"/>
                    <a:pt x="355616" y="245513"/>
                  </a:cubicBezTo>
                  <a:cubicBezTo>
                    <a:pt x="355595" y="228011"/>
                    <a:pt x="349779" y="214332"/>
                    <a:pt x="338167" y="204477"/>
                  </a:cubicBezTo>
                  <a:cubicBezTo>
                    <a:pt x="326555" y="194622"/>
                    <a:pt x="309275" y="189609"/>
                    <a:pt x="286327" y="189440"/>
                  </a:cubicBezTo>
                  <a:cubicBezTo>
                    <a:pt x="264568" y="189525"/>
                    <a:pt x="244401" y="195217"/>
                    <a:pt x="225827" y="206516"/>
                  </a:cubicBezTo>
                  <a:cubicBezTo>
                    <a:pt x="207252" y="217815"/>
                    <a:pt x="192435" y="234213"/>
                    <a:pt x="181375" y="255708"/>
                  </a:cubicBezTo>
                  <a:lnTo>
                    <a:pt x="0" y="164996"/>
                  </a:lnTo>
                  <a:cubicBezTo>
                    <a:pt x="25984" y="115344"/>
                    <a:pt x="64704" y="75623"/>
                    <a:pt x="116161" y="45832"/>
                  </a:cubicBezTo>
                  <a:cubicBezTo>
                    <a:pt x="167619" y="16041"/>
                    <a:pt x="231813" y="764"/>
                    <a:pt x="30874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0" name="Group 29"/>
          <p:cNvGrpSpPr/>
          <p:nvPr/>
        </p:nvGrpSpPr>
        <p:grpSpPr>
          <a:xfrm>
            <a:off x="3710280" y="3277677"/>
            <a:ext cx="1722438" cy="1354710"/>
            <a:chOff x="3711575" y="1921892"/>
            <a:chExt cx="1722438" cy="1354710"/>
          </a:xfrm>
        </p:grpSpPr>
        <p:sp>
          <p:nvSpPr>
            <p:cNvPr id="11" name="Freeform 11"/>
            <p:cNvSpPr>
              <a:spLocks/>
            </p:cNvSpPr>
            <p:nvPr/>
          </p:nvSpPr>
          <p:spPr bwMode="auto">
            <a:xfrm>
              <a:off x="3711575" y="2368551"/>
              <a:ext cx="1722438" cy="908050"/>
            </a:xfrm>
            <a:custGeom>
              <a:avLst/>
              <a:gdLst>
                <a:gd name="T0" fmla="*/ 1085 w 1085"/>
                <a:gd name="T1" fmla="*/ 258 h 572"/>
                <a:gd name="T2" fmla="*/ 1085 w 1085"/>
                <a:gd name="T3" fmla="*/ 258 h 572"/>
                <a:gd name="T4" fmla="*/ 555 w 1085"/>
                <a:gd name="T5" fmla="*/ 0 h 572"/>
                <a:gd name="T6" fmla="*/ 0 w 1085"/>
                <a:gd name="T7" fmla="*/ 215 h 572"/>
                <a:gd name="T8" fmla="*/ 0 w 1085"/>
                <a:gd name="T9" fmla="*/ 313 h 572"/>
                <a:gd name="T10" fmla="*/ 530 w 1085"/>
                <a:gd name="T11" fmla="*/ 572 h 572"/>
                <a:gd name="T12" fmla="*/ 1085 w 1085"/>
                <a:gd name="T13" fmla="*/ 357 h 572"/>
                <a:gd name="T14" fmla="*/ 1085 w 1085"/>
                <a:gd name="T15" fmla="*/ 357 h 572"/>
                <a:gd name="T16" fmla="*/ 1085 w 1085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5" h="572">
                  <a:moveTo>
                    <a:pt x="1085" y="258"/>
                  </a:moveTo>
                  <a:lnTo>
                    <a:pt x="1085" y="258"/>
                  </a:lnTo>
                  <a:lnTo>
                    <a:pt x="555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30" y="572"/>
                  </a:lnTo>
                  <a:lnTo>
                    <a:pt x="1085" y="357"/>
                  </a:lnTo>
                  <a:lnTo>
                    <a:pt x="1085" y="357"/>
                  </a:lnTo>
                  <a:lnTo>
                    <a:pt x="1085" y="258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2"/>
            <p:cNvSpPr>
              <a:spLocks/>
            </p:cNvSpPr>
            <p:nvPr/>
          </p:nvSpPr>
          <p:spPr bwMode="auto">
            <a:xfrm>
              <a:off x="3711575" y="2709864"/>
              <a:ext cx="841375" cy="566738"/>
            </a:xfrm>
            <a:custGeom>
              <a:avLst/>
              <a:gdLst>
                <a:gd name="T0" fmla="*/ 0 w 530"/>
                <a:gd name="T1" fmla="*/ 0 h 357"/>
                <a:gd name="T2" fmla="*/ 0 w 530"/>
                <a:gd name="T3" fmla="*/ 98 h 357"/>
                <a:gd name="T4" fmla="*/ 530 w 530"/>
                <a:gd name="T5" fmla="*/ 357 h 357"/>
                <a:gd name="T6" fmla="*/ 530 w 530"/>
                <a:gd name="T7" fmla="*/ 259 h 357"/>
                <a:gd name="T8" fmla="*/ 0 w 530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357">
                  <a:moveTo>
                    <a:pt x="0" y="0"/>
                  </a:moveTo>
                  <a:lnTo>
                    <a:pt x="0" y="98"/>
                  </a:lnTo>
                  <a:lnTo>
                    <a:pt x="530" y="357"/>
                  </a:lnTo>
                  <a:lnTo>
                    <a:pt x="530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3"/>
            <p:cNvSpPr>
              <a:spLocks/>
            </p:cNvSpPr>
            <p:nvPr/>
          </p:nvSpPr>
          <p:spPr bwMode="auto">
            <a:xfrm>
              <a:off x="4552950" y="2778126"/>
              <a:ext cx="881063" cy="498475"/>
            </a:xfrm>
            <a:custGeom>
              <a:avLst/>
              <a:gdLst>
                <a:gd name="T0" fmla="*/ 555 w 555"/>
                <a:gd name="T1" fmla="*/ 0 h 314"/>
                <a:gd name="T2" fmla="*/ 555 w 555"/>
                <a:gd name="T3" fmla="*/ 99 h 314"/>
                <a:gd name="T4" fmla="*/ 0 w 555"/>
                <a:gd name="T5" fmla="*/ 314 h 314"/>
                <a:gd name="T6" fmla="*/ 0 w 555"/>
                <a:gd name="T7" fmla="*/ 216 h 314"/>
                <a:gd name="T8" fmla="*/ 555 w 555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5" h="314">
                  <a:moveTo>
                    <a:pt x="555" y="0"/>
                  </a:moveTo>
                  <a:lnTo>
                    <a:pt x="555" y="99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5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22"/>
            <p:cNvSpPr>
              <a:spLocks/>
            </p:cNvSpPr>
            <p:nvPr/>
          </p:nvSpPr>
          <p:spPr bwMode="auto">
            <a:xfrm>
              <a:off x="3971925" y="2481264"/>
              <a:ext cx="1212850" cy="530225"/>
            </a:xfrm>
            <a:custGeom>
              <a:avLst/>
              <a:gdLst>
                <a:gd name="T0" fmla="*/ 0 w 764"/>
                <a:gd name="T1" fmla="*/ 152 h 334"/>
                <a:gd name="T2" fmla="*/ 391 w 764"/>
                <a:gd name="T3" fmla="*/ 0 h 334"/>
                <a:gd name="T4" fmla="*/ 764 w 764"/>
                <a:gd name="T5" fmla="*/ 182 h 334"/>
                <a:gd name="T6" fmla="*/ 373 w 764"/>
                <a:gd name="T7" fmla="*/ 334 h 334"/>
                <a:gd name="T8" fmla="*/ 0 w 764"/>
                <a:gd name="T9" fmla="*/ 152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4" h="334">
                  <a:moveTo>
                    <a:pt x="0" y="152"/>
                  </a:moveTo>
                  <a:lnTo>
                    <a:pt x="391" y="0"/>
                  </a:lnTo>
                  <a:lnTo>
                    <a:pt x="764" y="182"/>
                  </a:lnTo>
                  <a:lnTo>
                    <a:pt x="373" y="334"/>
                  </a:lnTo>
                  <a:lnTo>
                    <a:pt x="0" y="152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4231621" y="1921892"/>
              <a:ext cx="607304" cy="729602"/>
            </a:xfrm>
            <a:custGeom>
              <a:avLst/>
              <a:gdLst/>
              <a:ahLst/>
              <a:cxnLst/>
              <a:rect l="l" t="t" r="r" b="b"/>
              <a:pathLst>
                <a:path w="607304" h="729602">
                  <a:moveTo>
                    <a:pt x="36691" y="0"/>
                  </a:moveTo>
                  <a:lnTo>
                    <a:pt x="568592" y="0"/>
                  </a:lnTo>
                  <a:lnTo>
                    <a:pt x="568592" y="147677"/>
                  </a:lnTo>
                  <a:lnTo>
                    <a:pt x="436170" y="282221"/>
                  </a:lnTo>
                  <a:cubicBezTo>
                    <a:pt x="492322" y="296537"/>
                    <a:pt x="534850" y="321431"/>
                    <a:pt x="563754" y="356902"/>
                  </a:cubicBezTo>
                  <a:cubicBezTo>
                    <a:pt x="592659" y="392373"/>
                    <a:pt x="607174" y="435109"/>
                    <a:pt x="607302" y="485108"/>
                  </a:cubicBezTo>
                  <a:cubicBezTo>
                    <a:pt x="607503" y="526621"/>
                    <a:pt x="596235" y="565865"/>
                    <a:pt x="573496" y="602840"/>
                  </a:cubicBezTo>
                  <a:cubicBezTo>
                    <a:pt x="550758" y="639816"/>
                    <a:pt x="515340" y="669998"/>
                    <a:pt x="467244" y="693387"/>
                  </a:cubicBezTo>
                  <a:cubicBezTo>
                    <a:pt x="419148" y="716776"/>
                    <a:pt x="357165" y="728848"/>
                    <a:pt x="281293" y="729602"/>
                  </a:cubicBezTo>
                  <a:cubicBezTo>
                    <a:pt x="231544" y="729602"/>
                    <a:pt x="181987" y="724255"/>
                    <a:pt x="132621" y="713561"/>
                  </a:cubicBezTo>
                  <a:cubicBezTo>
                    <a:pt x="83254" y="702867"/>
                    <a:pt x="39048" y="686826"/>
                    <a:pt x="0" y="665437"/>
                  </a:cubicBezTo>
                  <a:lnTo>
                    <a:pt x="81534" y="488167"/>
                  </a:lnTo>
                  <a:cubicBezTo>
                    <a:pt x="112513" y="505945"/>
                    <a:pt x="144575" y="519072"/>
                    <a:pt x="177719" y="527546"/>
                  </a:cubicBezTo>
                  <a:cubicBezTo>
                    <a:pt x="210863" y="536021"/>
                    <a:pt x="242670" y="540227"/>
                    <a:pt x="273140" y="540163"/>
                  </a:cubicBezTo>
                  <a:cubicBezTo>
                    <a:pt x="300636" y="540163"/>
                    <a:pt x="322846" y="535575"/>
                    <a:pt x="339768" y="526399"/>
                  </a:cubicBezTo>
                  <a:cubicBezTo>
                    <a:pt x="356691" y="517224"/>
                    <a:pt x="365396" y="503460"/>
                    <a:pt x="365885" y="485108"/>
                  </a:cubicBezTo>
                  <a:cubicBezTo>
                    <a:pt x="366182" y="469688"/>
                    <a:pt x="359727" y="457708"/>
                    <a:pt x="346520" y="449170"/>
                  </a:cubicBezTo>
                  <a:cubicBezTo>
                    <a:pt x="333314" y="440631"/>
                    <a:pt x="311571" y="436298"/>
                    <a:pt x="281293" y="436171"/>
                  </a:cubicBezTo>
                  <a:lnTo>
                    <a:pt x="186509" y="436171"/>
                  </a:lnTo>
                  <a:lnTo>
                    <a:pt x="186509" y="288339"/>
                  </a:lnTo>
                  <a:lnTo>
                    <a:pt x="291485" y="181286"/>
                  </a:lnTo>
                  <a:lnTo>
                    <a:pt x="36691" y="181286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Freeform 40"/>
            <p:cNvSpPr/>
            <p:nvPr/>
          </p:nvSpPr>
          <p:spPr>
            <a:xfrm>
              <a:off x="4284961" y="1921892"/>
              <a:ext cx="607304" cy="729602"/>
            </a:xfrm>
            <a:custGeom>
              <a:avLst/>
              <a:gdLst/>
              <a:ahLst/>
              <a:cxnLst/>
              <a:rect l="l" t="t" r="r" b="b"/>
              <a:pathLst>
                <a:path w="607304" h="729602">
                  <a:moveTo>
                    <a:pt x="36691" y="0"/>
                  </a:moveTo>
                  <a:lnTo>
                    <a:pt x="568592" y="0"/>
                  </a:lnTo>
                  <a:lnTo>
                    <a:pt x="568592" y="147677"/>
                  </a:lnTo>
                  <a:lnTo>
                    <a:pt x="436170" y="282221"/>
                  </a:lnTo>
                  <a:cubicBezTo>
                    <a:pt x="492322" y="296537"/>
                    <a:pt x="534850" y="321431"/>
                    <a:pt x="563754" y="356902"/>
                  </a:cubicBezTo>
                  <a:cubicBezTo>
                    <a:pt x="592659" y="392373"/>
                    <a:pt x="607174" y="435109"/>
                    <a:pt x="607302" y="485108"/>
                  </a:cubicBezTo>
                  <a:cubicBezTo>
                    <a:pt x="607503" y="526621"/>
                    <a:pt x="596235" y="565865"/>
                    <a:pt x="573496" y="602840"/>
                  </a:cubicBezTo>
                  <a:cubicBezTo>
                    <a:pt x="550758" y="639816"/>
                    <a:pt x="515340" y="669998"/>
                    <a:pt x="467244" y="693387"/>
                  </a:cubicBezTo>
                  <a:cubicBezTo>
                    <a:pt x="419148" y="716776"/>
                    <a:pt x="357165" y="728848"/>
                    <a:pt x="281293" y="729602"/>
                  </a:cubicBezTo>
                  <a:cubicBezTo>
                    <a:pt x="231544" y="729602"/>
                    <a:pt x="181987" y="724255"/>
                    <a:pt x="132621" y="713561"/>
                  </a:cubicBezTo>
                  <a:cubicBezTo>
                    <a:pt x="83254" y="702867"/>
                    <a:pt x="39048" y="686826"/>
                    <a:pt x="0" y="665437"/>
                  </a:cubicBezTo>
                  <a:lnTo>
                    <a:pt x="81534" y="488167"/>
                  </a:lnTo>
                  <a:cubicBezTo>
                    <a:pt x="112513" y="505945"/>
                    <a:pt x="144575" y="519072"/>
                    <a:pt x="177719" y="527546"/>
                  </a:cubicBezTo>
                  <a:cubicBezTo>
                    <a:pt x="210863" y="536021"/>
                    <a:pt x="242670" y="540227"/>
                    <a:pt x="273140" y="540163"/>
                  </a:cubicBezTo>
                  <a:cubicBezTo>
                    <a:pt x="300636" y="540163"/>
                    <a:pt x="322846" y="535575"/>
                    <a:pt x="339768" y="526399"/>
                  </a:cubicBezTo>
                  <a:cubicBezTo>
                    <a:pt x="356691" y="517224"/>
                    <a:pt x="365396" y="503460"/>
                    <a:pt x="365885" y="485108"/>
                  </a:cubicBezTo>
                  <a:cubicBezTo>
                    <a:pt x="366182" y="469688"/>
                    <a:pt x="359727" y="457708"/>
                    <a:pt x="346520" y="449170"/>
                  </a:cubicBezTo>
                  <a:cubicBezTo>
                    <a:pt x="333314" y="440631"/>
                    <a:pt x="311571" y="436298"/>
                    <a:pt x="281293" y="436171"/>
                  </a:cubicBezTo>
                  <a:lnTo>
                    <a:pt x="186509" y="436171"/>
                  </a:lnTo>
                  <a:lnTo>
                    <a:pt x="186509" y="288339"/>
                  </a:lnTo>
                  <a:lnTo>
                    <a:pt x="291485" y="181286"/>
                  </a:lnTo>
                  <a:lnTo>
                    <a:pt x="36691" y="181286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9" name="Group 28"/>
          <p:cNvGrpSpPr/>
          <p:nvPr/>
        </p:nvGrpSpPr>
        <p:grpSpPr>
          <a:xfrm>
            <a:off x="5371218" y="1447911"/>
            <a:ext cx="1722438" cy="1422972"/>
            <a:chOff x="5110163" y="1101155"/>
            <a:chExt cx="1722438" cy="1422972"/>
          </a:xfrm>
        </p:grpSpPr>
        <p:sp>
          <p:nvSpPr>
            <p:cNvPr id="14" name="Freeform 14"/>
            <p:cNvSpPr>
              <a:spLocks/>
            </p:cNvSpPr>
            <p:nvPr/>
          </p:nvSpPr>
          <p:spPr bwMode="auto">
            <a:xfrm>
              <a:off x="5110163" y="1616076"/>
              <a:ext cx="1722438" cy="908050"/>
            </a:xfrm>
            <a:custGeom>
              <a:avLst/>
              <a:gdLst>
                <a:gd name="T0" fmla="*/ 1085 w 1085"/>
                <a:gd name="T1" fmla="*/ 258 h 572"/>
                <a:gd name="T2" fmla="*/ 1085 w 1085"/>
                <a:gd name="T3" fmla="*/ 258 h 572"/>
                <a:gd name="T4" fmla="*/ 555 w 1085"/>
                <a:gd name="T5" fmla="*/ 0 h 572"/>
                <a:gd name="T6" fmla="*/ 0 w 1085"/>
                <a:gd name="T7" fmla="*/ 215 h 572"/>
                <a:gd name="T8" fmla="*/ 0 w 1085"/>
                <a:gd name="T9" fmla="*/ 313 h 572"/>
                <a:gd name="T10" fmla="*/ 529 w 1085"/>
                <a:gd name="T11" fmla="*/ 572 h 572"/>
                <a:gd name="T12" fmla="*/ 1085 w 1085"/>
                <a:gd name="T13" fmla="*/ 357 h 572"/>
                <a:gd name="T14" fmla="*/ 1085 w 1085"/>
                <a:gd name="T15" fmla="*/ 357 h 572"/>
                <a:gd name="T16" fmla="*/ 1085 w 1085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5" h="572">
                  <a:moveTo>
                    <a:pt x="1085" y="258"/>
                  </a:moveTo>
                  <a:lnTo>
                    <a:pt x="1085" y="258"/>
                  </a:lnTo>
                  <a:lnTo>
                    <a:pt x="555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29" y="572"/>
                  </a:lnTo>
                  <a:lnTo>
                    <a:pt x="1085" y="357"/>
                  </a:lnTo>
                  <a:lnTo>
                    <a:pt x="1085" y="357"/>
                  </a:lnTo>
                  <a:lnTo>
                    <a:pt x="1085" y="25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5"/>
            <p:cNvSpPr>
              <a:spLocks/>
            </p:cNvSpPr>
            <p:nvPr/>
          </p:nvSpPr>
          <p:spPr bwMode="auto">
            <a:xfrm>
              <a:off x="5110163" y="1957389"/>
              <a:ext cx="839788" cy="566738"/>
            </a:xfrm>
            <a:custGeom>
              <a:avLst/>
              <a:gdLst>
                <a:gd name="T0" fmla="*/ 0 w 529"/>
                <a:gd name="T1" fmla="*/ 0 h 357"/>
                <a:gd name="T2" fmla="*/ 0 w 529"/>
                <a:gd name="T3" fmla="*/ 98 h 357"/>
                <a:gd name="T4" fmla="*/ 529 w 529"/>
                <a:gd name="T5" fmla="*/ 357 h 357"/>
                <a:gd name="T6" fmla="*/ 529 w 529"/>
                <a:gd name="T7" fmla="*/ 259 h 357"/>
                <a:gd name="T8" fmla="*/ 0 w 529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9" h="357">
                  <a:moveTo>
                    <a:pt x="0" y="0"/>
                  </a:moveTo>
                  <a:lnTo>
                    <a:pt x="0" y="98"/>
                  </a:lnTo>
                  <a:lnTo>
                    <a:pt x="529" y="357"/>
                  </a:lnTo>
                  <a:lnTo>
                    <a:pt x="529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6"/>
            <p:cNvSpPr>
              <a:spLocks/>
            </p:cNvSpPr>
            <p:nvPr/>
          </p:nvSpPr>
          <p:spPr bwMode="auto">
            <a:xfrm>
              <a:off x="5949950" y="2025651"/>
              <a:ext cx="882650" cy="498475"/>
            </a:xfrm>
            <a:custGeom>
              <a:avLst/>
              <a:gdLst>
                <a:gd name="T0" fmla="*/ 556 w 556"/>
                <a:gd name="T1" fmla="*/ 0 h 314"/>
                <a:gd name="T2" fmla="*/ 556 w 556"/>
                <a:gd name="T3" fmla="*/ 99 h 314"/>
                <a:gd name="T4" fmla="*/ 0 w 556"/>
                <a:gd name="T5" fmla="*/ 314 h 314"/>
                <a:gd name="T6" fmla="*/ 0 w 556"/>
                <a:gd name="T7" fmla="*/ 216 h 314"/>
                <a:gd name="T8" fmla="*/ 556 w 556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6" h="314">
                  <a:moveTo>
                    <a:pt x="556" y="0"/>
                  </a:moveTo>
                  <a:lnTo>
                    <a:pt x="556" y="99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6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23"/>
            <p:cNvSpPr>
              <a:spLocks/>
            </p:cNvSpPr>
            <p:nvPr/>
          </p:nvSpPr>
          <p:spPr bwMode="auto">
            <a:xfrm>
              <a:off x="5364163" y="1711326"/>
              <a:ext cx="1212850" cy="528638"/>
            </a:xfrm>
            <a:custGeom>
              <a:avLst/>
              <a:gdLst>
                <a:gd name="T0" fmla="*/ 0 w 764"/>
                <a:gd name="T1" fmla="*/ 151 h 333"/>
                <a:gd name="T2" fmla="*/ 392 w 764"/>
                <a:gd name="T3" fmla="*/ 0 h 333"/>
                <a:gd name="T4" fmla="*/ 764 w 764"/>
                <a:gd name="T5" fmla="*/ 182 h 333"/>
                <a:gd name="T6" fmla="*/ 373 w 764"/>
                <a:gd name="T7" fmla="*/ 333 h 333"/>
                <a:gd name="T8" fmla="*/ 0 w 764"/>
                <a:gd name="T9" fmla="*/ 151 h 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4" h="333">
                  <a:moveTo>
                    <a:pt x="0" y="151"/>
                  </a:moveTo>
                  <a:lnTo>
                    <a:pt x="392" y="0"/>
                  </a:lnTo>
                  <a:lnTo>
                    <a:pt x="764" y="182"/>
                  </a:lnTo>
                  <a:lnTo>
                    <a:pt x="373" y="333"/>
                  </a:lnTo>
                  <a:lnTo>
                    <a:pt x="0" y="151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5466089" y="1101155"/>
              <a:ext cx="698008" cy="713295"/>
            </a:xfrm>
            <a:custGeom>
              <a:avLst/>
              <a:gdLst/>
              <a:ahLst/>
              <a:cxnLst/>
              <a:rect l="l" t="t" r="r" b="b"/>
              <a:pathLst>
                <a:path w="698008" h="713295">
                  <a:moveTo>
                    <a:pt x="302695" y="0"/>
                  </a:moveTo>
                  <a:lnTo>
                    <a:pt x="549239" y="0"/>
                  </a:lnTo>
                  <a:lnTo>
                    <a:pt x="280274" y="404613"/>
                  </a:lnTo>
                  <a:lnTo>
                    <a:pt x="377095" y="404613"/>
                  </a:lnTo>
                  <a:lnTo>
                    <a:pt x="377095" y="295561"/>
                  </a:lnTo>
                  <a:lnTo>
                    <a:pt x="603225" y="295561"/>
                  </a:lnTo>
                  <a:lnTo>
                    <a:pt x="603225" y="404613"/>
                  </a:lnTo>
                  <a:lnTo>
                    <a:pt x="698008" y="404613"/>
                  </a:lnTo>
                  <a:lnTo>
                    <a:pt x="698008" y="590994"/>
                  </a:lnTo>
                  <a:lnTo>
                    <a:pt x="603225" y="590994"/>
                  </a:lnTo>
                  <a:lnTo>
                    <a:pt x="603225" y="713295"/>
                  </a:lnTo>
                  <a:lnTo>
                    <a:pt x="369961" y="713295"/>
                  </a:lnTo>
                  <a:lnTo>
                    <a:pt x="369961" y="590994"/>
                  </a:lnTo>
                  <a:lnTo>
                    <a:pt x="0" y="590994"/>
                  </a:lnTo>
                  <a:lnTo>
                    <a:pt x="0" y="438223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Freeform 42"/>
            <p:cNvSpPr/>
            <p:nvPr/>
          </p:nvSpPr>
          <p:spPr>
            <a:xfrm>
              <a:off x="5519429" y="1101155"/>
              <a:ext cx="698008" cy="713295"/>
            </a:xfrm>
            <a:custGeom>
              <a:avLst/>
              <a:gdLst/>
              <a:ahLst/>
              <a:cxnLst/>
              <a:rect l="l" t="t" r="r" b="b"/>
              <a:pathLst>
                <a:path w="698008" h="713295">
                  <a:moveTo>
                    <a:pt x="302695" y="0"/>
                  </a:moveTo>
                  <a:lnTo>
                    <a:pt x="549239" y="0"/>
                  </a:lnTo>
                  <a:lnTo>
                    <a:pt x="280274" y="404613"/>
                  </a:lnTo>
                  <a:lnTo>
                    <a:pt x="377095" y="404613"/>
                  </a:lnTo>
                  <a:lnTo>
                    <a:pt x="377095" y="295561"/>
                  </a:lnTo>
                  <a:lnTo>
                    <a:pt x="603225" y="295561"/>
                  </a:lnTo>
                  <a:lnTo>
                    <a:pt x="603225" y="404613"/>
                  </a:lnTo>
                  <a:lnTo>
                    <a:pt x="698008" y="404613"/>
                  </a:lnTo>
                  <a:lnTo>
                    <a:pt x="698008" y="590994"/>
                  </a:lnTo>
                  <a:lnTo>
                    <a:pt x="603225" y="590994"/>
                  </a:lnTo>
                  <a:lnTo>
                    <a:pt x="603225" y="713295"/>
                  </a:lnTo>
                  <a:lnTo>
                    <a:pt x="369961" y="713295"/>
                  </a:lnTo>
                  <a:lnTo>
                    <a:pt x="369961" y="590994"/>
                  </a:lnTo>
                  <a:lnTo>
                    <a:pt x="0" y="590994"/>
                  </a:lnTo>
                  <a:lnTo>
                    <a:pt x="0" y="438223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8" name="Group 27"/>
          <p:cNvGrpSpPr/>
          <p:nvPr/>
        </p:nvGrpSpPr>
        <p:grpSpPr>
          <a:xfrm>
            <a:off x="7032157" y="3252277"/>
            <a:ext cx="1724025" cy="1405510"/>
            <a:chOff x="6507163" y="366142"/>
            <a:chExt cx="1724025" cy="1405510"/>
          </a:xfrm>
        </p:grpSpPr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6507163" y="863601"/>
              <a:ext cx="1724025" cy="908050"/>
            </a:xfrm>
            <a:custGeom>
              <a:avLst/>
              <a:gdLst>
                <a:gd name="T0" fmla="*/ 1086 w 1086"/>
                <a:gd name="T1" fmla="*/ 258 h 572"/>
                <a:gd name="T2" fmla="*/ 1086 w 1086"/>
                <a:gd name="T3" fmla="*/ 258 h 572"/>
                <a:gd name="T4" fmla="*/ 556 w 1086"/>
                <a:gd name="T5" fmla="*/ 0 h 572"/>
                <a:gd name="T6" fmla="*/ 0 w 1086"/>
                <a:gd name="T7" fmla="*/ 215 h 572"/>
                <a:gd name="T8" fmla="*/ 0 w 1086"/>
                <a:gd name="T9" fmla="*/ 313 h 572"/>
                <a:gd name="T10" fmla="*/ 530 w 1086"/>
                <a:gd name="T11" fmla="*/ 572 h 572"/>
                <a:gd name="T12" fmla="*/ 1086 w 1086"/>
                <a:gd name="T13" fmla="*/ 357 h 572"/>
                <a:gd name="T14" fmla="*/ 1086 w 1086"/>
                <a:gd name="T15" fmla="*/ 357 h 572"/>
                <a:gd name="T16" fmla="*/ 1086 w 1086"/>
                <a:gd name="T17" fmla="*/ 258 h 5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6" h="572">
                  <a:moveTo>
                    <a:pt x="1086" y="258"/>
                  </a:moveTo>
                  <a:lnTo>
                    <a:pt x="1086" y="258"/>
                  </a:lnTo>
                  <a:lnTo>
                    <a:pt x="556" y="0"/>
                  </a:lnTo>
                  <a:lnTo>
                    <a:pt x="0" y="215"/>
                  </a:lnTo>
                  <a:lnTo>
                    <a:pt x="0" y="313"/>
                  </a:lnTo>
                  <a:lnTo>
                    <a:pt x="530" y="572"/>
                  </a:lnTo>
                  <a:lnTo>
                    <a:pt x="1086" y="357"/>
                  </a:lnTo>
                  <a:lnTo>
                    <a:pt x="1086" y="357"/>
                  </a:lnTo>
                  <a:lnTo>
                    <a:pt x="1086" y="258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auto">
            <a:xfrm>
              <a:off x="6507163" y="1204914"/>
              <a:ext cx="841375" cy="566738"/>
            </a:xfrm>
            <a:custGeom>
              <a:avLst/>
              <a:gdLst>
                <a:gd name="T0" fmla="*/ 0 w 530"/>
                <a:gd name="T1" fmla="*/ 0 h 357"/>
                <a:gd name="T2" fmla="*/ 0 w 530"/>
                <a:gd name="T3" fmla="*/ 98 h 357"/>
                <a:gd name="T4" fmla="*/ 530 w 530"/>
                <a:gd name="T5" fmla="*/ 357 h 357"/>
                <a:gd name="T6" fmla="*/ 530 w 530"/>
                <a:gd name="T7" fmla="*/ 259 h 357"/>
                <a:gd name="T8" fmla="*/ 0 w 530"/>
                <a:gd name="T9" fmla="*/ 0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30" h="357">
                  <a:moveTo>
                    <a:pt x="0" y="0"/>
                  </a:moveTo>
                  <a:lnTo>
                    <a:pt x="0" y="98"/>
                  </a:lnTo>
                  <a:lnTo>
                    <a:pt x="530" y="357"/>
                  </a:lnTo>
                  <a:lnTo>
                    <a:pt x="530" y="25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9"/>
            <p:cNvSpPr>
              <a:spLocks/>
            </p:cNvSpPr>
            <p:nvPr/>
          </p:nvSpPr>
          <p:spPr bwMode="auto">
            <a:xfrm>
              <a:off x="7348538" y="1273176"/>
              <a:ext cx="882650" cy="498475"/>
            </a:xfrm>
            <a:custGeom>
              <a:avLst/>
              <a:gdLst>
                <a:gd name="T0" fmla="*/ 556 w 556"/>
                <a:gd name="T1" fmla="*/ 0 h 314"/>
                <a:gd name="T2" fmla="*/ 556 w 556"/>
                <a:gd name="T3" fmla="*/ 99 h 314"/>
                <a:gd name="T4" fmla="*/ 0 w 556"/>
                <a:gd name="T5" fmla="*/ 314 h 314"/>
                <a:gd name="T6" fmla="*/ 0 w 556"/>
                <a:gd name="T7" fmla="*/ 216 h 314"/>
                <a:gd name="T8" fmla="*/ 556 w 556"/>
                <a:gd name="T9" fmla="*/ 0 h 3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56" h="314">
                  <a:moveTo>
                    <a:pt x="556" y="0"/>
                  </a:moveTo>
                  <a:lnTo>
                    <a:pt x="556" y="99"/>
                  </a:lnTo>
                  <a:lnTo>
                    <a:pt x="0" y="314"/>
                  </a:lnTo>
                  <a:lnTo>
                    <a:pt x="0" y="216"/>
                  </a:lnTo>
                  <a:lnTo>
                    <a:pt x="556" y="0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24"/>
            <p:cNvSpPr>
              <a:spLocks/>
            </p:cNvSpPr>
            <p:nvPr/>
          </p:nvSpPr>
          <p:spPr bwMode="auto">
            <a:xfrm>
              <a:off x="6770688" y="958851"/>
              <a:ext cx="1212850" cy="530225"/>
            </a:xfrm>
            <a:custGeom>
              <a:avLst/>
              <a:gdLst>
                <a:gd name="T0" fmla="*/ 0 w 764"/>
                <a:gd name="T1" fmla="*/ 151 h 334"/>
                <a:gd name="T2" fmla="*/ 391 w 764"/>
                <a:gd name="T3" fmla="*/ 0 h 334"/>
                <a:gd name="T4" fmla="*/ 764 w 764"/>
                <a:gd name="T5" fmla="*/ 182 h 334"/>
                <a:gd name="T6" fmla="*/ 373 w 764"/>
                <a:gd name="T7" fmla="*/ 334 h 334"/>
                <a:gd name="T8" fmla="*/ 0 w 764"/>
                <a:gd name="T9" fmla="*/ 151 h 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64" h="334">
                  <a:moveTo>
                    <a:pt x="0" y="151"/>
                  </a:moveTo>
                  <a:lnTo>
                    <a:pt x="391" y="0"/>
                  </a:lnTo>
                  <a:lnTo>
                    <a:pt x="764" y="182"/>
                  </a:lnTo>
                  <a:lnTo>
                    <a:pt x="373" y="334"/>
                  </a:lnTo>
                  <a:lnTo>
                    <a:pt x="0" y="151"/>
                  </a:lnTo>
                  <a:close/>
                </a:path>
              </a:pathLst>
            </a:custGeom>
            <a:solidFill>
              <a:schemeClr val="tx2">
                <a:alpha val="25000"/>
              </a:schemeClr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7074932" y="366142"/>
              <a:ext cx="607336" cy="729602"/>
            </a:xfrm>
            <a:custGeom>
              <a:avLst/>
              <a:gdLst/>
              <a:ahLst/>
              <a:cxnLst/>
              <a:rect l="l" t="t" r="r" b="b"/>
              <a:pathLst>
                <a:path w="607336" h="729602">
                  <a:moveTo>
                    <a:pt x="86630" y="0"/>
                  </a:moveTo>
                  <a:lnTo>
                    <a:pt x="560443" y="0"/>
                  </a:lnTo>
                  <a:lnTo>
                    <a:pt x="560443" y="181286"/>
                  </a:lnTo>
                  <a:lnTo>
                    <a:pt x="284351" y="181286"/>
                  </a:lnTo>
                  <a:lnTo>
                    <a:pt x="279255" y="251736"/>
                  </a:lnTo>
                  <a:lnTo>
                    <a:pt x="315945" y="251736"/>
                  </a:lnTo>
                  <a:cubicBezTo>
                    <a:pt x="420346" y="253305"/>
                    <a:pt x="495266" y="275375"/>
                    <a:pt x="540705" y="317947"/>
                  </a:cubicBezTo>
                  <a:cubicBezTo>
                    <a:pt x="586143" y="360519"/>
                    <a:pt x="608342" y="414183"/>
                    <a:pt x="607302" y="478940"/>
                  </a:cubicBezTo>
                  <a:cubicBezTo>
                    <a:pt x="607503" y="522150"/>
                    <a:pt x="596235" y="562690"/>
                    <a:pt x="573496" y="600560"/>
                  </a:cubicBezTo>
                  <a:cubicBezTo>
                    <a:pt x="550758" y="638430"/>
                    <a:pt x="515340" y="669221"/>
                    <a:pt x="467244" y="692932"/>
                  </a:cubicBezTo>
                  <a:cubicBezTo>
                    <a:pt x="419148" y="716644"/>
                    <a:pt x="357164" y="728867"/>
                    <a:pt x="281293" y="729602"/>
                  </a:cubicBezTo>
                  <a:cubicBezTo>
                    <a:pt x="231545" y="729602"/>
                    <a:pt x="181987" y="724255"/>
                    <a:pt x="132621" y="713561"/>
                  </a:cubicBezTo>
                  <a:cubicBezTo>
                    <a:pt x="83254" y="702867"/>
                    <a:pt x="39047" y="686826"/>
                    <a:pt x="0" y="665437"/>
                  </a:cubicBezTo>
                  <a:lnTo>
                    <a:pt x="81534" y="488123"/>
                  </a:lnTo>
                  <a:cubicBezTo>
                    <a:pt x="112471" y="505916"/>
                    <a:pt x="144363" y="519054"/>
                    <a:pt x="177210" y="527536"/>
                  </a:cubicBezTo>
                  <a:cubicBezTo>
                    <a:pt x="210057" y="536018"/>
                    <a:pt x="241694" y="540227"/>
                    <a:pt x="272121" y="540163"/>
                  </a:cubicBezTo>
                  <a:cubicBezTo>
                    <a:pt x="299660" y="540120"/>
                    <a:pt x="322039" y="535359"/>
                    <a:pt x="339259" y="525878"/>
                  </a:cubicBezTo>
                  <a:cubicBezTo>
                    <a:pt x="356478" y="516396"/>
                    <a:pt x="365354" y="502451"/>
                    <a:pt x="365885" y="484042"/>
                  </a:cubicBezTo>
                  <a:cubicBezTo>
                    <a:pt x="366798" y="468523"/>
                    <a:pt x="359621" y="456194"/>
                    <a:pt x="344355" y="447053"/>
                  </a:cubicBezTo>
                  <a:cubicBezTo>
                    <a:pt x="329088" y="437912"/>
                    <a:pt x="300254" y="433235"/>
                    <a:pt x="257852" y="433022"/>
                  </a:cubicBezTo>
                  <a:lnTo>
                    <a:pt x="50959" y="433022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Freeform 43"/>
            <p:cNvSpPr/>
            <p:nvPr/>
          </p:nvSpPr>
          <p:spPr>
            <a:xfrm>
              <a:off x="7128272" y="366142"/>
              <a:ext cx="607336" cy="729602"/>
            </a:xfrm>
            <a:custGeom>
              <a:avLst/>
              <a:gdLst/>
              <a:ahLst/>
              <a:cxnLst/>
              <a:rect l="l" t="t" r="r" b="b"/>
              <a:pathLst>
                <a:path w="607336" h="729602">
                  <a:moveTo>
                    <a:pt x="86630" y="0"/>
                  </a:moveTo>
                  <a:lnTo>
                    <a:pt x="560443" y="0"/>
                  </a:lnTo>
                  <a:lnTo>
                    <a:pt x="560443" y="181286"/>
                  </a:lnTo>
                  <a:lnTo>
                    <a:pt x="284351" y="181286"/>
                  </a:lnTo>
                  <a:lnTo>
                    <a:pt x="279255" y="251736"/>
                  </a:lnTo>
                  <a:lnTo>
                    <a:pt x="315945" y="251736"/>
                  </a:lnTo>
                  <a:cubicBezTo>
                    <a:pt x="420346" y="253305"/>
                    <a:pt x="495266" y="275375"/>
                    <a:pt x="540705" y="317947"/>
                  </a:cubicBezTo>
                  <a:cubicBezTo>
                    <a:pt x="586143" y="360519"/>
                    <a:pt x="608342" y="414183"/>
                    <a:pt x="607302" y="478940"/>
                  </a:cubicBezTo>
                  <a:cubicBezTo>
                    <a:pt x="607503" y="522150"/>
                    <a:pt x="596235" y="562690"/>
                    <a:pt x="573496" y="600560"/>
                  </a:cubicBezTo>
                  <a:cubicBezTo>
                    <a:pt x="550758" y="638430"/>
                    <a:pt x="515340" y="669221"/>
                    <a:pt x="467244" y="692932"/>
                  </a:cubicBezTo>
                  <a:cubicBezTo>
                    <a:pt x="419148" y="716644"/>
                    <a:pt x="357164" y="728867"/>
                    <a:pt x="281293" y="729602"/>
                  </a:cubicBezTo>
                  <a:cubicBezTo>
                    <a:pt x="231545" y="729602"/>
                    <a:pt x="181987" y="724255"/>
                    <a:pt x="132621" y="713561"/>
                  </a:cubicBezTo>
                  <a:cubicBezTo>
                    <a:pt x="83254" y="702867"/>
                    <a:pt x="39047" y="686826"/>
                    <a:pt x="0" y="665437"/>
                  </a:cubicBezTo>
                  <a:lnTo>
                    <a:pt x="81534" y="488123"/>
                  </a:lnTo>
                  <a:cubicBezTo>
                    <a:pt x="112471" y="505916"/>
                    <a:pt x="144363" y="519054"/>
                    <a:pt x="177210" y="527536"/>
                  </a:cubicBezTo>
                  <a:cubicBezTo>
                    <a:pt x="210057" y="536018"/>
                    <a:pt x="241694" y="540227"/>
                    <a:pt x="272121" y="540163"/>
                  </a:cubicBezTo>
                  <a:cubicBezTo>
                    <a:pt x="299660" y="540120"/>
                    <a:pt x="322039" y="535359"/>
                    <a:pt x="339259" y="525878"/>
                  </a:cubicBezTo>
                  <a:cubicBezTo>
                    <a:pt x="356478" y="516396"/>
                    <a:pt x="365354" y="502451"/>
                    <a:pt x="365885" y="484042"/>
                  </a:cubicBezTo>
                  <a:cubicBezTo>
                    <a:pt x="366798" y="468523"/>
                    <a:pt x="359621" y="456194"/>
                    <a:pt x="344355" y="447053"/>
                  </a:cubicBezTo>
                  <a:cubicBezTo>
                    <a:pt x="329088" y="437912"/>
                    <a:pt x="300254" y="433235"/>
                    <a:pt x="257852" y="433022"/>
                  </a:cubicBezTo>
                  <a:lnTo>
                    <a:pt x="50959" y="433022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7" name="Group 56"/>
          <p:cNvGrpSpPr/>
          <p:nvPr/>
        </p:nvGrpSpPr>
        <p:grpSpPr>
          <a:xfrm>
            <a:off x="449904" y="2017604"/>
            <a:ext cx="1431684" cy="776110"/>
            <a:chOff x="600245" y="2181313"/>
            <a:chExt cx="1533356" cy="776110"/>
          </a:xfrm>
        </p:grpSpPr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0" name="Group 59"/>
          <p:cNvGrpSpPr/>
          <p:nvPr/>
        </p:nvGrpSpPr>
        <p:grpSpPr>
          <a:xfrm>
            <a:off x="3812534" y="2017604"/>
            <a:ext cx="1431684" cy="776110"/>
            <a:chOff x="600245" y="2181313"/>
            <a:chExt cx="1533356" cy="776110"/>
          </a:xfrm>
        </p:grpSpPr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3" name="Group 62"/>
          <p:cNvGrpSpPr/>
          <p:nvPr/>
        </p:nvGrpSpPr>
        <p:grpSpPr>
          <a:xfrm>
            <a:off x="7178327" y="2017604"/>
            <a:ext cx="1431684" cy="776110"/>
            <a:chOff x="600245" y="2181313"/>
            <a:chExt cx="1533356" cy="776110"/>
          </a:xfrm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6" name="Group 65"/>
          <p:cNvGrpSpPr/>
          <p:nvPr/>
        </p:nvGrpSpPr>
        <p:grpSpPr>
          <a:xfrm>
            <a:off x="2174240" y="3158476"/>
            <a:ext cx="1431684" cy="776110"/>
            <a:chOff x="600245" y="2181313"/>
            <a:chExt cx="1533356" cy="776110"/>
          </a:xfrm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69" name="Group 68"/>
          <p:cNvGrpSpPr/>
          <p:nvPr/>
        </p:nvGrpSpPr>
        <p:grpSpPr>
          <a:xfrm>
            <a:off x="5497830" y="3158476"/>
            <a:ext cx="1431684" cy="776110"/>
            <a:chOff x="600245" y="2181313"/>
            <a:chExt cx="1533356" cy="776110"/>
          </a:xfrm>
        </p:grpSpPr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9600" y="2403425"/>
              <a:ext cx="1524001" cy="553998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x-none" altLang="x-none" sz="800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Lorem ipsum dolor sit amet, consectetuer euismod tincidunt ut laoreet dolore</a:t>
              </a:r>
              <a:endParaRPr lang="tr-TR" altLang="x-none" sz="800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4C39275C-5E5C-45E7-B7FA-899C284FBDB7}"/>
                </a:ext>
              </a:extLst>
            </p:cNvPr>
            <p:cNvSpPr/>
            <p:nvPr/>
          </p:nvSpPr>
          <p:spPr>
            <a:xfrm>
              <a:off x="600245" y="2181313"/>
              <a:ext cx="1533356" cy="169277"/>
            </a:xfrm>
            <a:prstGeom prst="rect">
              <a:avLst/>
            </a:prstGeom>
          </p:spPr>
          <p:txBody>
            <a:bodyPr wrap="square" lIns="0" tIns="0" rIns="0" bIns="0">
              <a:spAutoFit/>
            </a:bodyPr>
            <a:lstStyle/>
            <a:p>
              <a:pPr algn="ctr"/>
              <a:r>
                <a:rPr lang="en-US" altLang="x-none" sz="1100" b="1" dirty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YOUR TEXT HERE </a:t>
              </a:r>
              <a:endParaRPr lang="tr-TR" altLang="x-none" sz="11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752668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Rectangle 86"/>
          <p:cNvSpPr/>
          <p:nvPr/>
        </p:nvSpPr>
        <p:spPr>
          <a:xfrm>
            <a:off x="7546478" y="2712720"/>
            <a:ext cx="1597522" cy="93726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0" name="Group 79"/>
          <p:cNvGrpSpPr/>
          <p:nvPr/>
        </p:nvGrpSpPr>
        <p:grpSpPr>
          <a:xfrm>
            <a:off x="4528958" y="2712720"/>
            <a:ext cx="1724798" cy="937260"/>
            <a:chOff x="0" y="2621280"/>
            <a:chExt cx="1724798" cy="937260"/>
          </a:xfrm>
          <a:solidFill>
            <a:schemeClr val="accent4"/>
          </a:solidFill>
        </p:grpSpPr>
        <p:sp>
          <p:nvSpPr>
            <p:cNvPr id="81" name="Rectangle 80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2" name="Isosceles Triangle 81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5" name="Group 74"/>
          <p:cNvGrpSpPr/>
          <p:nvPr/>
        </p:nvGrpSpPr>
        <p:grpSpPr>
          <a:xfrm>
            <a:off x="3022876" y="2712720"/>
            <a:ext cx="1724798" cy="937260"/>
            <a:chOff x="0" y="2621280"/>
            <a:chExt cx="1724798" cy="937260"/>
          </a:xfrm>
          <a:solidFill>
            <a:schemeClr val="accent3"/>
          </a:solidFill>
        </p:grpSpPr>
        <p:sp>
          <p:nvSpPr>
            <p:cNvPr id="78" name="Rectangle 77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9" name="Isosceles Triangle 78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2" name="Group 71"/>
          <p:cNvGrpSpPr/>
          <p:nvPr/>
        </p:nvGrpSpPr>
        <p:grpSpPr>
          <a:xfrm>
            <a:off x="1524000" y="2712720"/>
            <a:ext cx="1724798" cy="937260"/>
            <a:chOff x="0" y="2621280"/>
            <a:chExt cx="1724798" cy="937260"/>
          </a:xfrm>
          <a:solidFill>
            <a:schemeClr val="accent2"/>
          </a:solidFill>
        </p:grpSpPr>
        <p:sp>
          <p:nvSpPr>
            <p:cNvPr id="73" name="Rectangle 72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Isosceles Triangle 73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>
          <a:xfrm>
            <a:off x="387350" y="663575"/>
            <a:ext cx="8369300" cy="174625"/>
          </a:xfrm>
        </p:spPr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grpSp>
        <p:nvGrpSpPr>
          <p:cNvPr id="14" name="Group 13"/>
          <p:cNvGrpSpPr/>
          <p:nvPr/>
        </p:nvGrpSpPr>
        <p:grpSpPr>
          <a:xfrm>
            <a:off x="0" y="2712720"/>
            <a:ext cx="1724798" cy="937260"/>
            <a:chOff x="0" y="2621280"/>
            <a:chExt cx="1724798" cy="937260"/>
          </a:xfrm>
        </p:grpSpPr>
        <p:sp>
          <p:nvSpPr>
            <p:cNvPr id="10" name="Rectangle 9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Isosceles Triangle 12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3" name="Group 82"/>
          <p:cNvGrpSpPr/>
          <p:nvPr/>
        </p:nvGrpSpPr>
        <p:grpSpPr>
          <a:xfrm>
            <a:off x="6045752" y="2712720"/>
            <a:ext cx="1724798" cy="937260"/>
            <a:chOff x="0" y="2621280"/>
            <a:chExt cx="1724798" cy="937260"/>
          </a:xfrm>
          <a:solidFill>
            <a:schemeClr val="accent5"/>
          </a:solidFill>
        </p:grpSpPr>
        <p:sp>
          <p:nvSpPr>
            <p:cNvPr id="84" name="Rectangle 83"/>
            <p:cNvSpPr/>
            <p:nvPr/>
          </p:nvSpPr>
          <p:spPr>
            <a:xfrm>
              <a:off x="0" y="2621280"/>
              <a:ext cx="1526678" cy="937260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5" name="Isosceles Triangle 84"/>
            <p:cNvSpPr/>
            <p:nvPr/>
          </p:nvSpPr>
          <p:spPr>
            <a:xfrm rot="5400000">
              <a:off x="1477910" y="2975610"/>
              <a:ext cx="265176" cy="228600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89" name="Straight Connector 88"/>
          <p:cNvCxnSpPr/>
          <p:nvPr/>
        </p:nvCxnSpPr>
        <p:spPr>
          <a:xfrm>
            <a:off x="403165" y="2589953"/>
            <a:ext cx="8337671" cy="0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Rectangle 93"/>
          <p:cNvSpPr/>
          <p:nvPr/>
        </p:nvSpPr>
        <p:spPr>
          <a:xfrm>
            <a:off x="293106" y="1646397"/>
            <a:ext cx="1271968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sample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text. You simply add your own text and description here. </a:t>
            </a:r>
          </a:p>
        </p:txBody>
      </p:sp>
      <p:sp>
        <p:nvSpPr>
          <p:cNvPr id="95" name="Rectangle 94"/>
          <p:cNvSpPr/>
          <p:nvPr/>
        </p:nvSpPr>
        <p:spPr>
          <a:xfrm>
            <a:off x="293106" y="1464750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1"/>
                </a:solidFill>
              </a:rPr>
              <a:t>Your Text Here </a:t>
            </a:r>
            <a:endParaRPr lang="en-US" sz="1200" b="1" dirty="0">
              <a:solidFill>
                <a:schemeClr val="accent1"/>
              </a:solidFill>
            </a:endParaRPr>
          </a:p>
        </p:txBody>
      </p:sp>
      <p:sp>
        <p:nvSpPr>
          <p:cNvPr id="109" name="Oval 108"/>
          <p:cNvSpPr/>
          <p:nvPr/>
        </p:nvSpPr>
        <p:spPr>
          <a:xfrm flipV="1">
            <a:off x="554753" y="3900945"/>
            <a:ext cx="768842" cy="7620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0" name="Group 109"/>
          <p:cNvGrpSpPr/>
          <p:nvPr/>
        </p:nvGrpSpPr>
        <p:grpSpPr>
          <a:xfrm>
            <a:off x="751897" y="4093751"/>
            <a:ext cx="374554" cy="376388"/>
            <a:chOff x="2183490" y="1298593"/>
            <a:chExt cx="465821" cy="468104"/>
          </a:xfrm>
          <a:solidFill>
            <a:schemeClr val="bg1"/>
          </a:solidFill>
        </p:grpSpPr>
        <p:sp>
          <p:nvSpPr>
            <p:cNvPr id="111" name="Freeform 29"/>
            <p:cNvSpPr>
              <a:spLocks noEditPoints="1"/>
            </p:cNvSpPr>
            <p:nvPr/>
          </p:nvSpPr>
          <p:spPr bwMode="auto">
            <a:xfrm>
              <a:off x="2183490" y="1298593"/>
              <a:ext cx="465821" cy="468104"/>
            </a:xfrm>
            <a:custGeom>
              <a:avLst/>
              <a:gdLst>
                <a:gd name="T0" fmla="*/ 32 w 259"/>
                <a:gd name="T1" fmla="*/ 161 h 260"/>
                <a:gd name="T2" fmla="*/ 28 w 259"/>
                <a:gd name="T3" fmla="*/ 194 h 260"/>
                <a:gd name="T4" fmla="*/ 46 w 259"/>
                <a:gd name="T5" fmla="*/ 230 h 260"/>
                <a:gd name="T6" fmla="*/ 67 w 259"/>
                <a:gd name="T7" fmla="*/ 232 h 260"/>
                <a:gd name="T8" fmla="*/ 99 w 259"/>
                <a:gd name="T9" fmla="*/ 228 h 260"/>
                <a:gd name="T10" fmla="*/ 118 w 259"/>
                <a:gd name="T11" fmla="*/ 260 h 260"/>
                <a:gd name="T12" fmla="*/ 157 w 259"/>
                <a:gd name="T13" fmla="*/ 247 h 260"/>
                <a:gd name="T14" fmla="*/ 178 w 259"/>
                <a:gd name="T15" fmla="*/ 221 h 260"/>
                <a:gd name="T16" fmla="*/ 202 w 259"/>
                <a:gd name="T17" fmla="*/ 235 h 260"/>
                <a:gd name="T18" fmla="*/ 230 w 259"/>
                <a:gd name="T19" fmla="*/ 214 h 260"/>
                <a:gd name="T20" fmla="*/ 221 w 259"/>
                <a:gd name="T21" fmla="*/ 178 h 260"/>
                <a:gd name="T22" fmla="*/ 246 w 259"/>
                <a:gd name="T23" fmla="*/ 157 h 260"/>
                <a:gd name="T24" fmla="*/ 259 w 259"/>
                <a:gd name="T25" fmla="*/ 117 h 260"/>
                <a:gd name="T26" fmla="*/ 228 w 259"/>
                <a:gd name="T27" fmla="*/ 100 h 260"/>
                <a:gd name="T28" fmla="*/ 231 w 259"/>
                <a:gd name="T29" fmla="*/ 67 h 260"/>
                <a:gd name="T30" fmla="*/ 214 w 259"/>
                <a:gd name="T31" fmla="*/ 30 h 260"/>
                <a:gd name="T32" fmla="*/ 193 w 259"/>
                <a:gd name="T33" fmla="*/ 28 h 260"/>
                <a:gd name="T34" fmla="*/ 160 w 259"/>
                <a:gd name="T35" fmla="*/ 32 h 260"/>
                <a:gd name="T36" fmla="*/ 142 w 259"/>
                <a:gd name="T37" fmla="*/ 0 h 260"/>
                <a:gd name="T38" fmla="*/ 102 w 259"/>
                <a:gd name="T39" fmla="*/ 14 h 260"/>
                <a:gd name="T40" fmla="*/ 81 w 259"/>
                <a:gd name="T41" fmla="*/ 39 h 260"/>
                <a:gd name="T42" fmla="*/ 57 w 259"/>
                <a:gd name="T43" fmla="*/ 26 h 260"/>
                <a:gd name="T44" fmla="*/ 29 w 259"/>
                <a:gd name="T45" fmla="*/ 47 h 260"/>
                <a:gd name="T46" fmla="*/ 38 w 259"/>
                <a:gd name="T47" fmla="*/ 83 h 260"/>
                <a:gd name="T48" fmla="*/ 13 w 259"/>
                <a:gd name="T49" fmla="*/ 103 h 260"/>
                <a:gd name="T50" fmla="*/ 0 w 259"/>
                <a:gd name="T51" fmla="*/ 142 h 260"/>
                <a:gd name="T52" fmla="*/ 14 w 259"/>
                <a:gd name="T53" fmla="*/ 119 h 260"/>
                <a:gd name="T54" fmla="*/ 38 w 259"/>
                <a:gd name="T55" fmla="*/ 114 h 260"/>
                <a:gd name="T56" fmla="*/ 53 w 259"/>
                <a:gd name="T57" fmla="*/ 86 h 260"/>
                <a:gd name="T58" fmla="*/ 40 w 259"/>
                <a:gd name="T59" fmla="*/ 59 h 260"/>
                <a:gd name="T60" fmla="*/ 56 w 259"/>
                <a:gd name="T61" fmla="*/ 41 h 260"/>
                <a:gd name="T62" fmla="*/ 58 w 259"/>
                <a:gd name="T63" fmla="*/ 41 h 260"/>
                <a:gd name="T64" fmla="*/ 84 w 259"/>
                <a:gd name="T65" fmla="*/ 54 h 260"/>
                <a:gd name="T66" fmla="*/ 113 w 259"/>
                <a:gd name="T67" fmla="*/ 39 h 260"/>
                <a:gd name="T68" fmla="*/ 118 w 259"/>
                <a:gd name="T69" fmla="*/ 15 h 260"/>
                <a:gd name="T70" fmla="*/ 142 w 259"/>
                <a:gd name="T71" fmla="*/ 16 h 260"/>
                <a:gd name="T72" fmla="*/ 151 w 259"/>
                <a:gd name="T73" fmla="*/ 44 h 260"/>
                <a:gd name="T74" fmla="*/ 183 w 259"/>
                <a:gd name="T75" fmla="*/ 54 h 260"/>
                <a:gd name="T76" fmla="*/ 202 w 259"/>
                <a:gd name="T77" fmla="*/ 40 h 260"/>
                <a:gd name="T78" fmla="*/ 219 w 259"/>
                <a:gd name="T79" fmla="*/ 57 h 260"/>
                <a:gd name="T80" fmla="*/ 206 w 259"/>
                <a:gd name="T81" fmla="*/ 77 h 260"/>
                <a:gd name="T82" fmla="*/ 215 w 259"/>
                <a:gd name="T83" fmla="*/ 108 h 260"/>
                <a:gd name="T84" fmla="*/ 244 w 259"/>
                <a:gd name="T85" fmla="*/ 117 h 260"/>
                <a:gd name="T86" fmla="*/ 245 w 259"/>
                <a:gd name="T87" fmla="*/ 141 h 260"/>
                <a:gd name="T88" fmla="*/ 244 w 259"/>
                <a:gd name="T89" fmla="*/ 143 h 260"/>
                <a:gd name="T90" fmla="*/ 215 w 259"/>
                <a:gd name="T91" fmla="*/ 152 h 260"/>
                <a:gd name="T92" fmla="*/ 206 w 259"/>
                <a:gd name="T93" fmla="*/ 183 h 260"/>
                <a:gd name="T94" fmla="*/ 219 w 259"/>
                <a:gd name="T95" fmla="*/ 204 h 260"/>
                <a:gd name="T96" fmla="*/ 202 w 259"/>
                <a:gd name="T97" fmla="*/ 220 h 260"/>
                <a:gd name="T98" fmla="*/ 182 w 259"/>
                <a:gd name="T99" fmla="*/ 206 h 260"/>
                <a:gd name="T100" fmla="*/ 152 w 259"/>
                <a:gd name="T101" fmla="*/ 216 h 260"/>
                <a:gd name="T102" fmla="*/ 143 w 259"/>
                <a:gd name="T103" fmla="*/ 244 h 260"/>
                <a:gd name="T104" fmla="*/ 118 w 259"/>
                <a:gd name="T105" fmla="*/ 245 h 260"/>
                <a:gd name="T106" fmla="*/ 113 w 259"/>
                <a:gd name="T107" fmla="*/ 221 h 260"/>
                <a:gd name="T108" fmla="*/ 85 w 259"/>
                <a:gd name="T109" fmla="*/ 206 h 260"/>
                <a:gd name="T110" fmla="*/ 77 w 259"/>
                <a:gd name="T111" fmla="*/ 207 h 260"/>
                <a:gd name="T112" fmla="*/ 58 w 259"/>
                <a:gd name="T113" fmla="*/ 221 h 260"/>
                <a:gd name="T114" fmla="*/ 40 w 259"/>
                <a:gd name="T115" fmla="*/ 204 h 260"/>
                <a:gd name="T116" fmla="*/ 54 w 259"/>
                <a:gd name="T117" fmla="*/ 183 h 260"/>
                <a:gd name="T118" fmla="*/ 44 w 259"/>
                <a:gd name="T119" fmla="*/ 153 h 260"/>
                <a:gd name="T120" fmla="*/ 16 w 259"/>
                <a:gd name="T121" fmla="*/ 143 h 260"/>
                <a:gd name="T122" fmla="*/ 14 w 259"/>
                <a:gd name="T123" fmla="*/ 119 h 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59" h="260">
                  <a:moveTo>
                    <a:pt x="13" y="158"/>
                  </a:moveTo>
                  <a:cubicBezTo>
                    <a:pt x="32" y="161"/>
                    <a:pt x="32" y="161"/>
                    <a:pt x="32" y="161"/>
                  </a:cubicBezTo>
                  <a:cubicBezTo>
                    <a:pt x="34" y="167"/>
                    <a:pt x="36" y="173"/>
                    <a:pt x="39" y="179"/>
                  </a:cubicBezTo>
                  <a:cubicBezTo>
                    <a:pt x="28" y="194"/>
                    <a:pt x="28" y="194"/>
                    <a:pt x="28" y="194"/>
                  </a:cubicBezTo>
                  <a:cubicBezTo>
                    <a:pt x="24" y="200"/>
                    <a:pt x="25" y="209"/>
                    <a:pt x="30" y="214"/>
                  </a:cubicBezTo>
                  <a:cubicBezTo>
                    <a:pt x="46" y="230"/>
                    <a:pt x="46" y="230"/>
                    <a:pt x="46" y="230"/>
                  </a:cubicBezTo>
                  <a:cubicBezTo>
                    <a:pt x="49" y="233"/>
                    <a:pt x="53" y="235"/>
                    <a:pt x="58" y="235"/>
                  </a:cubicBezTo>
                  <a:cubicBezTo>
                    <a:pt x="61" y="235"/>
                    <a:pt x="64" y="234"/>
                    <a:pt x="67" y="232"/>
                  </a:cubicBezTo>
                  <a:cubicBezTo>
                    <a:pt x="82" y="221"/>
                    <a:pt x="82" y="221"/>
                    <a:pt x="82" y="221"/>
                  </a:cubicBezTo>
                  <a:cubicBezTo>
                    <a:pt x="88" y="224"/>
                    <a:pt x="93" y="226"/>
                    <a:pt x="99" y="228"/>
                  </a:cubicBezTo>
                  <a:cubicBezTo>
                    <a:pt x="102" y="247"/>
                    <a:pt x="102" y="247"/>
                    <a:pt x="102" y="247"/>
                  </a:cubicBezTo>
                  <a:cubicBezTo>
                    <a:pt x="104" y="254"/>
                    <a:pt x="110" y="260"/>
                    <a:pt x="118" y="260"/>
                  </a:cubicBezTo>
                  <a:cubicBezTo>
                    <a:pt x="141" y="260"/>
                    <a:pt x="141" y="260"/>
                    <a:pt x="141" y="260"/>
                  </a:cubicBezTo>
                  <a:cubicBezTo>
                    <a:pt x="149" y="260"/>
                    <a:pt x="156" y="254"/>
                    <a:pt x="157" y="247"/>
                  </a:cubicBezTo>
                  <a:cubicBezTo>
                    <a:pt x="160" y="228"/>
                    <a:pt x="160" y="228"/>
                    <a:pt x="160" y="228"/>
                  </a:cubicBezTo>
                  <a:cubicBezTo>
                    <a:pt x="166" y="226"/>
                    <a:pt x="172" y="224"/>
                    <a:pt x="178" y="221"/>
                  </a:cubicBezTo>
                  <a:cubicBezTo>
                    <a:pt x="193" y="232"/>
                    <a:pt x="193" y="232"/>
                    <a:pt x="193" y="232"/>
                  </a:cubicBezTo>
                  <a:cubicBezTo>
                    <a:pt x="196" y="234"/>
                    <a:pt x="199" y="235"/>
                    <a:pt x="202" y="235"/>
                  </a:cubicBezTo>
                  <a:cubicBezTo>
                    <a:pt x="206" y="235"/>
                    <a:pt x="210" y="233"/>
                    <a:pt x="213" y="230"/>
                  </a:cubicBezTo>
                  <a:cubicBezTo>
                    <a:pt x="230" y="214"/>
                    <a:pt x="230" y="214"/>
                    <a:pt x="230" y="214"/>
                  </a:cubicBezTo>
                  <a:cubicBezTo>
                    <a:pt x="235" y="208"/>
                    <a:pt x="236" y="200"/>
                    <a:pt x="231" y="193"/>
                  </a:cubicBezTo>
                  <a:cubicBezTo>
                    <a:pt x="221" y="178"/>
                    <a:pt x="221" y="178"/>
                    <a:pt x="221" y="178"/>
                  </a:cubicBezTo>
                  <a:cubicBezTo>
                    <a:pt x="224" y="172"/>
                    <a:pt x="226" y="166"/>
                    <a:pt x="228" y="160"/>
                  </a:cubicBezTo>
                  <a:cubicBezTo>
                    <a:pt x="246" y="157"/>
                    <a:pt x="246" y="157"/>
                    <a:pt x="246" y="157"/>
                  </a:cubicBezTo>
                  <a:cubicBezTo>
                    <a:pt x="253" y="156"/>
                    <a:pt x="259" y="150"/>
                    <a:pt x="259" y="143"/>
                  </a:cubicBezTo>
                  <a:cubicBezTo>
                    <a:pt x="259" y="117"/>
                    <a:pt x="259" y="117"/>
                    <a:pt x="259" y="117"/>
                  </a:cubicBezTo>
                  <a:cubicBezTo>
                    <a:pt x="259" y="110"/>
                    <a:pt x="253" y="104"/>
                    <a:pt x="246" y="103"/>
                  </a:cubicBezTo>
                  <a:cubicBezTo>
                    <a:pt x="228" y="100"/>
                    <a:pt x="228" y="100"/>
                    <a:pt x="228" y="100"/>
                  </a:cubicBezTo>
                  <a:cubicBezTo>
                    <a:pt x="226" y="94"/>
                    <a:pt x="224" y="88"/>
                    <a:pt x="221" y="82"/>
                  </a:cubicBezTo>
                  <a:cubicBezTo>
                    <a:pt x="231" y="67"/>
                    <a:pt x="231" y="67"/>
                    <a:pt x="231" y="67"/>
                  </a:cubicBezTo>
                  <a:cubicBezTo>
                    <a:pt x="236" y="61"/>
                    <a:pt x="235" y="52"/>
                    <a:pt x="230" y="46"/>
                  </a:cubicBezTo>
                  <a:cubicBezTo>
                    <a:pt x="214" y="30"/>
                    <a:pt x="214" y="30"/>
                    <a:pt x="214" y="30"/>
                  </a:cubicBezTo>
                  <a:cubicBezTo>
                    <a:pt x="211" y="27"/>
                    <a:pt x="207" y="25"/>
                    <a:pt x="202" y="25"/>
                  </a:cubicBezTo>
                  <a:cubicBezTo>
                    <a:pt x="199" y="25"/>
                    <a:pt x="196" y="26"/>
                    <a:pt x="193" y="28"/>
                  </a:cubicBezTo>
                  <a:cubicBezTo>
                    <a:pt x="178" y="39"/>
                    <a:pt x="178" y="39"/>
                    <a:pt x="178" y="39"/>
                  </a:cubicBezTo>
                  <a:cubicBezTo>
                    <a:pt x="172" y="36"/>
                    <a:pt x="166" y="33"/>
                    <a:pt x="160" y="32"/>
                  </a:cubicBezTo>
                  <a:cubicBezTo>
                    <a:pt x="156" y="14"/>
                    <a:pt x="156" y="14"/>
                    <a:pt x="156" y="14"/>
                  </a:cubicBezTo>
                  <a:cubicBezTo>
                    <a:pt x="155" y="6"/>
                    <a:pt x="149" y="1"/>
                    <a:pt x="142" y="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109" y="1"/>
                    <a:pt x="103" y="6"/>
                    <a:pt x="102" y="14"/>
                  </a:cubicBezTo>
                  <a:cubicBezTo>
                    <a:pt x="99" y="32"/>
                    <a:pt x="99" y="32"/>
                    <a:pt x="99" y="32"/>
                  </a:cubicBezTo>
                  <a:cubicBezTo>
                    <a:pt x="93" y="34"/>
                    <a:pt x="87" y="36"/>
                    <a:pt x="81" y="39"/>
                  </a:cubicBezTo>
                  <a:cubicBezTo>
                    <a:pt x="66" y="29"/>
                    <a:pt x="66" y="29"/>
                    <a:pt x="66" y="29"/>
                  </a:cubicBezTo>
                  <a:cubicBezTo>
                    <a:pt x="63" y="27"/>
                    <a:pt x="60" y="26"/>
                    <a:pt x="57" y="26"/>
                  </a:cubicBezTo>
                  <a:cubicBezTo>
                    <a:pt x="53" y="26"/>
                    <a:pt x="49" y="27"/>
                    <a:pt x="46" y="30"/>
                  </a:cubicBezTo>
                  <a:cubicBezTo>
                    <a:pt x="29" y="47"/>
                    <a:pt x="29" y="47"/>
                    <a:pt x="29" y="47"/>
                  </a:cubicBezTo>
                  <a:cubicBezTo>
                    <a:pt x="24" y="52"/>
                    <a:pt x="23" y="61"/>
                    <a:pt x="28" y="67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35" y="88"/>
                    <a:pt x="33" y="94"/>
                    <a:pt x="31" y="100"/>
                  </a:cubicBezTo>
                  <a:cubicBezTo>
                    <a:pt x="13" y="103"/>
                    <a:pt x="13" y="103"/>
                    <a:pt x="13" y="103"/>
                  </a:cubicBezTo>
                  <a:cubicBezTo>
                    <a:pt x="5" y="105"/>
                    <a:pt x="0" y="111"/>
                    <a:pt x="0" y="119"/>
                  </a:cubicBezTo>
                  <a:cubicBezTo>
                    <a:pt x="0" y="142"/>
                    <a:pt x="0" y="142"/>
                    <a:pt x="0" y="142"/>
                  </a:cubicBezTo>
                  <a:cubicBezTo>
                    <a:pt x="0" y="150"/>
                    <a:pt x="5" y="157"/>
                    <a:pt x="13" y="158"/>
                  </a:cubicBezTo>
                  <a:close/>
                  <a:moveTo>
                    <a:pt x="14" y="119"/>
                  </a:moveTo>
                  <a:cubicBezTo>
                    <a:pt x="14" y="118"/>
                    <a:pt x="15" y="118"/>
                    <a:pt x="16" y="118"/>
                  </a:cubicBezTo>
                  <a:cubicBezTo>
                    <a:pt x="38" y="114"/>
                    <a:pt x="38" y="114"/>
                    <a:pt x="38" y="114"/>
                  </a:cubicBezTo>
                  <a:cubicBezTo>
                    <a:pt x="41" y="113"/>
                    <a:pt x="43" y="111"/>
                    <a:pt x="44" y="109"/>
                  </a:cubicBezTo>
                  <a:cubicBezTo>
                    <a:pt x="46" y="101"/>
                    <a:pt x="49" y="93"/>
                    <a:pt x="53" y="86"/>
                  </a:cubicBezTo>
                  <a:cubicBezTo>
                    <a:pt x="55" y="83"/>
                    <a:pt x="55" y="80"/>
                    <a:pt x="53" y="78"/>
                  </a:cubicBezTo>
                  <a:cubicBezTo>
                    <a:pt x="40" y="59"/>
                    <a:pt x="40" y="59"/>
                    <a:pt x="40" y="59"/>
                  </a:cubicBezTo>
                  <a:cubicBezTo>
                    <a:pt x="39" y="58"/>
                    <a:pt x="39" y="57"/>
                    <a:pt x="40" y="57"/>
                  </a:cubicBezTo>
                  <a:cubicBezTo>
                    <a:pt x="56" y="41"/>
                    <a:pt x="56" y="41"/>
                    <a:pt x="56" y="41"/>
                  </a:cubicBezTo>
                  <a:cubicBezTo>
                    <a:pt x="56" y="40"/>
                    <a:pt x="57" y="40"/>
                    <a:pt x="57" y="40"/>
                  </a:cubicBezTo>
                  <a:cubicBezTo>
                    <a:pt x="57" y="40"/>
                    <a:pt x="58" y="40"/>
                    <a:pt x="58" y="41"/>
                  </a:cubicBezTo>
                  <a:cubicBezTo>
                    <a:pt x="76" y="54"/>
                    <a:pt x="76" y="54"/>
                    <a:pt x="76" y="54"/>
                  </a:cubicBezTo>
                  <a:cubicBezTo>
                    <a:pt x="79" y="56"/>
                    <a:pt x="82" y="56"/>
                    <a:pt x="84" y="54"/>
                  </a:cubicBezTo>
                  <a:cubicBezTo>
                    <a:pt x="92" y="50"/>
                    <a:pt x="99" y="47"/>
                    <a:pt x="107" y="45"/>
                  </a:cubicBezTo>
                  <a:cubicBezTo>
                    <a:pt x="110" y="44"/>
                    <a:pt x="112" y="42"/>
                    <a:pt x="113" y="39"/>
                  </a:cubicBezTo>
                  <a:cubicBezTo>
                    <a:pt x="116" y="16"/>
                    <a:pt x="116" y="16"/>
                    <a:pt x="116" y="16"/>
                  </a:cubicBezTo>
                  <a:cubicBezTo>
                    <a:pt x="117" y="15"/>
                    <a:pt x="117" y="15"/>
                    <a:pt x="118" y="15"/>
                  </a:cubicBezTo>
                  <a:cubicBezTo>
                    <a:pt x="141" y="15"/>
                    <a:pt x="141" y="15"/>
                    <a:pt x="141" y="15"/>
                  </a:cubicBezTo>
                  <a:cubicBezTo>
                    <a:pt x="141" y="15"/>
                    <a:pt x="142" y="15"/>
                    <a:pt x="142" y="16"/>
                  </a:cubicBezTo>
                  <a:cubicBezTo>
                    <a:pt x="146" y="39"/>
                    <a:pt x="146" y="39"/>
                    <a:pt x="146" y="39"/>
                  </a:cubicBezTo>
                  <a:cubicBezTo>
                    <a:pt x="146" y="41"/>
                    <a:pt x="149" y="44"/>
                    <a:pt x="151" y="44"/>
                  </a:cubicBezTo>
                  <a:cubicBezTo>
                    <a:pt x="160" y="47"/>
                    <a:pt x="167" y="50"/>
                    <a:pt x="175" y="54"/>
                  </a:cubicBezTo>
                  <a:cubicBezTo>
                    <a:pt x="177" y="55"/>
                    <a:pt x="180" y="55"/>
                    <a:pt x="183" y="54"/>
                  </a:cubicBezTo>
                  <a:cubicBezTo>
                    <a:pt x="201" y="40"/>
                    <a:pt x="201" y="40"/>
                    <a:pt x="201" y="40"/>
                  </a:cubicBezTo>
                  <a:cubicBezTo>
                    <a:pt x="202" y="40"/>
                    <a:pt x="202" y="40"/>
                    <a:pt x="202" y="40"/>
                  </a:cubicBezTo>
                  <a:cubicBezTo>
                    <a:pt x="202" y="40"/>
                    <a:pt x="203" y="40"/>
                    <a:pt x="203" y="40"/>
                  </a:cubicBezTo>
                  <a:cubicBezTo>
                    <a:pt x="219" y="57"/>
                    <a:pt x="219" y="57"/>
                    <a:pt x="219" y="57"/>
                  </a:cubicBezTo>
                  <a:cubicBezTo>
                    <a:pt x="220" y="57"/>
                    <a:pt x="220" y="58"/>
                    <a:pt x="220" y="58"/>
                  </a:cubicBezTo>
                  <a:cubicBezTo>
                    <a:pt x="206" y="77"/>
                    <a:pt x="206" y="77"/>
                    <a:pt x="206" y="77"/>
                  </a:cubicBezTo>
                  <a:cubicBezTo>
                    <a:pt x="204" y="80"/>
                    <a:pt x="204" y="83"/>
                    <a:pt x="206" y="85"/>
                  </a:cubicBezTo>
                  <a:cubicBezTo>
                    <a:pt x="210" y="92"/>
                    <a:pt x="213" y="100"/>
                    <a:pt x="215" y="108"/>
                  </a:cubicBezTo>
                  <a:cubicBezTo>
                    <a:pt x="216" y="111"/>
                    <a:pt x="218" y="113"/>
                    <a:pt x="221" y="113"/>
                  </a:cubicBezTo>
                  <a:cubicBezTo>
                    <a:pt x="244" y="117"/>
                    <a:pt x="244" y="117"/>
                    <a:pt x="244" y="117"/>
                  </a:cubicBezTo>
                  <a:cubicBezTo>
                    <a:pt x="245" y="117"/>
                    <a:pt x="245" y="118"/>
                    <a:pt x="245" y="119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2"/>
                    <a:pt x="245" y="143"/>
                    <a:pt x="244" y="143"/>
                  </a:cubicBezTo>
                  <a:cubicBezTo>
                    <a:pt x="221" y="147"/>
                    <a:pt x="221" y="147"/>
                    <a:pt x="221" y="147"/>
                  </a:cubicBezTo>
                  <a:cubicBezTo>
                    <a:pt x="218" y="147"/>
                    <a:pt x="216" y="149"/>
                    <a:pt x="215" y="152"/>
                  </a:cubicBezTo>
                  <a:cubicBezTo>
                    <a:pt x="213" y="160"/>
                    <a:pt x="210" y="168"/>
                    <a:pt x="206" y="175"/>
                  </a:cubicBezTo>
                  <a:cubicBezTo>
                    <a:pt x="204" y="177"/>
                    <a:pt x="204" y="180"/>
                    <a:pt x="206" y="183"/>
                  </a:cubicBezTo>
                  <a:cubicBezTo>
                    <a:pt x="219" y="202"/>
                    <a:pt x="219" y="202"/>
                    <a:pt x="219" y="202"/>
                  </a:cubicBezTo>
                  <a:cubicBezTo>
                    <a:pt x="220" y="202"/>
                    <a:pt x="220" y="203"/>
                    <a:pt x="219" y="204"/>
                  </a:cubicBezTo>
                  <a:cubicBezTo>
                    <a:pt x="203" y="220"/>
                    <a:pt x="203" y="220"/>
                    <a:pt x="203" y="220"/>
                  </a:cubicBezTo>
                  <a:cubicBezTo>
                    <a:pt x="203" y="220"/>
                    <a:pt x="202" y="220"/>
                    <a:pt x="202" y="220"/>
                  </a:cubicBezTo>
                  <a:cubicBezTo>
                    <a:pt x="202" y="220"/>
                    <a:pt x="202" y="220"/>
                    <a:pt x="201" y="220"/>
                  </a:cubicBezTo>
                  <a:cubicBezTo>
                    <a:pt x="182" y="206"/>
                    <a:pt x="182" y="206"/>
                    <a:pt x="182" y="206"/>
                  </a:cubicBezTo>
                  <a:cubicBezTo>
                    <a:pt x="180" y="205"/>
                    <a:pt x="177" y="205"/>
                    <a:pt x="174" y="206"/>
                  </a:cubicBezTo>
                  <a:cubicBezTo>
                    <a:pt x="167" y="210"/>
                    <a:pt x="160" y="214"/>
                    <a:pt x="152" y="216"/>
                  </a:cubicBezTo>
                  <a:cubicBezTo>
                    <a:pt x="149" y="216"/>
                    <a:pt x="147" y="219"/>
                    <a:pt x="146" y="221"/>
                  </a:cubicBezTo>
                  <a:cubicBezTo>
                    <a:pt x="143" y="244"/>
                    <a:pt x="143" y="244"/>
                    <a:pt x="143" y="244"/>
                  </a:cubicBezTo>
                  <a:cubicBezTo>
                    <a:pt x="142" y="245"/>
                    <a:pt x="142" y="245"/>
                    <a:pt x="141" y="245"/>
                  </a:cubicBezTo>
                  <a:cubicBezTo>
                    <a:pt x="118" y="245"/>
                    <a:pt x="118" y="245"/>
                    <a:pt x="118" y="245"/>
                  </a:cubicBezTo>
                  <a:cubicBezTo>
                    <a:pt x="118" y="245"/>
                    <a:pt x="117" y="245"/>
                    <a:pt x="117" y="244"/>
                  </a:cubicBezTo>
                  <a:cubicBezTo>
                    <a:pt x="113" y="221"/>
                    <a:pt x="113" y="221"/>
                    <a:pt x="113" y="221"/>
                  </a:cubicBezTo>
                  <a:cubicBezTo>
                    <a:pt x="113" y="219"/>
                    <a:pt x="110" y="216"/>
                    <a:pt x="108" y="216"/>
                  </a:cubicBezTo>
                  <a:cubicBezTo>
                    <a:pt x="100" y="214"/>
                    <a:pt x="92" y="210"/>
                    <a:pt x="85" y="206"/>
                  </a:cubicBezTo>
                  <a:cubicBezTo>
                    <a:pt x="84" y="206"/>
                    <a:pt x="83" y="205"/>
                    <a:pt x="82" y="205"/>
                  </a:cubicBezTo>
                  <a:cubicBezTo>
                    <a:pt x="80" y="205"/>
                    <a:pt x="79" y="206"/>
                    <a:pt x="77" y="207"/>
                  </a:cubicBezTo>
                  <a:cubicBezTo>
                    <a:pt x="58" y="220"/>
                    <a:pt x="58" y="220"/>
                    <a:pt x="58" y="220"/>
                  </a:cubicBezTo>
                  <a:cubicBezTo>
                    <a:pt x="58" y="221"/>
                    <a:pt x="58" y="221"/>
                    <a:pt x="58" y="221"/>
                  </a:cubicBezTo>
                  <a:cubicBezTo>
                    <a:pt x="57" y="221"/>
                    <a:pt x="57" y="221"/>
                    <a:pt x="57" y="220"/>
                  </a:cubicBezTo>
                  <a:cubicBezTo>
                    <a:pt x="40" y="204"/>
                    <a:pt x="40" y="204"/>
                    <a:pt x="40" y="204"/>
                  </a:cubicBezTo>
                  <a:cubicBezTo>
                    <a:pt x="40" y="204"/>
                    <a:pt x="40" y="203"/>
                    <a:pt x="40" y="202"/>
                  </a:cubicBezTo>
                  <a:cubicBezTo>
                    <a:pt x="54" y="183"/>
                    <a:pt x="54" y="183"/>
                    <a:pt x="54" y="183"/>
                  </a:cubicBezTo>
                  <a:cubicBezTo>
                    <a:pt x="55" y="181"/>
                    <a:pt x="55" y="178"/>
                    <a:pt x="54" y="175"/>
                  </a:cubicBezTo>
                  <a:cubicBezTo>
                    <a:pt x="50" y="168"/>
                    <a:pt x="46" y="161"/>
                    <a:pt x="44" y="153"/>
                  </a:cubicBezTo>
                  <a:cubicBezTo>
                    <a:pt x="44" y="150"/>
                    <a:pt x="41" y="148"/>
                    <a:pt x="39" y="147"/>
                  </a:cubicBezTo>
                  <a:cubicBezTo>
                    <a:pt x="16" y="143"/>
                    <a:pt x="16" y="143"/>
                    <a:pt x="16" y="143"/>
                  </a:cubicBezTo>
                  <a:cubicBezTo>
                    <a:pt x="15" y="143"/>
                    <a:pt x="14" y="143"/>
                    <a:pt x="14" y="142"/>
                  </a:cubicBezTo>
                  <a:lnTo>
                    <a:pt x="14" y="11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Freeform 30"/>
            <p:cNvSpPr>
              <a:spLocks noEditPoints="1"/>
            </p:cNvSpPr>
            <p:nvPr/>
          </p:nvSpPr>
          <p:spPr bwMode="auto">
            <a:xfrm>
              <a:off x="2316691" y="1431793"/>
              <a:ext cx="200942" cy="201703"/>
            </a:xfrm>
            <a:custGeom>
              <a:avLst/>
              <a:gdLst>
                <a:gd name="T0" fmla="*/ 56 w 112"/>
                <a:gd name="T1" fmla="*/ 0 h 112"/>
                <a:gd name="T2" fmla="*/ 0 w 112"/>
                <a:gd name="T3" fmla="*/ 56 h 112"/>
                <a:gd name="T4" fmla="*/ 56 w 112"/>
                <a:gd name="T5" fmla="*/ 112 h 112"/>
                <a:gd name="T6" fmla="*/ 112 w 112"/>
                <a:gd name="T7" fmla="*/ 56 h 112"/>
                <a:gd name="T8" fmla="*/ 56 w 112"/>
                <a:gd name="T9" fmla="*/ 0 h 112"/>
                <a:gd name="T10" fmla="*/ 56 w 112"/>
                <a:gd name="T11" fmla="*/ 98 h 112"/>
                <a:gd name="T12" fmla="*/ 14 w 112"/>
                <a:gd name="T13" fmla="*/ 56 h 112"/>
                <a:gd name="T14" fmla="*/ 56 w 112"/>
                <a:gd name="T15" fmla="*/ 15 h 112"/>
                <a:gd name="T16" fmla="*/ 97 w 112"/>
                <a:gd name="T17" fmla="*/ 56 h 112"/>
                <a:gd name="T18" fmla="*/ 56 w 112"/>
                <a:gd name="T19" fmla="*/ 98 h 112"/>
                <a:gd name="T20" fmla="*/ 56 w 112"/>
                <a:gd name="T21" fmla="*/ 98 h 112"/>
                <a:gd name="T22" fmla="*/ 56 w 112"/>
                <a:gd name="T23" fmla="*/ 9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2" h="112">
                  <a:moveTo>
                    <a:pt x="56" y="0"/>
                  </a:moveTo>
                  <a:cubicBezTo>
                    <a:pt x="25" y="0"/>
                    <a:pt x="0" y="25"/>
                    <a:pt x="0" y="56"/>
                  </a:cubicBezTo>
                  <a:cubicBezTo>
                    <a:pt x="0" y="87"/>
                    <a:pt x="25" y="112"/>
                    <a:pt x="56" y="112"/>
                  </a:cubicBezTo>
                  <a:cubicBezTo>
                    <a:pt x="87" y="112"/>
                    <a:pt x="112" y="87"/>
                    <a:pt x="112" y="56"/>
                  </a:cubicBezTo>
                  <a:cubicBezTo>
                    <a:pt x="112" y="25"/>
                    <a:pt x="87" y="0"/>
                    <a:pt x="56" y="0"/>
                  </a:cubicBezTo>
                  <a:close/>
                  <a:moveTo>
                    <a:pt x="56" y="98"/>
                  </a:moveTo>
                  <a:cubicBezTo>
                    <a:pt x="33" y="98"/>
                    <a:pt x="14" y="79"/>
                    <a:pt x="14" y="56"/>
                  </a:cubicBezTo>
                  <a:cubicBezTo>
                    <a:pt x="14" y="33"/>
                    <a:pt x="33" y="15"/>
                    <a:pt x="56" y="15"/>
                  </a:cubicBezTo>
                  <a:cubicBezTo>
                    <a:pt x="78" y="15"/>
                    <a:pt x="97" y="33"/>
                    <a:pt x="97" y="56"/>
                  </a:cubicBezTo>
                  <a:cubicBezTo>
                    <a:pt x="97" y="79"/>
                    <a:pt x="78" y="98"/>
                    <a:pt x="56" y="98"/>
                  </a:cubicBezTo>
                  <a:close/>
                  <a:moveTo>
                    <a:pt x="56" y="98"/>
                  </a:moveTo>
                  <a:cubicBezTo>
                    <a:pt x="56" y="98"/>
                    <a:pt x="56" y="98"/>
                    <a:pt x="56" y="9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96" name="Rectangle 95"/>
          <p:cNvSpPr/>
          <p:nvPr/>
        </p:nvSpPr>
        <p:spPr>
          <a:xfrm>
            <a:off x="4660968" y="1646397"/>
            <a:ext cx="1271968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sample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text. You simply add your own text and description here. </a:t>
            </a:r>
          </a:p>
        </p:txBody>
      </p:sp>
      <p:sp>
        <p:nvSpPr>
          <p:cNvPr id="97" name="Rectangle 96"/>
          <p:cNvSpPr/>
          <p:nvPr/>
        </p:nvSpPr>
        <p:spPr>
          <a:xfrm>
            <a:off x="4660968" y="1464750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4"/>
                </a:solidFill>
              </a:rPr>
              <a:t>Your Text Here </a:t>
            </a:r>
            <a:endParaRPr lang="en-US" sz="1200" b="1" dirty="0">
              <a:solidFill>
                <a:schemeClr val="accent4"/>
              </a:solidFill>
            </a:endParaRPr>
          </a:p>
        </p:txBody>
      </p:sp>
      <p:sp>
        <p:nvSpPr>
          <p:cNvPr id="119" name="Oval 118"/>
          <p:cNvSpPr/>
          <p:nvPr/>
        </p:nvSpPr>
        <p:spPr>
          <a:xfrm flipV="1">
            <a:off x="4912531" y="3900945"/>
            <a:ext cx="768842" cy="762000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1" name="Group 120"/>
          <p:cNvGrpSpPr/>
          <p:nvPr/>
        </p:nvGrpSpPr>
        <p:grpSpPr>
          <a:xfrm>
            <a:off x="5132320" y="4084264"/>
            <a:ext cx="329264" cy="395362"/>
            <a:chOff x="4961669" y="1285653"/>
            <a:chExt cx="409496" cy="491700"/>
          </a:xfrm>
          <a:solidFill>
            <a:schemeClr val="bg1"/>
          </a:solidFill>
        </p:grpSpPr>
        <p:sp>
          <p:nvSpPr>
            <p:cNvPr id="123" name="Freeform 37"/>
            <p:cNvSpPr>
              <a:spLocks/>
            </p:cNvSpPr>
            <p:nvPr/>
          </p:nvSpPr>
          <p:spPr bwMode="auto">
            <a:xfrm>
              <a:off x="5153477" y="1433316"/>
              <a:ext cx="68503" cy="143856"/>
            </a:xfrm>
            <a:custGeom>
              <a:avLst/>
              <a:gdLst>
                <a:gd name="T0" fmla="*/ 19 w 38"/>
                <a:gd name="T1" fmla="*/ 16 h 80"/>
                <a:gd name="T2" fmla="*/ 28 w 38"/>
                <a:gd name="T3" fmla="*/ 26 h 80"/>
                <a:gd name="T4" fmla="*/ 33 w 38"/>
                <a:gd name="T5" fmla="*/ 30 h 80"/>
                <a:gd name="T6" fmla="*/ 37 w 38"/>
                <a:gd name="T7" fmla="*/ 26 h 80"/>
                <a:gd name="T8" fmla="*/ 22 w 38"/>
                <a:gd name="T9" fmla="*/ 8 h 80"/>
                <a:gd name="T10" fmla="*/ 22 w 38"/>
                <a:gd name="T11" fmla="*/ 4 h 80"/>
                <a:gd name="T12" fmla="*/ 18 w 38"/>
                <a:gd name="T13" fmla="*/ 0 h 80"/>
                <a:gd name="T14" fmla="*/ 14 w 38"/>
                <a:gd name="T15" fmla="*/ 4 h 80"/>
                <a:gd name="T16" fmla="*/ 14 w 38"/>
                <a:gd name="T17" fmla="*/ 9 h 80"/>
                <a:gd name="T18" fmla="*/ 1 w 38"/>
                <a:gd name="T19" fmla="*/ 28 h 80"/>
                <a:gd name="T20" fmla="*/ 19 w 38"/>
                <a:gd name="T21" fmla="*/ 44 h 80"/>
                <a:gd name="T22" fmla="*/ 28 w 38"/>
                <a:gd name="T23" fmla="*/ 54 h 80"/>
                <a:gd name="T24" fmla="*/ 19 w 38"/>
                <a:gd name="T25" fmla="*/ 63 h 80"/>
                <a:gd name="T26" fmla="*/ 18 w 38"/>
                <a:gd name="T27" fmla="*/ 63 h 80"/>
                <a:gd name="T28" fmla="*/ 9 w 38"/>
                <a:gd name="T29" fmla="*/ 54 h 80"/>
                <a:gd name="T30" fmla="*/ 5 w 38"/>
                <a:gd name="T31" fmla="*/ 50 h 80"/>
                <a:gd name="T32" fmla="*/ 1 w 38"/>
                <a:gd name="T33" fmla="*/ 54 h 80"/>
                <a:gd name="T34" fmla="*/ 14 w 38"/>
                <a:gd name="T35" fmla="*/ 71 h 80"/>
                <a:gd name="T36" fmla="*/ 14 w 38"/>
                <a:gd name="T37" fmla="*/ 75 h 80"/>
                <a:gd name="T38" fmla="*/ 18 w 38"/>
                <a:gd name="T39" fmla="*/ 80 h 80"/>
                <a:gd name="T40" fmla="*/ 22 w 38"/>
                <a:gd name="T41" fmla="*/ 75 h 80"/>
                <a:gd name="T42" fmla="*/ 22 w 38"/>
                <a:gd name="T43" fmla="*/ 71 h 80"/>
                <a:gd name="T44" fmla="*/ 37 w 38"/>
                <a:gd name="T45" fmla="*/ 52 h 80"/>
                <a:gd name="T46" fmla="*/ 19 w 38"/>
                <a:gd name="T47" fmla="*/ 36 h 80"/>
                <a:gd name="T48" fmla="*/ 9 w 38"/>
                <a:gd name="T49" fmla="*/ 26 h 80"/>
                <a:gd name="T50" fmla="*/ 19 w 38"/>
                <a:gd name="T51" fmla="*/ 1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80">
                  <a:moveTo>
                    <a:pt x="19" y="16"/>
                  </a:moveTo>
                  <a:cubicBezTo>
                    <a:pt x="24" y="16"/>
                    <a:pt x="28" y="21"/>
                    <a:pt x="28" y="26"/>
                  </a:cubicBezTo>
                  <a:cubicBezTo>
                    <a:pt x="28" y="28"/>
                    <a:pt x="30" y="30"/>
                    <a:pt x="33" y="30"/>
                  </a:cubicBezTo>
                  <a:cubicBezTo>
                    <a:pt x="35" y="30"/>
                    <a:pt x="37" y="28"/>
                    <a:pt x="37" y="26"/>
                  </a:cubicBezTo>
                  <a:cubicBezTo>
                    <a:pt x="37" y="17"/>
                    <a:pt x="31" y="10"/>
                    <a:pt x="22" y="8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2"/>
                    <a:pt x="21" y="0"/>
                    <a:pt x="18" y="0"/>
                  </a:cubicBezTo>
                  <a:cubicBezTo>
                    <a:pt x="16" y="0"/>
                    <a:pt x="14" y="2"/>
                    <a:pt x="14" y="4"/>
                  </a:cubicBezTo>
                  <a:cubicBezTo>
                    <a:pt x="14" y="9"/>
                    <a:pt x="14" y="9"/>
                    <a:pt x="14" y="9"/>
                  </a:cubicBezTo>
                  <a:cubicBezTo>
                    <a:pt x="5" y="11"/>
                    <a:pt x="0" y="19"/>
                    <a:pt x="1" y="28"/>
                  </a:cubicBezTo>
                  <a:cubicBezTo>
                    <a:pt x="2" y="37"/>
                    <a:pt x="10" y="44"/>
                    <a:pt x="19" y="44"/>
                  </a:cubicBezTo>
                  <a:cubicBezTo>
                    <a:pt x="24" y="44"/>
                    <a:pt x="28" y="48"/>
                    <a:pt x="28" y="54"/>
                  </a:cubicBezTo>
                  <a:cubicBezTo>
                    <a:pt x="28" y="59"/>
                    <a:pt x="24" y="63"/>
                    <a:pt x="19" y="63"/>
                  </a:cubicBezTo>
                  <a:cubicBezTo>
                    <a:pt x="19" y="63"/>
                    <a:pt x="18" y="63"/>
                    <a:pt x="18" y="63"/>
                  </a:cubicBezTo>
                  <a:cubicBezTo>
                    <a:pt x="13" y="63"/>
                    <a:pt x="9" y="59"/>
                    <a:pt x="9" y="54"/>
                  </a:cubicBezTo>
                  <a:cubicBezTo>
                    <a:pt x="9" y="51"/>
                    <a:pt x="7" y="50"/>
                    <a:pt x="5" y="50"/>
                  </a:cubicBezTo>
                  <a:cubicBezTo>
                    <a:pt x="3" y="50"/>
                    <a:pt x="1" y="51"/>
                    <a:pt x="1" y="54"/>
                  </a:cubicBezTo>
                  <a:cubicBezTo>
                    <a:pt x="1" y="62"/>
                    <a:pt x="6" y="69"/>
                    <a:pt x="14" y="71"/>
                  </a:cubicBezTo>
                  <a:cubicBezTo>
                    <a:pt x="14" y="75"/>
                    <a:pt x="14" y="75"/>
                    <a:pt x="14" y="75"/>
                  </a:cubicBezTo>
                  <a:cubicBezTo>
                    <a:pt x="14" y="78"/>
                    <a:pt x="16" y="80"/>
                    <a:pt x="18" y="80"/>
                  </a:cubicBezTo>
                  <a:cubicBezTo>
                    <a:pt x="21" y="80"/>
                    <a:pt x="22" y="78"/>
                    <a:pt x="22" y="75"/>
                  </a:cubicBezTo>
                  <a:cubicBezTo>
                    <a:pt x="22" y="71"/>
                    <a:pt x="22" y="71"/>
                    <a:pt x="22" y="71"/>
                  </a:cubicBezTo>
                  <a:cubicBezTo>
                    <a:pt x="32" y="70"/>
                    <a:pt x="38" y="61"/>
                    <a:pt x="37" y="52"/>
                  </a:cubicBezTo>
                  <a:cubicBezTo>
                    <a:pt x="36" y="43"/>
                    <a:pt x="28" y="36"/>
                    <a:pt x="19" y="36"/>
                  </a:cubicBezTo>
                  <a:cubicBezTo>
                    <a:pt x="13" y="36"/>
                    <a:pt x="9" y="31"/>
                    <a:pt x="9" y="26"/>
                  </a:cubicBezTo>
                  <a:cubicBezTo>
                    <a:pt x="9" y="21"/>
                    <a:pt x="13" y="16"/>
                    <a:pt x="19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38"/>
            <p:cNvSpPr>
              <a:spLocks noEditPoints="1"/>
            </p:cNvSpPr>
            <p:nvPr/>
          </p:nvSpPr>
          <p:spPr bwMode="auto">
            <a:xfrm>
              <a:off x="5076602" y="1397542"/>
              <a:ext cx="221493" cy="221493"/>
            </a:xfrm>
            <a:custGeom>
              <a:avLst/>
              <a:gdLst>
                <a:gd name="T0" fmla="*/ 62 w 123"/>
                <a:gd name="T1" fmla="*/ 0 h 123"/>
                <a:gd name="T2" fmla="*/ 0 w 123"/>
                <a:gd name="T3" fmla="*/ 62 h 123"/>
                <a:gd name="T4" fmla="*/ 62 w 123"/>
                <a:gd name="T5" fmla="*/ 123 h 123"/>
                <a:gd name="T6" fmla="*/ 123 w 123"/>
                <a:gd name="T7" fmla="*/ 62 h 123"/>
                <a:gd name="T8" fmla="*/ 62 w 123"/>
                <a:gd name="T9" fmla="*/ 0 h 123"/>
                <a:gd name="T10" fmla="*/ 62 w 123"/>
                <a:gd name="T11" fmla="*/ 115 h 123"/>
                <a:gd name="T12" fmla="*/ 9 w 123"/>
                <a:gd name="T13" fmla="*/ 62 h 123"/>
                <a:gd name="T14" fmla="*/ 62 w 123"/>
                <a:gd name="T15" fmla="*/ 9 h 123"/>
                <a:gd name="T16" fmla="*/ 115 w 123"/>
                <a:gd name="T17" fmla="*/ 62 h 123"/>
                <a:gd name="T18" fmla="*/ 62 w 123"/>
                <a:gd name="T19" fmla="*/ 115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3" h="123">
                  <a:moveTo>
                    <a:pt x="62" y="0"/>
                  </a:moveTo>
                  <a:cubicBezTo>
                    <a:pt x="28" y="0"/>
                    <a:pt x="0" y="28"/>
                    <a:pt x="0" y="62"/>
                  </a:cubicBezTo>
                  <a:cubicBezTo>
                    <a:pt x="0" y="96"/>
                    <a:pt x="28" y="123"/>
                    <a:pt x="62" y="123"/>
                  </a:cubicBezTo>
                  <a:cubicBezTo>
                    <a:pt x="96" y="123"/>
                    <a:pt x="123" y="96"/>
                    <a:pt x="123" y="62"/>
                  </a:cubicBezTo>
                  <a:cubicBezTo>
                    <a:pt x="123" y="28"/>
                    <a:pt x="96" y="0"/>
                    <a:pt x="62" y="0"/>
                  </a:cubicBezTo>
                  <a:close/>
                  <a:moveTo>
                    <a:pt x="62" y="115"/>
                  </a:moveTo>
                  <a:cubicBezTo>
                    <a:pt x="32" y="115"/>
                    <a:pt x="9" y="91"/>
                    <a:pt x="9" y="62"/>
                  </a:cubicBezTo>
                  <a:cubicBezTo>
                    <a:pt x="9" y="33"/>
                    <a:pt x="33" y="9"/>
                    <a:pt x="62" y="9"/>
                  </a:cubicBezTo>
                  <a:cubicBezTo>
                    <a:pt x="91" y="9"/>
                    <a:pt x="115" y="33"/>
                    <a:pt x="115" y="62"/>
                  </a:cubicBezTo>
                  <a:cubicBezTo>
                    <a:pt x="115" y="91"/>
                    <a:pt x="91" y="115"/>
                    <a:pt x="62" y="1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39"/>
            <p:cNvSpPr>
              <a:spLocks noEditPoints="1"/>
            </p:cNvSpPr>
            <p:nvPr/>
          </p:nvSpPr>
          <p:spPr bwMode="auto">
            <a:xfrm>
              <a:off x="4961669" y="1622841"/>
              <a:ext cx="409496" cy="154512"/>
            </a:xfrm>
            <a:custGeom>
              <a:avLst/>
              <a:gdLst>
                <a:gd name="T0" fmla="*/ 150 w 228"/>
                <a:gd name="T1" fmla="*/ 80 h 86"/>
                <a:gd name="T2" fmla="*/ 226 w 228"/>
                <a:gd name="T3" fmla="*/ 31 h 86"/>
                <a:gd name="T4" fmla="*/ 227 w 228"/>
                <a:gd name="T5" fmla="*/ 26 h 86"/>
                <a:gd name="T6" fmla="*/ 199 w 228"/>
                <a:gd name="T7" fmla="*/ 17 h 86"/>
                <a:gd name="T8" fmla="*/ 165 w 228"/>
                <a:gd name="T9" fmla="*/ 33 h 86"/>
                <a:gd name="T10" fmla="*/ 142 w 228"/>
                <a:gd name="T11" fmla="*/ 19 h 86"/>
                <a:gd name="T12" fmla="*/ 112 w 228"/>
                <a:gd name="T13" fmla="*/ 18 h 86"/>
                <a:gd name="T14" fmla="*/ 98 w 228"/>
                <a:gd name="T15" fmla="*/ 14 h 86"/>
                <a:gd name="T16" fmla="*/ 95 w 228"/>
                <a:gd name="T17" fmla="*/ 13 h 86"/>
                <a:gd name="T18" fmla="*/ 44 w 228"/>
                <a:gd name="T19" fmla="*/ 13 h 86"/>
                <a:gd name="T20" fmla="*/ 44 w 228"/>
                <a:gd name="T21" fmla="*/ 6 h 86"/>
                <a:gd name="T22" fmla="*/ 40 w 228"/>
                <a:gd name="T23" fmla="*/ 1 h 86"/>
                <a:gd name="T24" fmla="*/ 6 w 228"/>
                <a:gd name="T25" fmla="*/ 0 h 86"/>
                <a:gd name="T26" fmla="*/ 2 w 228"/>
                <a:gd name="T27" fmla="*/ 4 h 86"/>
                <a:gd name="T28" fmla="*/ 0 w 228"/>
                <a:gd name="T29" fmla="*/ 78 h 86"/>
                <a:gd name="T30" fmla="*/ 4 w 228"/>
                <a:gd name="T31" fmla="*/ 83 h 86"/>
                <a:gd name="T32" fmla="*/ 37 w 228"/>
                <a:gd name="T33" fmla="*/ 83 h 86"/>
                <a:gd name="T34" fmla="*/ 38 w 228"/>
                <a:gd name="T35" fmla="*/ 83 h 86"/>
                <a:gd name="T36" fmla="*/ 42 w 228"/>
                <a:gd name="T37" fmla="*/ 79 h 86"/>
                <a:gd name="T38" fmla="*/ 42 w 228"/>
                <a:gd name="T39" fmla="*/ 76 h 86"/>
                <a:gd name="T40" fmla="*/ 51 w 228"/>
                <a:gd name="T41" fmla="*/ 71 h 86"/>
                <a:gd name="T42" fmla="*/ 62 w 228"/>
                <a:gd name="T43" fmla="*/ 70 h 86"/>
                <a:gd name="T44" fmla="*/ 114 w 228"/>
                <a:gd name="T45" fmla="*/ 85 h 86"/>
                <a:gd name="T46" fmla="*/ 114 w 228"/>
                <a:gd name="T47" fmla="*/ 85 h 86"/>
                <a:gd name="T48" fmla="*/ 126 w 228"/>
                <a:gd name="T49" fmla="*/ 86 h 86"/>
                <a:gd name="T50" fmla="*/ 149 w 228"/>
                <a:gd name="T51" fmla="*/ 81 h 86"/>
                <a:gd name="T52" fmla="*/ 150 w 228"/>
                <a:gd name="T53" fmla="*/ 80 h 86"/>
                <a:gd name="T54" fmla="*/ 33 w 228"/>
                <a:gd name="T55" fmla="*/ 75 h 86"/>
                <a:gd name="T56" fmla="*/ 8 w 228"/>
                <a:gd name="T57" fmla="*/ 74 h 86"/>
                <a:gd name="T58" fmla="*/ 10 w 228"/>
                <a:gd name="T59" fmla="*/ 9 h 86"/>
                <a:gd name="T60" fmla="*/ 35 w 228"/>
                <a:gd name="T61" fmla="*/ 10 h 86"/>
                <a:gd name="T62" fmla="*/ 33 w 228"/>
                <a:gd name="T63" fmla="*/ 75 h 86"/>
                <a:gd name="T64" fmla="*/ 116 w 228"/>
                <a:gd name="T65" fmla="*/ 76 h 86"/>
                <a:gd name="T66" fmla="*/ 64 w 228"/>
                <a:gd name="T67" fmla="*/ 62 h 86"/>
                <a:gd name="T68" fmla="*/ 47 w 228"/>
                <a:gd name="T69" fmla="*/ 64 h 86"/>
                <a:gd name="T70" fmla="*/ 42 w 228"/>
                <a:gd name="T71" fmla="*/ 66 h 86"/>
                <a:gd name="T72" fmla="*/ 43 w 228"/>
                <a:gd name="T73" fmla="*/ 23 h 86"/>
                <a:gd name="T74" fmla="*/ 91 w 228"/>
                <a:gd name="T75" fmla="*/ 20 h 86"/>
                <a:gd name="T76" fmla="*/ 94 w 228"/>
                <a:gd name="T77" fmla="*/ 22 h 86"/>
                <a:gd name="T78" fmla="*/ 111 w 228"/>
                <a:gd name="T79" fmla="*/ 26 h 86"/>
                <a:gd name="T80" fmla="*/ 142 w 228"/>
                <a:gd name="T81" fmla="*/ 27 h 86"/>
                <a:gd name="T82" fmla="*/ 160 w 228"/>
                <a:gd name="T83" fmla="*/ 42 h 86"/>
                <a:gd name="T84" fmla="*/ 114 w 228"/>
                <a:gd name="T85" fmla="*/ 41 h 86"/>
                <a:gd name="T86" fmla="*/ 110 w 228"/>
                <a:gd name="T87" fmla="*/ 45 h 86"/>
                <a:gd name="T88" fmla="*/ 114 w 228"/>
                <a:gd name="T89" fmla="*/ 49 h 86"/>
                <a:gd name="T90" fmla="*/ 164 w 228"/>
                <a:gd name="T91" fmla="*/ 50 h 86"/>
                <a:gd name="T92" fmla="*/ 164 w 228"/>
                <a:gd name="T93" fmla="*/ 50 h 86"/>
                <a:gd name="T94" fmla="*/ 169 w 228"/>
                <a:gd name="T95" fmla="*/ 46 h 86"/>
                <a:gd name="T96" fmla="*/ 168 w 228"/>
                <a:gd name="T97" fmla="*/ 41 h 86"/>
                <a:gd name="T98" fmla="*/ 202 w 228"/>
                <a:gd name="T99" fmla="*/ 25 h 86"/>
                <a:gd name="T100" fmla="*/ 202 w 228"/>
                <a:gd name="T101" fmla="*/ 25 h 86"/>
                <a:gd name="T102" fmla="*/ 217 w 228"/>
                <a:gd name="T103" fmla="*/ 27 h 86"/>
                <a:gd name="T104" fmla="*/ 146 w 228"/>
                <a:gd name="T105" fmla="*/ 73 h 86"/>
                <a:gd name="T106" fmla="*/ 116 w 228"/>
                <a:gd name="T107" fmla="*/ 76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28" h="86">
                  <a:moveTo>
                    <a:pt x="150" y="80"/>
                  </a:moveTo>
                  <a:cubicBezTo>
                    <a:pt x="226" y="31"/>
                    <a:pt x="226" y="31"/>
                    <a:pt x="226" y="31"/>
                  </a:cubicBezTo>
                  <a:cubicBezTo>
                    <a:pt x="227" y="30"/>
                    <a:pt x="228" y="28"/>
                    <a:pt x="227" y="26"/>
                  </a:cubicBezTo>
                  <a:cubicBezTo>
                    <a:pt x="221" y="16"/>
                    <a:pt x="209" y="12"/>
                    <a:pt x="199" y="17"/>
                  </a:cubicBezTo>
                  <a:cubicBezTo>
                    <a:pt x="165" y="33"/>
                    <a:pt x="165" y="33"/>
                    <a:pt x="165" y="33"/>
                  </a:cubicBezTo>
                  <a:cubicBezTo>
                    <a:pt x="161" y="24"/>
                    <a:pt x="152" y="19"/>
                    <a:pt x="142" y="19"/>
                  </a:cubicBezTo>
                  <a:cubicBezTo>
                    <a:pt x="112" y="18"/>
                    <a:pt x="112" y="18"/>
                    <a:pt x="112" y="18"/>
                  </a:cubicBezTo>
                  <a:cubicBezTo>
                    <a:pt x="107" y="18"/>
                    <a:pt x="102" y="16"/>
                    <a:pt x="98" y="14"/>
                  </a:cubicBezTo>
                  <a:cubicBezTo>
                    <a:pt x="95" y="13"/>
                    <a:pt x="95" y="13"/>
                    <a:pt x="95" y="13"/>
                  </a:cubicBezTo>
                  <a:cubicBezTo>
                    <a:pt x="79" y="4"/>
                    <a:pt x="60" y="4"/>
                    <a:pt x="44" y="13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4" y="3"/>
                    <a:pt x="42" y="1"/>
                    <a:pt x="40" y="1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4" y="0"/>
                    <a:pt x="2" y="2"/>
                    <a:pt x="2" y="4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0" y="80"/>
                    <a:pt x="1" y="82"/>
                    <a:pt x="4" y="83"/>
                  </a:cubicBezTo>
                  <a:cubicBezTo>
                    <a:pt x="37" y="83"/>
                    <a:pt x="37" y="83"/>
                    <a:pt x="37" y="83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40" y="83"/>
                    <a:pt x="42" y="82"/>
                    <a:pt x="42" y="79"/>
                  </a:cubicBezTo>
                  <a:cubicBezTo>
                    <a:pt x="42" y="76"/>
                    <a:pt x="42" y="76"/>
                    <a:pt x="42" y="76"/>
                  </a:cubicBezTo>
                  <a:cubicBezTo>
                    <a:pt x="51" y="71"/>
                    <a:pt x="51" y="71"/>
                    <a:pt x="51" y="71"/>
                  </a:cubicBezTo>
                  <a:cubicBezTo>
                    <a:pt x="54" y="69"/>
                    <a:pt x="58" y="69"/>
                    <a:pt x="62" y="70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8" y="85"/>
                    <a:pt x="122" y="86"/>
                    <a:pt x="126" y="86"/>
                  </a:cubicBezTo>
                  <a:cubicBezTo>
                    <a:pt x="134" y="86"/>
                    <a:pt x="142" y="84"/>
                    <a:pt x="149" y="81"/>
                  </a:cubicBezTo>
                  <a:cubicBezTo>
                    <a:pt x="150" y="81"/>
                    <a:pt x="150" y="80"/>
                    <a:pt x="150" y="80"/>
                  </a:cubicBezTo>
                  <a:close/>
                  <a:moveTo>
                    <a:pt x="33" y="75"/>
                  </a:moveTo>
                  <a:cubicBezTo>
                    <a:pt x="8" y="74"/>
                    <a:pt x="8" y="74"/>
                    <a:pt x="8" y="74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35" y="10"/>
                    <a:pt x="35" y="10"/>
                    <a:pt x="35" y="10"/>
                  </a:cubicBezTo>
                  <a:lnTo>
                    <a:pt x="33" y="75"/>
                  </a:lnTo>
                  <a:close/>
                  <a:moveTo>
                    <a:pt x="116" y="76"/>
                  </a:moveTo>
                  <a:cubicBezTo>
                    <a:pt x="64" y="62"/>
                    <a:pt x="64" y="62"/>
                    <a:pt x="64" y="62"/>
                  </a:cubicBezTo>
                  <a:cubicBezTo>
                    <a:pt x="58" y="60"/>
                    <a:pt x="52" y="61"/>
                    <a:pt x="47" y="64"/>
                  </a:cubicBezTo>
                  <a:cubicBezTo>
                    <a:pt x="42" y="66"/>
                    <a:pt x="42" y="66"/>
                    <a:pt x="42" y="66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57" y="13"/>
                    <a:pt x="76" y="12"/>
                    <a:pt x="91" y="20"/>
                  </a:cubicBezTo>
                  <a:cubicBezTo>
                    <a:pt x="94" y="22"/>
                    <a:pt x="94" y="22"/>
                    <a:pt x="94" y="22"/>
                  </a:cubicBezTo>
                  <a:cubicBezTo>
                    <a:pt x="99" y="24"/>
                    <a:pt x="105" y="26"/>
                    <a:pt x="111" y="26"/>
                  </a:cubicBezTo>
                  <a:cubicBezTo>
                    <a:pt x="142" y="27"/>
                    <a:pt x="142" y="27"/>
                    <a:pt x="142" y="27"/>
                  </a:cubicBezTo>
                  <a:cubicBezTo>
                    <a:pt x="151" y="27"/>
                    <a:pt x="158" y="33"/>
                    <a:pt x="160" y="42"/>
                  </a:cubicBezTo>
                  <a:cubicBezTo>
                    <a:pt x="114" y="41"/>
                    <a:pt x="114" y="41"/>
                    <a:pt x="114" y="41"/>
                  </a:cubicBezTo>
                  <a:cubicBezTo>
                    <a:pt x="112" y="41"/>
                    <a:pt x="110" y="42"/>
                    <a:pt x="110" y="45"/>
                  </a:cubicBezTo>
                  <a:cubicBezTo>
                    <a:pt x="110" y="47"/>
                    <a:pt x="112" y="49"/>
                    <a:pt x="114" y="49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7" y="50"/>
                    <a:pt x="169" y="49"/>
                    <a:pt x="169" y="46"/>
                  </a:cubicBezTo>
                  <a:cubicBezTo>
                    <a:pt x="169" y="45"/>
                    <a:pt x="169" y="43"/>
                    <a:pt x="168" y="41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7" y="22"/>
                    <a:pt x="213" y="23"/>
                    <a:pt x="217" y="27"/>
                  </a:cubicBezTo>
                  <a:cubicBezTo>
                    <a:pt x="146" y="73"/>
                    <a:pt x="146" y="73"/>
                    <a:pt x="146" y="73"/>
                  </a:cubicBezTo>
                  <a:cubicBezTo>
                    <a:pt x="136" y="77"/>
                    <a:pt x="126" y="78"/>
                    <a:pt x="116" y="7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Freeform 40"/>
            <p:cNvSpPr>
              <a:spLocks/>
            </p:cNvSpPr>
            <p:nvPr/>
          </p:nvSpPr>
          <p:spPr bwMode="auto">
            <a:xfrm>
              <a:off x="5179356" y="1285653"/>
              <a:ext cx="13701" cy="86771"/>
            </a:xfrm>
            <a:custGeom>
              <a:avLst/>
              <a:gdLst>
                <a:gd name="T0" fmla="*/ 0 w 8"/>
                <a:gd name="T1" fmla="*/ 4 h 48"/>
                <a:gd name="T2" fmla="*/ 0 w 8"/>
                <a:gd name="T3" fmla="*/ 44 h 48"/>
                <a:gd name="T4" fmla="*/ 4 w 8"/>
                <a:gd name="T5" fmla="*/ 48 h 48"/>
                <a:gd name="T6" fmla="*/ 8 w 8"/>
                <a:gd name="T7" fmla="*/ 44 h 48"/>
                <a:gd name="T8" fmla="*/ 8 w 8"/>
                <a:gd name="T9" fmla="*/ 4 h 48"/>
                <a:gd name="T10" fmla="*/ 4 w 8"/>
                <a:gd name="T11" fmla="*/ 0 h 48"/>
                <a:gd name="T12" fmla="*/ 0 w 8"/>
                <a:gd name="T13" fmla="*/ 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8">
                  <a:moveTo>
                    <a:pt x="0" y="4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0" y="46"/>
                    <a:pt x="2" y="48"/>
                    <a:pt x="4" y="48"/>
                  </a:cubicBezTo>
                  <a:cubicBezTo>
                    <a:pt x="6" y="48"/>
                    <a:pt x="8" y="46"/>
                    <a:pt x="8" y="4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1"/>
                    <a:pt x="6" y="0"/>
                    <a:pt x="4" y="0"/>
                  </a:cubicBezTo>
                  <a:cubicBezTo>
                    <a:pt x="2" y="0"/>
                    <a:pt x="0" y="1"/>
                    <a:pt x="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41"/>
            <p:cNvSpPr>
              <a:spLocks/>
            </p:cNvSpPr>
            <p:nvPr/>
          </p:nvSpPr>
          <p:spPr bwMode="auto">
            <a:xfrm>
              <a:off x="5231114" y="1334367"/>
              <a:ext cx="15984" cy="50236"/>
            </a:xfrm>
            <a:custGeom>
              <a:avLst/>
              <a:gdLst>
                <a:gd name="T0" fmla="*/ 5 w 9"/>
                <a:gd name="T1" fmla="*/ 28 h 28"/>
                <a:gd name="T2" fmla="*/ 9 w 9"/>
                <a:gd name="T3" fmla="*/ 23 h 28"/>
                <a:gd name="T4" fmla="*/ 9 w 9"/>
                <a:gd name="T5" fmla="*/ 4 h 28"/>
                <a:gd name="T6" fmla="*/ 5 w 9"/>
                <a:gd name="T7" fmla="*/ 0 h 28"/>
                <a:gd name="T8" fmla="*/ 0 w 9"/>
                <a:gd name="T9" fmla="*/ 4 h 28"/>
                <a:gd name="T10" fmla="*/ 0 w 9"/>
                <a:gd name="T11" fmla="*/ 23 h 28"/>
                <a:gd name="T12" fmla="*/ 5 w 9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8">
                  <a:moveTo>
                    <a:pt x="5" y="28"/>
                  </a:moveTo>
                  <a:cubicBezTo>
                    <a:pt x="7" y="28"/>
                    <a:pt x="9" y="26"/>
                    <a:pt x="9" y="23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9" y="2"/>
                    <a:pt x="7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5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42"/>
            <p:cNvSpPr>
              <a:spLocks/>
            </p:cNvSpPr>
            <p:nvPr/>
          </p:nvSpPr>
          <p:spPr bwMode="auto">
            <a:xfrm>
              <a:off x="5128360" y="1334367"/>
              <a:ext cx="14462" cy="50236"/>
            </a:xfrm>
            <a:custGeom>
              <a:avLst/>
              <a:gdLst>
                <a:gd name="T0" fmla="*/ 4 w 8"/>
                <a:gd name="T1" fmla="*/ 28 h 28"/>
                <a:gd name="T2" fmla="*/ 8 w 8"/>
                <a:gd name="T3" fmla="*/ 23 h 28"/>
                <a:gd name="T4" fmla="*/ 8 w 8"/>
                <a:gd name="T5" fmla="*/ 4 h 28"/>
                <a:gd name="T6" fmla="*/ 4 w 8"/>
                <a:gd name="T7" fmla="*/ 0 h 28"/>
                <a:gd name="T8" fmla="*/ 0 w 8"/>
                <a:gd name="T9" fmla="*/ 4 h 28"/>
                <a:gd name="T10" fmla="*/ 0 w 8"/>
                <a:gd name="T11" fmla="*/ 23 h 28"/>
                <a:gd name="T12" fmla="*/ 4 w 8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8">
                  <a:moveTo>
                    <a:pt x="4" y="28"/>
                  </a:moveTo>
                  <a:cubicBezTo>
                    <a:pt x="6" y="28"/>
                    <a:pt x="8" y="26"/>
                    <a:pt x="8" y="23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4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92" name="Rectangle 91"/>
          <p:cNvSpPr/>
          <p:nvPr/>
        </p:nvSpPr>
        <p:spPr>
          <a:xfrm>
            <a:off x="1645041" y="1646397"/>
            <a:ext cx="1271968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sample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text. You simply add your own text and description here. </a:t>
            </a:r>
          </a:p>
        </p:txBody>
      </p:sp>
      <p:sp>
        <p:nvSpPr>
          <p:cNvPr id="93" name="Rectangle 92"/>
          <p:cNvSpPr/>
          <p:nvPr/>
        </p:nvSpPr>
        <p:spPr>
          <a:xfrm>
            <a:off x="1645041" y="1464750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2"/>
                </a:solidFill>
              </a:rPr>
              <a:t>Your Text Here </a:t>
            </a:r>
            <a:endParaRPr lang="en-US" sz="1200" b="1" dirty="0">
              <a:solidFill>
                <a:schemeClr val="accent2"/>
              </a:solidFill>
            </a:endParaRPr>
          </a:p>
        </p:txBody>
      </p:sp>
      <p:sp>
        <p:nvSpPr>
          <p:cNvPr id="108" name="Oval 107"/>
          <p:cNvSpPr/>
          <p:nvPr/>
        </p:nvSpPr>
        <p:spPr>
          <a:xfrm flipV="1">
            <a:off x="1896604" y="3900945"/>
            <a:ext cx="768842" cy="762000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0" name="Group 129"/>
          <p:cNvGrpSpPr/>
          <p:nvPr/>
        </p:nvGrpSpPr>
        <p:grpSpPr>
          <a:xfrm>
            <a:off x="2134362" y="4134992"/>
            <a:ext cx="293326" cy="293906"/>
            <a:chOff x="2094853" y="3196914"/>
            <a:chExt cx="398612" cy="399400"/>
          </a:xfrm>
          <a:solidFill>
            <a:schemeClr val="bg1"/>
          </a:solidFill>
        </p:grpSpPr>
        <p:sp>
          <p:nvSpPr>
            <p:cNvPr id="134" name="Freeform 32"/>
            <p:cNvSpPr>
              <a:spLocks noEditPoints="1"/>
            </p:cNvSpPr>
            <p:nvPr/>
          </p:nvSpPr>
          <p:spPr bwMode="auto">
            <a:xfrm>
              <a:off x="2094853" y="3233939"/>
              <a:ext cx="361587" cy="362375"/>
            </a:xfrm>
            <a:custGeom>
              <a:avLst/>
              <a:gdLst>
                <a:gd name="T0" fmla="*/ 97 w 194"/>
                <a:gd name="T1" fmla="*/ 194 h 194"/>
                <a:gd name="T2" fmla="*/ 194 w 194"/>
                <a:gd name="T3" fmla="*/ 97 h 194"/>
                <a:gd name="T4" fmla="*/ 188 w 194"/>
                <a:gd name="T5" fmla="*/ 91 h 194"/>
                <a:gd name="T6" fmla="*/ 103 w 194"/>
                <a:gd name="T7" fmla="*/ 91 h 194"/>
                <a:gd name="T8" fmla="*/ 103 w 194"/>
                <a:gd name="T9" fmla="*/ 6 h 194"/>
                <a:gd name="T10" fmla="*/ 97 w 194"/>
                <a:gd name="T11" fmla="*/ 0 h 194"/>
                <a:gd name="T12" fmla="*/ 0 w 194"/>
                <a:gd name="T13" fmla="*/ 97 h 194"/>
                <a:gd name="T14" fmla="*/ 97 w 194"/>
                <a:gd name="T15" fmla="*/ 194 h 194"/>
                <a:gd name="T16" fmla="*/ 90 w 194"/>
                <a:gd name="T17" fmla="*/ 12 h 194"/>
                <a:gd name="T18" fmla="*/ 90 w 194"/>
                <a:gd name="T19" fmla="*/ 97 h 194"/>
                <a:gd name="T20" fmla="*/ 97 w 194"/>
                <a:gd name="T21" fmla="*/ 103 h 194"/>
                <a:gd name="T22" fmla="*/ 181 w 194"/>
                <a:gd name="T23" fmla="*/ 103 h 194"/>
                <a:gd name="T24" fmla="*/ 97 w 194"/>
                <a:gd name="T25" fmla="*/ 182 h 194"/>
                <a:gd name="T26" fmla="*/ 12 w 194"/>
                <a:gd name="T27" fmla="*/ 97 h 194"/>
                <a:gd name="T28" fmla="*/ 90 w 194"/>
                <a:gd name="T29" fmla="*/ 12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94" h="194">
                  <a:moveTo>
                    <a:pt x="97" y="194"/>
                  </a:moveTo>
                  <a:cubicBezTo>
                    <a:pt x="150" y="194"/>
                    <a:pt x="194" y="150"/>
                    <a:pt x="194" y="97"/>
                  </a:cubicBezTo>
                  <a:cubicBezTo>
                    <a:pt x="194" y="93"/>
                    <a:pt x="191" y="91"/>
                    <a:pt x="188" y="91"/>
                  </a:cubicBezTo>
                  <a:cubicBezTo>
                    <a:pt x="103" y="91"/>
                    <a:pt x="103" y="91"/>
                    <a:pt x="103" y="91"/>
                  </a:cubicBezTo>
                  <a:cubicBezTo>
                    <a:pt x="103" y="6"/>
                    <a:pt x="103" y="6"/>
                    <a:pt x="103" y="6"/>
                  </a:cubicBezTo>
                  <a:cubicBezTo>
                    <a:pt x="103" y="2"/>
                    <a:pt x="100" y="0"/>
                    <a:pt x="97" y="0"/>
                  </a:cubicBezTo>
                  <a:cubicBezTo>
                    <a:pt x="43" y="0"/>
                    <a:pt x="0" y="43"/>
                    <a:pt x="0" y="97"/>
                  </a:cubicBezTo>
                  <a:cubicBezTo>
                    <a:pt x="0" y="150"/>
                    <a:pt x="43" y="194"/>
                    <a:pt x="97" y="194"/>
                  </a:cubicBezTo>
                  <a:close/>
                  <a:moveTo>
                    <a:pt x="90" y="12"/>
                  </a:moveTo>
                  <a:cubicBezTo>
                    <a:pt x="90" y="97"/>
                    <a:pt x="90" y="97"/>
                    <a:pt x="90" y="97"/>
                  </a:cubicBezTo>
                  <a:cubicBezTo>
                    <a:pt x="90" y="100"/>
                    <a:pt x="93" y="103"/>
                    <a:pt x="97" y="103"/>
                  </a:cubicBezTo>
                  <a:cubicBezTo>
                    <a:pt x="181" y="103"/>
                    <a:pt x="181" y="103"/>
                    <a:pt x="181" y="103"/>
                  </a:cubicBezTo>
                  <a:cubicBezTo>
                    <a:pt x="178" y="147"/>
                    <a:pt x="141" y="182"/>
                    <a:pt x="97" y="182"/>
                  </a:cubicBezTo>
                  <a:cubicBezTo>
                    <a:pt x="50" y="182"/>
                    <a:pt x="12" y="144"/>
                    <a:pt x="12" y="97"/>
                  </a:cubicBezTo>
                  <a:cubicBezTo>
                    <a:pt x="12" y="52"/>
                    <a:pt x="47" y="15"/>
                    <a:pt x="90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00">
                <a:latin typeface="+mj-lt"/>
              </a:endParaRPr>
            </a:p>
          </p:txBody>
        </p:sp>
        <p:sp>
          <p:nvSpPr>
            <p:cNvPr id="136" name="Freeform 33"/>
            <p:cNvSpPr>
              <a:spLocks noEditPoints="1"/>
            </p:cNvSpPr>
            <p:nvPr/>
          </p:nvSpPr>
          <p:spPr bwMode="auto">
            <a:xfrm>
              <a:off x="2302037" y="3196914"/>
              <a:ext cx="191428" cy="193792"/>
            </a:xfrm>
            <a:custGeom>
              <a:avLst/>
              <a:gdLst>
                <a:gd name="T0" fmla="*/ 6 w 103"/>
                <a:gd name="T1" fmla="*/ 0 h 104"/>
                <a:gd name="T2" fmla="*/ 0 w 103"/>
                <a:gd name="T3" fmla="*/ 6 h 104"/>
                <a:gd name="T4" fmla="*/ 0 w 103"/>
                <a:gd name="T5" fmla="*/ 97 h 104"/>
                <a:gd name="T6" fmla="*/ 6 w 103"/>
                <a:gd name="T7" fmla="*/ 104 h 104"/>
                <a:gd name="T8" fmla="*/ 97 w 103"/>
                <a:gd name="T9" fmla="*/ 104 h 104"/>
                <a:gd name="T10" fmla="*/ 103 w 103"/>
                <a:gd name="T11" fmla="*/ 98 h 104"/>
                <a:gd name="T12" fmla="*/ 103 w 103"/>
                <a:gd name="T13" fmla="*/ 95 h 104"/>
                <a:gd name="T14" fmla="*/ 79 w 103"/>
                <a:gd name="T15" fmla="*/ 33 h 104"/>
                <a:gd name="T16" fmla="*/ 6 w 103"/>
                <a:gd name="T17" fmla="*/ 0 h 104"/>
                <a:gd name="T18" fmla="*/ 13 w 103"/>
                <a:gd name="T19" fmla="*/ 91 h 104"/>
                <a:gd name="T20" fmla="*/ 13 w 103"/>
                <a:gd name="T21" fmla="*/ 13 h 104"/>
                <a:gd name="T22" fmla="*/ 70 w 103"/>
                <a:gd name="T23" fmla="*/ 41 h 104"/>
                <a:gd name="T24" fmla="*/ 91 w 103"/>
                <a:gd name="T25" fmla="*/ 91 h 104"/>
                <a:gd name="T26" fmla="*/ 13 w 103"/>
                <a:gd name="T27" fmla="*/ 91 h 1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03" h="104">
                  <a:moveTo>
                    <a:pt x="6" y="0"/>
                  </a:moveTo>
                  <a:cubicBezTo>
                    <a:pt x="3" y="0"/>
                    <a:pt x="0" y="3"/>
                    <a:pt x="0" y="6"/>
                  </a:cubicBezTo>
                  <a:cubicBezTo>
                    <a:pt x="0" y="97"/>
                    <a:pt x="0" y="97"/>
                    <a:pt x="0" y="97"/>
                  </a:cubicBezTo>
                  <a:cubicBezTo>
                    <a:pt x="0" y="101"/>
                    <a:pt x="3" y="104"/>
                    <a:pt x="6" y="104"/>
                  </a:cubicBezTo>
                  <a:cubicBezTo>
                    <a:pt x="97" y="104"/>
                    <a:pt x="97" y="104"/>
                    <a:pt x="97" y="104"/>
                  </a:cubicBezTo>
                  <a:cubicBezTo>
                    <a:pt x="100" y="104"/>
                    <a:pt x="103" y="101"/>
                    <a:pt x="103" y="98"/>
                  </a:cubicBezTo>
                  <a:cubicBezTo>
                    <a:pt x="103" y="95"/>
                    <a:pt x="103" y="95"/>
                    <a:pt x="103" y="95"/>
                  </a:cubicBezTo>
                  <a:cubicBezTo>
                    <a:pt x="103" y="72"/>
                    <a:pt x="94" y="50"/>
                    <a:pt x="79" y="33"/>
                  </a:cubicBezTo>
                  <a:cubicBezTo>
                    <a:pt x="61" y="12"/>
                    <a:pt x="34" y="0"/>
                    <a:pt x="6" y="0"/>
                  </a:cubicBezTo>
                  <a:close/>
                  <a:moveTo>
                    <a:pt x="13" y="91"/>
                  </a:moveTo>
                  <a:cubicBezTo>
                    <a:pt x="13" y="13"/>
                    <a:pt x="13" y="13"/>
                    <a:pt x="13" y="13"/>
                  </a:cubicBezTo>
                  <a:cubicBezTo>
                    <a:pt x="35" y="15"/>
                    <a:pt x="55" y="25"/>
                    <a:pt x="70" y="41"/>
                  </a:cubicBezTo>
                  <a:cubicBezTo>
                    <a:pt x="82" y="55"/>
                    <a:pt x="90" y="73"/>
                    <a:pt x="91" y="91"/>
                  </a:cubicBezTo>
                  <a:lnTo>
                    <a:pt x="13" y="9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00">
                <a:latin typeface="+mj-lt"/>
              </a:endParaRPr>
            </a:p>
          </p:txBody>
        </p:sp>
      </p:grpSp>
      <p:sp>
        <p:nvSpPr>
          <p:cNvPr id="90" name="Rectangle 89"/>
          <p:cNvSpPr/>
          <p:nvPr/>
        </p:nvSpPr>
        <p:spPr>
          <a:xfrm>
            <a:off x="3171873" y="1646397"/>
            <a:ext cx="1271968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sample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text. You simply add your own text and description here. </a:t>
            </a:r>
          </a:p>
        </p:txBody>
      </p:sp>
      <p:sp>
        <p:nvSpPr>
          <p:cNvPr id="91" name="Rectangle 90"/>
          <p:cNvSpPr/>
          <p:nvPr/>
        </p:nvSpPr>
        <p:spPr>
          <a:xfrm>
            <a:off x="3171873" y="1464750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3"/>
                </a:solidFill>
              </a:rPr>
              <a:t>Your Text Here </a:t>
            </a:r>
            <a:endParaRPr lang="en-US" sz="1200" b="1" dirty="0">
              <a:solidFill>
                <a:schemeClr val="accent3"/>
              </a:solidFill>
            </a:endParaRPr>
          </a:p>
        </p:txBody>
      </p:sp>
      <p:sp>
        <p:nvSpPr>
          <p:cNvPr id="113" name="Oval 112"/>
          <p:cNvSpPr/>
          <p:nvPr/>
        </p:nvSpPr>
        <p:spPr>
          <a:xfrm flipV="1">
            <a:off x="3423436" y="3900945"/>
            <a:ext cx="768842" cy="762000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8" name="Freeform 34"/>
          <p:cNvSpPr>
            <a:spLocks noEditPoints="1"/>
          </p:cNvSpPr>
          <p:nvPr/>
        </p:nvSpPr>
        <p:spPr bwMode="auto">
          <a:xfrm>
            <a:off x="3676266" y="4139339"/>
            <a:ext cx="263182" cy="285212"/>
          </a:xfrm>
          <a:custGeom>
            <a:avLst/>
            <a:gdLst>
              <a:gd name="T0" fmla="*/ 32 w 192"/>
              <a:gd name="T1" fmla="*/ 24 h 208"/>
              <a:gd name="T2" fmla="*/ 52 w 192"/>
              <a:gd name="T3" fmla="*/ 173 h 208"/>
              <a:gd name="T4" fmla="*/ 72 w 192"/>
              <a:gd name="T5" fmla="*/ 208 h 208"/>
              <a:gd name="T6" fmla="*/ 92 w 192"/>
              <a:gd name="T7" fmla="*/ 173 h 208"/>
              <a:gd name="T8" fmla="*/ 140 w 192"/>
              <a:gd name="T9" fmla="*/ 185 h 208"/>
              <a:gd name="T10" fmla="*/ 187 w 192"/>
              <a:gd name="T11" fmla="*/ 185 h 208"/>
              <a:gd name="T12" fmla="*/ 55 w 192"/>
              <a:gd name="T13" fmla="*/ 162 h 208"/>
              <a:gd name="T14" fmla="*/ 43 w 192"/>
              <a:gd name="T15" fmla="*/ 134 h 208"/>
              <a:gd name="T16" fmla="*/ 169 w 192"/>
              <a:gd name="T17" fmla="*/ 137 h 208"/>
              <a:gd name="T18" fmla="*/ 192 w 192"/>
              <a:gd name="T19" fmla="*/ 65 h 208"/>
              <a:gd name="T20" fmla="*/ 192 w 192"/>
              <a:gd name="T21" fmla="*/ 65 h 208"/>
              <a:gd name="T22" fmla="*/ 192 w 192"/>
              <a:gd name="T23" fmla="*/ 64 h 208"/>
              <a:gd name="T24" fmla="*/ 192 w 192"/>
              <a:gd name="T25" fmla="*/ 64 h 208"/>
              <a:gd name="T26" fmla="*/ 192 w 192"/>
              <a:gd name="T27" fmla="*/ 63 h 208"/>
              <a:gd name="T28" fmla="*/ 192 w 192"/>
              <a:gd name="T29" fmla="*/ 63 h 208"/>
              <a:gd name="T30" fmla="*/ 191 w 192"/>
              <a:gd name="T31" fmla="*/ 62 h 208"/>
              <a:gd name="T32" fmla="*/ 191 w 192"/>
              <a:gd name="T33" fmla="*/ 62 h 208"/>
              <a:gd name="T34" fmla="*/ 190 w 192"/>
              <a:gd name="T35" fmla="*/ 62 h 208"/>
              <a:gd name="T36" fmla="*/ 190 w 192"/>
              <a:gd name="T37" fmla="*/ 61 h 208"/>
              <a:gd name="T38" fmla="*/ 190 w 192"/>
              <a:gd name="T39" fmla="*/ 61 h 208"/>
              <a:gd name="T40" fmla="*/ 189 w 192"/>
              <a:gd name="T41" fmla="*/ 61 h 208"/>
              <a:gd name="T42" fmla="*/ 188 w 192"/>
              <a:gd name="T43" fmla="*/ 60 h 208"/>
              <a:gd name="T44" fmla="*/ 188 w 192"/>
              <a:gd name="T45" fmla="*/ 60 h 208"/>
              <a:gd name="T46" fmla="*/ 43 w 192"/>
              <a:gd name="T47" fmla="*/ 40 h 208"/>
              <a:gd name="T48" fmla="*/ 43 w 192"/>
              <a:gd name="T49" fmla="*/ 20 h 208"/>
              <a:gd name="T50" fmla="*/ 43 w 192"/>
              <a:gd name="T51" fmla="*/ 19 h 208"/>
              <a:gd name="T52" fmla="*/ 43 w 192"/>
              <a:gd name="T53" fmla="*/ 19 h 208"/>
              <a:gd name="T54" fmla="*/ 43 w 192"/>
              <a:gd name="T55" fmla="*/ 18 h 208"/>
              <a:gd name="T56" fmla="*/ 43 w 192"/>
              <a:gd name="T57" fmla="*/ 17 h 208"/>
              <a:gd name="T58" fmla="*/ 42 w 192"/>
              <a:gd name="T59" fmla="*/ 17 h 208"/>
              <a:gd name="T60" fmla="*/ 42 w 192"/>
              <a:gd name="T61" fmla="*/ 17 h 208"/>
              <a:gd name="T62" fmla="*/ 41 w 192"/>
              <a:gd name="T63" fmla="*/ 16 h 208"/>
              <a:gd name="T64" fmla="*/ 41 w 192"/>
              <a:gd name="T65" fmla="*/ 16 h 208"/>
              <a:gd name="T66" fmla="*/ 40 w 192"/>
              <a:gd name="T67" fmla="*/ 15 h 208"/>
              <a:gd name="T68" fmla="*/ 40 w 192"/>
              <a:gd name="T69" fmla="*/ 15 h 208"/>
              <a:gd name="T70" fmla="*/ 1 w 192"/>
              <a:gd name="T71" fmla="*/ 5 h 208"/>
              <a:gd name="T72" fmla="*/ 0 w 192"/>
              <a:gd name="T73" fmla="*/ 7 h 208"/>
              <a:gd name="T74" fmla="*/ 163 w 192"/>
              <a:gd name="T75" fmla="*/ 173 h 208"/>
              <a:gd name="T76" fmla="*/ 163 w 192"/>
              <a:gd name="T77" fmla="*/ 196 h 208"/>
              <a:gd name="T78" fmla="*/ 163 w 192"/>
              <a:gd name="T79" fmla="*/ 173 h 208"/>
              <a:gd name="T80" fmla="*/ 84 w 192"/>
              <a:gd name="T81" fmla="*/ 185 h 208"/>
              <a:gd name="T82" fmla="*/ 60 w 192"/>
              <a:gd name="T83" fmla="*/ 185 h 208"/>
              <a:gd name="T84" fmla="*/ 43 w 192"/>
              <a:gd name="T85" fmla="*/ 52 h 208"/>
              <a:gd name="T86" fmla="*/ 181 w 192"/>
              <a:gd name="T87" fmla="*/ 114 h 208"/>
              <a:gd name="T88" fmla="*/ 55 w 192"/>
              <a:gd name="T89" fmla="*/ 126 h 208"/>
              <a:gd name="T90" fmla="*/ 43 w 192"/>
              <a:gd name="T91" fmla="*/ 52 h 2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192" h="208">
                <a:moveTo>
                  <a:pt x="4" y="12"/>
                </a:moveTo>
                <a:cubicBezTo>
                  <a:pt x="32" y="24"/>
                  <a:pt x="32" y="24"/>
                  <a:pt x="32" y="24"/>
                </a:cubicBezTo>
                <a:cubicBezTo>
                  <a:pt x="32" y="150"/>
                  <a:pt x="32" y="150"/>
                  <a:pt x="32" y="150"/>
                </a:cubicBezTo>
                <a:cubicBezTo>
                  <a:pt x="32" y="161"/>
                  <a:pt x="41" y="171"/>
                  <a:pt x="52" y="173"/>
                </a:cubicBezTo>
                <a:cubicBezTo>
                  <a:pt x="50" y="176"/>
                  <a:pt x="49" y="180"/>
                  <a:pt x="49" y="185"/>
                </a:cubicBezTo>
                <a:cubicBezTo>
                  <a:pt x="49" y="197"/>
                  <a:pt x="59" y="208"/>
                  <a:pt x="72" y="208"/>
                </a:cubicBezTo>
                <a:cubicBezTo>
                  <a:pt x="85" y="208"/>
                  <a:pt x="95" y="197"/>
                  <a:pt x="95" y="185"/>
                </a:cubicBezTo>
                <a:cubicBezTo>
                  <a:pt x="95" y="180"/>
                  <a:pt x="94" y="176"/>
                  <a:pt x="92" y="173"/>
                </a:cubicBezTo>
                <a:cubicBezTo>
                  <a:pt x="143" y="173"/>
                  <a:pt x="143" y="173"/>
                  <a:pt x="143" y="173"/>
                </a:cubicBezTo>
                <a:cubicBezTo>
                  <a:pt x="141" y="176"/>
                  <a:pt x="140" y="180"/>
                  <a:pt x="140" y="185"/>
                </a:cubicBezTo>
                <a:cubicBezTo>
                  <a:pt x="140" y="197"/>
                  <a:pt x="151" y="208"/>
                  <a:pt x="163" y="208"/>
                </a:cubicBezTo>
                <a:cubicBezTo>
                  <a:pt x="176" y="208"/>
                  <a:pt x="187" y="197"/>
                  <a:pt x="187" y="185"/>
                </a:cubicBezTo>
                <a:cubicBezTo>
                  <a:pt x="187" y="172"/>
                  <a:pt x="176" y="162"/>
                  <a:pt x="163" y="162"/>
                </a:cubicBezTo>
                <a:cubicBezTo>
                  <a:pt x="55" y="162"/>
                  <a:pt x="55" y="162"/>
                  <a:pt x="55" y="162"/>
                </a:cubicBezTo>
                <a:cubicBezTo>
                  <a:pt x="49" y="162"/>
                  <a:pt x="43" y="156"/>
                  <a:pt x="43" y="150"/>
                </a:cubicBezTo>
                <a:cubicBezTo>
                  <a:pt x="43" y="134"/>
                  <a:pt x="43" y="134"/>
                  <a:pt x="43" y="134"/>
                </a:cubicBezTo>
                <a:cubicBezTo>
                  <a:pt x="47" y="136"/>
                  <a:pt x="51" y="137"/>
                  <a:pt x="55" y="137"/>
                </a:cubicBezTo>
                <a:cubicBezTo>
                  <a:pt x="169" y="137"/>
                  <a:pt x="169" y="137"/>
                  <a:pt x="169" y="137"/>
                </a:cubicBezTo>
                <a:cubicBezTo>
                  <a:pt x="182" y="137"/>
                  <a:pt x="192" y="127"/>
                  <a:pt x="192" y="114"/>
                </a:cubicBezTo>
                <a:cubicBezTo>
                  <a:pt x="192" y="65"/>
                  <a:pt x="192" y="65"/>
                  <a:pt x="192" y="65"/>
                </a:cubicBezTo>
                <a:cubicBezTo>
                  <a:pt x="192" y="65"/>
                  <a:pt x="192" y="65"/>
                  <a:pt x="192" y="65"/>
                </a:cubicBezTo>
                <a:cubicBezTo>
                  <a:pt x="192" y="65"/>
                  <a:pt x="192" y="65"/>
                  <a:pt x="192" y="65"/>
                </a:cubicBezTo>
                <a:cubicBezTo>
                  <a:pt x="192" y="65"/>
                  <a:pt x="192" y="65"/>
                  <a:pt x="192" y="65"/>
                </a:cubicBezTo>
                <a:cubicBezTo>
                  <a:pt x="192" y="65"/>
                  <a:pt x="192" y="64"/>
                  <a:pt x="192" y="64"/>
                </a:cubicBezTo>
                <a:cubicBezTo>
                  <a:pt x="192" y="64"/>
                  <a:pt x="192" y="64"/>
                  <a:pt x="192" y="64"/>
                </a:cubicBezTo>
                <a:cubicBezTo>
                  <a:pt x="192" y="64"/>
                  <a:pt x="192" y="64"/>
                  <a:pt x="192" y="64"/>
                </a:cubicBezTo>
                <a:cubicBezTo>
                  <a:pt x="192" y="64"/>
                  <a:pt x="192" y="64"/>
                  <a:pt x="192" y="64"/>
                </a:cubicBezTo>
                <a:cubicBezTo>
                  <a:pt x="192" y="63"/>
                  <a:pt x="192" y="63"/>
                  <a:pt x="192" y="63"/>
                </a:cubicBezTo>
                <a:cubicBezTo>
                  <a:pt x="192" y="63"/>
                  <a:pt x="192" y="63"/>
                  <a:pt x="192" y="63"/>
                </a:cubicBezTo>
                <a:cubicBezTo>
                  <a:pt x="192" y="63"/>
                  <a:pt x="192" y="63"/>
                  <a:pt x="192" y="63"/>
                </a:cubicBezTo>
                <a:cubicBezTo>
                  <a:pt x="191" y="63"/>
                  <a:pt x="191" y="63"/>
                  <a:pt x="191" y="63"/>
                </a:cubicBezTo>
                <a:cubicBezTo>
                  <a:pt x="191" y="62"/>
                  <a:pt x="191" y="62"/>
                  <a:pt x="191" y="62"/>
                </a:cubicBezTo>
                <a:cubicBezTo>
                  <a:pt x="191" y="62"/>
                  <a:pt x="191" y="62"/>
                  <a:pt x="191" y="62"/>
                </a:cubicBezTo>
                <a:cubicBezTo>
                  <a:pt x="191" y="62"/>
                  <a:pt x="191" y="62"/>
                  <a:pt x="191" y="62"/>
                </a:cubicBezTo>
                <a:cubicBezTo>
                  <a:pt x="191" y="62"/>
                  <a:pt x="191" y="62"/>
                  <a:pt x="191" y="62"/>
                </a:cubicBezTo>
                <a:cubicBezTo>
                  <a:pt x="190" y="62"/>
                  <a:pt x="190" y="62"/>
                  <a:pt x="190" y="62"/>
                </a:cubicBezTo>
                <a:cubicBezTo>
                  <a:pt x="190" y="62"/>
                  <a:pt x="190" y="61"/>
                  <a:pt x="190" y="61"/>
                </a:cubicBezTo>
                <a:cubicBezTo>
                  <a:pt x="190" y="61"/>
                  <a:pt x="190" y="61"/>
                  <a:pt x="190" y="61"/>
                </a:cubicBezTo>
                <a:cubicBezTo>
                  <a:pt x="190" y="61"/>
                  <a:pt x="190" y="61"/>
                  <a:pt x="190" y="61"/>
                </a:cubicBezTo>
                <a:cubicBezTo>
                  <a:pt x="190" y="61"/>
                  <a:pt x="190" y="61"/>
                  <a:pt x="190" y="61"/>
                </a:cubicBezTo>
                <a:cubicBezTo>
                  <a:pt x="189" y="61"/>
                  <a:pt x="189" y="61"/>
                  <a:pt x="189" y="61"/>
                </a:cubicBezTo>
                <a:cubicBezTo>
                  <a:pt x="189" y="61"/>
                  <a:pt x="189" y="61"/>
                  <a:pt x="189" y="61"/>
                </a:cubicBezTo>
                <a:cubicBezTo>
                  <a:pt x="189" y="60"/>
                  <a:pt x="189" y="60"/>
                  <a:pt x="188" y="60"/>
                </a:cubicBezTo>
                <a:cubicBezTo>
                  <a:pt x="188" y="60"/>
                  <a:pt x="188" y="60"/>
                  <a:pt x="188" y="60"/>
                </a:cubicBezTo>
                <a:cubicBezTo>
                  <a:pt x="188" y="60"/>
                  <a:pt x="188" y="60"/>
                  <a:pt x="188" y="60"/>
                </a:cubicBezTo>
                <a:cubicBezTo>
                  <a:pt x="188" y="60"/>
                  <a:pt x="188" y="60"/>
                  <a:pt x="188" y="60"/>
                </a:cubicBezTo>
                <a:cubicBezTo>
                  <a:pt x="188" y="60"/>
                  <a:pt x="188" y="60"/>
                  <a:pt x="187" y="60"/>
                </a:cubicBezTo>
                <a:cubicBezTo>
                  <a:pt x="43" y="40"/>
                  <a:pt x="43" y="40"/>
                  <a:pt x="43" y="40"/>
                </a:cubicBezTo>
                <a:cubicBezTo>
                  <a:pt x="43" y="20"/>
                  <a:pt x="43" y="20"/>
                  <a:pt x="43" y="20"/>
                </a:cubicBezTo>
                <a:cubicBezTo>
                  <a:pt x="43" y="20"/>
                  <a:pt x="43" y="20"/>
                  <a:pt x="43" y="20"/>
                </a:cubicBezTo>
                <a:cubicBezTo>
                  <a:pt x="43" y="20"/>
                  <a:pt x="43" y="20"/>
                  <a:pt x="43" y="19"/>
                </a:cubicBezTo>
                <a:cubicBezTo>
                  <a:pt x="43" y="19"/>
                  <a:pt x="43" y="19"/>
                  <a:pt x="43" y="19"/>
                </a:cubicBezTo>
                <a:cubicBezTo>
                  <a:pt x="43" y="19"/>
                  <a:pt x="43" y="19"/>
                  <a:pt x="43" y="19"/>
                </a:cubicBezTo>
                <a:cubicBezTo>
                  <a:pt x="43" y="19"/>
                  <a:pt x="43" y="19"/>
                  <a:pt x="43" y="19"/>
                </a:cubicBezTo>
                <a:cubicBezTo>
                  <a:pt x="43" y="18"/>
                  <a:pt x="43" y="18"/>
                  <a:pt x="43" y="18"/>
                </a:cubicBezTo>
                <a:cubicBezTo>
                  <a:pt x="43" y="18"/>
                  <a:pt x="43" y="18"/>
                  <a:pt x="43" y="18"/>
                </a:cubicBezTo>
                <a:cubicBezTo>
                  <a:pt x="43" y="18"/>
                  <a:pt x="43" y="18"/>
                  <a:pt x="43" y="18"/>
                </a:cubicBezTo>
                <a:cubicBezTo>
                  <a:pt x="43" y="18"/>
                  <a:pt x="43" y="17"/>
                  <a:pt x="43" y="17"/>
                </a:cubicBezTo>
                <a:cubicBezTo>
                  <a:pt x="43" y="17"/>
                  <a:pt x="42" y="17"/>
                  <a:pt x="42" y="17"/>
                </a:cubicBezTo>
                <a:cubicBezTo>
                  <a:pt x="42" y="17"/>
                  <a:pt x="42" y="17"/>
                  <a:pt x="42" y="17"/>
                </a:cubicBezTo>
                <a:cubicBezTo>
                  <a:pt x="42" y="17"/>
                  <a:pt x="42" y="17"/>
                  <a:pt x="42" y="17"/>
                </a:cubicBezTo>
                <a:cubicBezTo>
                  <a:pt x="42" y="17"/>
                  <a:pt x="42" y="17"/>
                  <a:pt x="42" y="17"/>
                </a:cubicBezTo>
                <a:cubicBezTo>
                  <a:pt x="42" y="16"/>
                  <a:pt x="42" y="16"/>
                  <a:pt x="42" y="16"/>
                </a:cubicBezTo>
                <a:cubicBezTo>
                  <a:pt x="41" y="16"/>
                  <a:pt x="41" y="16"/>
                  <a:pt x="41" y="16"/>
                </a:cubicBezTo>
                <a:cubicBezTo>
                  <a:pt x="41" y="16"/>
                  <a:pt x="41" y="16"/>
                  <a:pt x="41" y="16"/>
                </a:cubicBezTo>
                <a:cubicBezTo>
                  <a:pt x="41" y="16"/>
                  <a:pt x="41" y="16"/>
                  <a:pt x="41" y="16"/>
                </a:cubicBezTo>
                <a:cubicBezTo>
                  <a:pt x="41" y="16"/>
                  <a:pt x="41" y="16"/>
                  <a:pt x="41" y="15"/>
                </a:cubicBezTo>
                <a:cubicBezTo>
                  <a:pt x="41" y="15"/>
                  <a:pt x="40" y="15"/>
                  <a:pt x="40" y="15"/>
                </a:cubicBezTo>
                <a:cubicBezTo>
                  <a:pt x="40" y="15"/>
                  <a:pt x="40" y="15"/>
                  <a:pt x="40" y="15"/>
                </a:cubicBezTo>
                <a:cubicBezTo>
                  <a:pt x="40" y="15"/>
                  <a:pt x="40" y="15"/>
                  <a:pt x="40" y="15"/>
                </a:cubicBezTo>
                <a:cubicBezTo>
                  <a:pt x="8" y="2"/>
                  <a:pt x="8" y="2"/>
                  <a:pt x="8" y="2"/>
                </a:cubicBezTo>
                <a:cubicBezTo>
                  <a:pt x="6" y="0"/>
                  <a:pt x="2" y="2"/>
                  <a:pt x="1" y="5"/>
                </a:cubicBezTo>
                <a:cubicBezTo>
                  <a:pt x="1" y="5"/>
                  <a:pt x="0" y="6"/>
                  <a:pt x="0" y="7"/>
                </a:cubicBezTo>
                <a:cubicBezTo>
                  <a:pt x="0" y="7"/>
                  <a:pt x="0" y="7"/>
                  <a:pt x="0" y="7"/>
                </a:cubicBezTo>
                <a:cubicBezTo>
                  <a:pt x="0" y="9"/>
                  <a:pt x="2" y="11"/>
                  <a:pt x="4" y="12"/>
                </a:cubicBezTo>
                <a:close/>
                <a:moveTo>
                  <a:pt x="163" y="173"/>
                </a:moveTo>
                <a:cubicBezTo>
                  <a:pt x="170" y="173"/>
                  <a:pt x="175" y="178"/>
                  <a:pt x="175" y="185"/>
                </a:cubicBezTo>
                <a:cubicBezTo>
                  <a:pt x="175" y="191"/>
                  <a:pt x="170" y="196"/>
                  <a:pt x="163" y="196"/>
                </a:cubicBezTo>
                <a:cubicBezTo>
                  <a:pt x="157" y="196"/>
                  <a:pt x="152" y="191"/>
                  <a:pt x="152" y="185"/>
                </a:cubicBezTo>
                <a:cubicBezTo>
                  <a:pt x="152" y="178"/>
                  <a:pt x="157" y="173"/>
                  <a:pt x="163" y="173"/>
                </a:cubicBezTo>
                <a:close/>
                <a:moveTo>
                  <a:pt x="72" y="173"/>
                </a:moveTo>
                <a:cubicBezTo>
                  <a:pt x="78" y="173"/>
                  <a:pt x="84" y="178"/>
                  <a:pt x="84" y="185"/>
                </a:cubicBezTo>
                <a:cubicBezTo>
                  <a:pt x="84" y="191"/>
                  <a:pt x="78" y="196"/>
                  <a:pt x="72" y="196"/>
                </a:cubicBezTo>
                <a:cubicBezTo>
                  <a:pt x="66" y="196"/>
                  <a:pt x="60" y="191"/>
                  <a:pt x="60" y="185"/>
                </a:cubicBezTo>
                <a:cubicBezTo>
                  <a:pt x="60" y="178"/>
                  <a:pt x="66" y="173"/>
                  <a:pt x="72" y="173"/>
                </a:cubicBezTo>
                <a:close/>
                <a:moveTo>
                  <a:pt x="43" y="52"/>
                </a:moveTo>
                <a:cubicBezTo>
                  <a:pt x="181" y="71"/>
                  <a:pt x="181" y="71"/>
                  <a:pt x="181" y="71"/>
                </a:cubicBezTo>
                <a:cubicBezTo>
                  <a:pt x="181" y="114"/>
                  <a:pt x="181" y="114"/>
                  <a:pt x="181" y="114"/>
                </a:cubicBezTo>
                <a:cubicBezTo>
                  <a:pt x="181" y="120"/>
                  <a:pt x="176" y="126"/>
                  <a:pt x="169" y="126"/>
                </a:cubicBezTo>
                <a:cubicBezTo>
                  <a:pt x="55" y="126"/>
                  <a:pt x="55" y="126"/>
                  <a:pt x="55" y="126"/>
                </a:cubicBezTo>
                <a:cubicBezTo>
                  <a:pt x="49" y="126"/>
                  <a:pt x="43" y="120"/>
                  <a:pt x="43" y="114"/>
                </a:cubicBezTo>
                <a:lnTo>
                  <a:pt x="43" y="5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000">
              <a:latin typeface="+mj-lt"/>
            </a:endParaRPr>
          </a:p>
        </p:txBody>
      </p:sp>
      <p:sp>
        <p:nvSpPr>
          <p:cNvPr id="98" name="Rectangle 97"/>
          <p:cNvSpPr/>
          <p:nvPr/>
        </p:nvSpPr>
        <p:spPr>
          <a:xfrm>
            <a:off x="6151811" y="1646397"/>
            <a:ext cx="1271968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sample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text. You simply add your own text and description here. </a:t>
            </a:r>
          </a:p>
        </p:txBody>
      </p:sp>
      <p:sp>
        <p:nvSpPr>
          <p:cNvPr id="99" name="Rectangle 98"/>
          <p:cNvSpPr/>
          <p:nvPr/>
        </p:nvSpPr>
        <p:spPr>
          <a:xfrm>
            <a:off x="6151811" y="1464750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5"/>
                </a:solidFill>
              </a:rPr>
              <a:t>Your Text Here </a:t>
            </a:r>
            <a:endParaRPr lang="en-US" sz="1200" b="1" dirty="0">
              <a:solidFill>
                <a:schemeClr val="accent5"/>
              </a:solidFill>
            </a:endParaRPr>
          </a:p>
        </p:txBody>
      </p:sp>
      <p:sp>
        <p:nvSpPr>
          <p:cNvPr id="117" name="Oval 116"/>
          <p:cNvSpPr/>
          <p:nvPr/>
        </p:nvSpPr>
        <p:spPr>
          <a:xfrm flipV="1">
            <a:off x="6410071" y="3900945"/>
            <a:ext cx="768842" cy="762000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9" name="Group 138"/>
          <p:cNvGrpSpPr/>
          <p:nvPr/>
        </p:nvGrpSpPr>
        <p:grpSpPr>
          <a:xfrm>
            <a:off x="6604062" y="4104268"/>
            <a:ext cx="380860" cy="355354"/>
            <a:chOff x="6590665" y="3176432"/>
            <a:chExt cx="517565" cy="482904"/>
          </a:xfrm>
          <a:solidFill>
            <a:schemeClr val="bg1"/>
          </a:solidFill>
        </p:grpSpPr>
        <p:sp>
          <p:nvSpPr>
            <p:cNvPr id="144" name="Freeform 47"/>
            <p:cNvSpPr>
              <a:spLocks noEditPoints="1"/>
            </p:cNvSpPr>
            <p:nvPr/>
          </p:nvSpPr>
          <p:spPr bwMode="auto">
            <a:xfrm>
              <a:off x="6645021" y="3323745"/>
              <a:ext cx="411217" cy="335591"/>
            </a:xfrm>
            <a:custGeom>
              <a:avLst/>
              <a:gdLst>
                <a:gd name="T0" fmla="*/ 187 w 221"/>
                <a:gd name="T1" fmla="*/ 6 h 180"/>
                <a:gd name="T2" fmla="*/ 177 w 221"/>
                <a:gd name="T3" fmla="*/ 0 h 180"/>
                <a:gd name="T4" fmla="*/ 44 w 221"/>
                <a:gd name="T5" fmla="*/ 0 h 180"/>
                <a:gd name="T6" fmla="*/ 33 w 221"/>
                <a:gd name="T7" fmla="*/ 6 h 180"/>
                <a:gd name="T8" fmla="*/ 3 w 221"/>
                <a:gd name="T9" fmla="*/ 52 h 180"/>
                <a:gd name="T10" fmla="*/ 4 w 221"/>
                <a:gd name="T11" fmla="*/ 68 h 180"/>
                <a:gd name="T12" fmla="*/ 101 w 221"/>
                <a:gd name="T13" fmla="*/ 176 h 180"/>
                <a:gd name="T14" fmla="*/ 110 w 221"/>
                <a:gd name="T15" fmla="*/ 180 h 180"/>
                <a:gd name="T16" fmla="*/ 110 w 221"/>
                <a:gd name="T17" fmla="*/ 180 h 180"/>
                <a:gd name="T18" fmla="*/ 119 w 221"/>
                <a:gd name="T19" fmla="*/ 176 h 180"/>
                <a:gd name="T20" fmla="*/ 216 w 221"/>
                <a:gd name="T21" fmla="*/ 68 h 180"/>
                <a:gd name="T22" fmla="*/ 217 w 221"/>
                <a:gd name="T23" fmla="*/ 52 h 180"/>
                <a:gd name="T24" fmla="*/ 187 w 221"/>
                <a:gd name="T25" fmla="*/ 6 h 180"/>
                <a:gd name="T26" fmla="*/ 138 w 221"/>
                <a:gd name="T27" fmla="*/ 65 h 180"/>
                <a:gd name="T28" fmla="*/ 110 w 221"/>
                <a:gd name="T29" fmla="*/ 156 h 180"/>
                <a:gd name="T30" fmla="*/ 82 w 221"/>
                <a:gd name="T31" fmla="*/ 65 h 180"/>
                <a:gd name="T32" fmla="*/ 138 w 221"/>
                <a:gd name="T33" fmla="*/ 65 h 180"/>
                <a:gd name="T34" fmla="*/ 85 w 221"/>
                <a:gd name="T35" fmla="*/ 55 h 180"/>
                <a:gd name="T36" fmla="*/ 110 w 221"/>
                <a:gd name="T37" fmla="*/ 16 h 180"/>
                <a:gd name="T38" fmla="*/ 135 w 221"/>
                <a:gd name="T39" fmla="*/ 55 h 180"/>
                <a:gd name="T40" fmla="*/ 85 w 221"/>
                <a:gd name="T41" fmla="*/ 55 h 180"/>
                <a:gd name="T42" fmla="*/ 120 w 221"/>
                <a:gd name="T43" fmla="*/ 11 h 180"/>
                <a:gd name="T44" fmla="*/ 171 w 221"/>
                <a:gd name="T45" fmla="*/ 11 h 180"/>
                <a:gd name="T46" fmla="*/ 145 w 221"/>
                <a:gd name="T47" fmla="*/ 50 h 180"/>
                <a:gd name="T48" fmla="*/ 120 w 221"/>
                <a:gd name="T49" fmla="*/ 11 h 180"/>
                <a:gd name="T50" fmla="*/ 75 w 221"/>
                <a:gd name="T51" fmla="*/ 50 h 180"/>
                <a:gd name="T52" fmla="*/ 50 w 221"/>
                <a:gd name="T53" fmla="*/ 11 h 180"/>
                <a:gd name="T54" fmla="*/ 100 w 221"/>
                <a:gd name="T55" fmla="*/ 11 h 180"/>
                <a:gd name="T56" fmla="*/ 75 w 221"/>
                <a:gd name="T57" fmla="*/ 50 h 180"/>
                <a:gd name="T58" fmla="*/ 100 w 221"/>
                <a:gd name="T59" fmla="*/ 159 h 180"/>
                <a:gd name="T60" fmla="*/ 16 w 221"/>
                <a:gd name="T61" fmla="*/ 65 h 180"/>
                <a:gd name="T62" fmla="*/ 71 w 221"/>
                <a:gd name="T63" fmla="*/ 65 h 180"/>
                <a:gd name="T64" fmla="*/ 100 w 221"/>
                <a:gd name="T65" fmla="*/ 159 h 180"/>
                <a:gd name="T66" fmla="*/ 149 w 221"/>
                <a:gd name="T67" fmla="*/ 65 h 180"/>
                <a:gd name="T68" fmla="*/ 204 w 221"/>
                <a:gd name="T69" fmla="*/ 65 h 180"/>
                <a:gd name="T70" fmla="*/ 120 w 221"/>
                <a:gd name="T71" fmla="*/ 159 h 180"/>
                <a:gd name="T72" fmla="*/ 149 w 221"/>
                <a:gd name="T73" fmla="*/ 65 h 180"/>
                <a:gd name="T74" fmla="*/ 206 w 221"/>
                <a:gd name="T75" fmla="*/ 55 h 180"/>
                <a:gd name="T76" fmla="*/ 155 w 221"/>
                <a:gd name="T77" fmla="*/ 55 h 180"/>
                <a:gd name="T78" fmla="*/ 181 w 221"/>
                <a:gd name="T79" fmla="*/ 15 h 180"/>
                <a:gd name="T80" fmla="*/ 206 w 221"/>
                <a:gd name="T81" fmla="*/ 55 h 180"/>
                <a:gd name="T82" fmla="*/ 40 w 221"/>
                <a:gd name="T83" fmla="*/ 15 h 180"/>
                <a:gd name="T84" fmla="*/ 65 w 221"/>
                <a:gd name="T85" fmla="*/ 55 h 180"/>
                <a:gd name="T86" fmla="*/ 14 w 221"/>
                <a:gd name="T87" fmla="*/ 55 h 180"/>
                <a:gd name="T88" fmla="*/ 40 w 221"/>
                <a:gd name="T89" fmla="*/ 15 h 1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21" h="180">
                  <a:moveTo>
                    <a:pt x="187" y="6"/>
                  </a:moveTo>
                  <a:cubicBezTo>
                    <a:pt x="185" y="2"/>
                    <a:pt x="181" y="0"/>
                    <a:pt x="177" y="0"/>
                  </a:cubicBezTo>
                  <a:cubicBezTo>
                    <a:pt x="44" y="0"/>
                    <a:pt x="44" y="0"/>
                    <a:pt x="44" y="0"/>
                  </a:cubicBezTo>
                  <a:cubicBezTo>
                    <a:pt x="39" y="0"/>
                    <a:pt x="35" y="2"/>
                    <a:pt x="33" y="6"/>
                  </a:cubicBezTo>
                  <a:cubicBezTo>
                    <a:pt x="3" y="52"/>
                    <a:pt x="3" y="52"/>
                    <a:pt x="3" y="52"/>
                  </a:cubicBezTo>
                  <a:cubicBezTo>
                    <a:pt x="0" y="57"/>
                    <a:pt x="0" y="63"/>
                    <a:pt x="4" y="68"/>
                  </a:cubicBezTo>
                  <a:cubicBezTo>
                    <a:pt x="101" y="176"/>
                    <a:pt x="101" y="176"/>
                    <a:pt x="101" y="176"/>
                  </a:cubicBezTo>
                  <a:cubicBezTo>
                    <a:pt x="103" y="179"/>
                    <a:pt x="106" y="180"/>
                    <a:pt x="110" y="180"/>
                  </a:cubicBezTo>
                  <a:cubicBezTo>
                    <a:pt x="110" y="180"/>
                    <a:pt x="110" y="180"/>
                    <a:pt x="110" y="180"/>
                  </a:cubicBezTo>
                  <a:cubicBezTo>
                    <a:pt x="114" y="180"/>
                    <a:pt x="117" y="179"/>
                    <a:pt x="119" y="176"/>
                  </a:cubicBezTo>
                  <a:cubicBezTo>
                    <a:pt x="216" y="68"/>
                    <a:pt x="216" y="68"/>
                    <a:pt x="216" y="68"/>
                  </a:cubicBezTo>
                  <a:cubicBezTo>
                    <a:pt x="220" y="63"/>
                    <a:pt x="221" y="57"/>
                    <a:pt x="217" y="52"/>
                  </a:cubicBezTo>
                  <a:lnTo>
                    <a:pt x="187" y="6"/>
                  </a:lnTo>
                  <a:close/>
                  <a:moveTo>
                    <a:pt x="138" y="65"/>
                  </a:moveTo>
                  <a:cubicBezTo>
                    <a:pt x="110" y="156"/>
                    <a:pt x="110" y="156"/>
                    <a:pt x="110" y="156"/>
                  </a:cubicBezTo>
                  <a:cubicBezTo>
                    <a:pt x="82" y="65"/>
                    <a:pt x="82" y="65"/>
                    <a:pt x="82" y="65"/>
                  </a:cubicBezTo>
                  <a:lnTo>
                    <a:pt x="138" y="65"/>
                  </a:lnTo>
                  <a:close/>
                  <a:moveTo>
                    <a:pt x="85" y="55"/>
                  </a:moveTo>
                  <a:cubicBezTo>
                    <a:pt x="110" y="16"/>
                    <a:pt x="110" y="16"/>
                    <a:pt x="110" y="16"/>
                  </a:cubicBezTo>
                  <a:cubicBezTo>
                    <a:pt x="135" y="55"/>
                    <a:pt x="135" y="55"/>
                    <a:pt x="135" y="55"/>
                  </a:cubicBezTo>
                  <a:lnTo>
                    <a:pt x="85" y="55"/>
                  </a:lnTo>
                  <a:close/>
                  <a:moveTo>
                    <a:pt x="120" y="11"/>
                  </a:moveTo>
                  <a:cubicBezTo>
                    <a:pt x="171" y="11"/>
                    <a:pt x="171" y="11"/>
                    <a:pt x="171" y="11"/>
                  </a:cubicBezTo>
                  <a:cubicBezTo>
                    <a:pt x="145" y="50"/>
                    <a:pt x="145" y="50"/>
                    <a:pt x="145" y="50"/>
                  </a:cubicBezTo>
                  <a:lnTo>
                    <a:pt x="120" y="11"/>
                  </a:lnTo>
                  <a:close/>
                  <a:moveTo>
                    <a:pt x="75" y="50"/>
                  </a:moveTo>
                  <a:cubicBezTo>
                    <a:pt x="50" y="11"/>
                    <a:pt x="50" y="11"/>
                    <a:pt x="50" y="11"/>
                  </a:cubicBezTo>
                  <a:cubicBezTo>
                    <a:pt x="100" y="11"/>
                    <a:pt x="100" y="11"/>
                    <a:pt x="100" y="11"/>
                  </a:cubicBezTo>
                  <a:lnTo>
                    <a:pt x="75" y="50"/>
                  </a:lnTo>
                  <a:close/>
                  <a:moveTo>
                    <a:pt x="100" y="159"/>
                  </a:moveTo>
                  <a:cubicBezTo>
                    <a:pt x="16" y="65"/>
                    <a:pt x="16" y="65"/>
                    <a:pt x="16" y="65"/>
                  </a:cubicBezTo>
                  <a:cubicBezTo>
                    <a:pt x="71" y="65"/>
                    <a:pt x="71" y="65"/>
                    <a:pt x="71" y="65"/>
                  </a:cubicBezTo>
                  <a:lnTo>
                    <a:pt x="100" y="159"/>
                  </a:lnTo>
                  <a:close/>
                  <a:moveTo>
                    <a:pt x="149" y="65"/>
                  </a:moveTo>
                  <a:cubicBezTo>
                    <a:pt x="204" y="65"/>
                    <a:pt x="204" y="65"/>
                    <a:pt x="204" y="65"/>
                  </a:cubicBezTo>
                  <a:cubicBezTo>
                    <a:pt x="120" y="159"/>
                    <a:pt x="120" y="159"/>
                    <a:pt x="120" y="159"/>
                  </a:cubicBezTo>
                  <a:lnTo>
                    <a:pt x="149" y="65"/>
                  </a:lnTo>
                  <a:close/>
                  <a:moveTo>
                    <a:pt x="206" y="55"/>
                  </a:moveTo>
                  <a:cubicBezTo>
                    <a:pt x="155" y="55"/>
                    <a:pt x="155" y="55"/>
                    <a:pt x="155" y="55"/>
                  </a:cubicBezTo>
                  <a:cubicBezTo>
                    <a:pt x="181" y="15"/>
                    <a:pt x="181" y="15"/>
                    <a:pt x="181" y="15"/>
                  </a:cubicBezTo>
                  <a:lnTo>
                    <a:pt x="206" y="55"/>
                  </a:lnTo>
                  <a:close/>
                  <a:moveTo>
                    <a:pt x="40" y="15"/>
                  </a:moveTo>
                  <a:cubicBezTo>
                    <a:pt x="65" y="55"/>
                    <a:pt x="65" y="55"/>
                    <a:pt x="65" y="55"/>
                  </a:cubicBezTo>
                  <a:cubicBezTo>
                    <a:pt x="14" y="55"/>
                    <a:pt x="14" y="55"/>
                    <a:pt x="14" y="55"/>
                  </a:cubicBezTo>
                  <a:lnTo>
                    <a:pt x="40" y="1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00">
                <a:latin typeface="+mj-lt"/>
              </a:endParaRPr>
            </a:p>
          </p:txBody>
        </p:sp>
        <p:sp>
          <p:nvSpPr>
            <p:cNvPr id="145" name="Freeform 48"/>
            <p:cNvSpPr>
              <a:spLocks/>
            </p:cNvSpPr>
            <p:nvPr/>
          </p:nvSpPr>
          <p:spPr bwMode="auto">
            <a:xfrm>
              <a:off x="6590665" y="3426155"/>
              <a:ext cx="40964" cy="18907"/>
            </a:xfrm>
            <a:custGeom>
              <a:avLst/>
              <a:gdLst>
                <a:gd name="T0" fmla="*/ 17 w 22"/>
                <a:gd name="T1" fmla="*/ 0 h 10"/>
                <a:gd name="T2" fmla="*/ 6 w 22"/>
                <a:gd name="T3" fmla="*/ 0 h 10"/>
                <a:gd name="T4" fmla="*/ 0 w 22"/>
                <a:gd name="T5" fmla="*/ 5 h 10"/>
                <a:gd name="T6" fmla="*/ 6 w 22"/>
                <a:gd name="T7" fmla="*/ 10 h 10"/>
                <a:gd name="T8" fmla="*/ 17 w 22"/>
                <a:gd name="T9" fmla="*/ 10 h 10"/>
                <a:gd name="T10" fmla="*/ 22 w 22"/>
                <a:gd name="T11" fmla="*/ 5 h 10"/>
                <a:gd name="T12" fmla="*/ 17 w 22"/>
                <a:gd name="T1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10">
                  <a:moveTo>
                    <a:pt x="17" y="0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3" y="0"/>
                    <a:pt x="0" y="2"/>
                    <a:pt x="0" y="5"/>
                  </a:cubicBezTo>
                  <a:cubicBezTo>
                    <a:pt x="0" y="8"/>
                    <a:pt x="3" y="10"/>
                    <a:pt x="6" y="10"/>
                  </a:cubicBezTo>
                  <a:cubicBezTo>
                    <a:pt x="17" y="10"/>
                    <a:pt x="17" y="10"/>
                    <a:pt x="17" y="10"/>
                  </a:cubicBezTo>
                  <a:cubicBezTo>
                    <a:pt x="20" y="10"/>
                    <a:pt x="22" y="8"/>
                    <a:pt x="22" y="5"/>
                  </a:cubicBezTo>
                  <a:cubicBezTo>
                    <a:pt x="22" y="2"/>
                    <a:pt x="20" y="0"/>
                    <a:pt x="17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00">
                <a:latin typeface="+mj-lt"/>
              </a:endParaRPr>
            </a:p>
          </p:txBody>
        </p:sp>
        <p:sp>
          <p:nvSpPr>
            <p:cNvPr id="146" name="Freeform 49"/>
            <p:cNvSpPr>
              <a:spLocks/>
            </p:cNvSpPr>
            <p:nvPr/>
          </p:nvSpPr>
          <p:spPr bwMode="auto">
            <a:xfrm>
              <a:off x="7067266" y="3426155"/>
              <a:ext cx="40964" cy="18907"/>
            </a:xfrm>
            <a:custGeom>
              <a:avLst/>
              <a:gdLst>
                <a:gd name="T0" fmla="*/ 16 w 22"/>
                <a:gd name="T1" fmla="*/ 0 h 10"/>
                <a:gd name="T2" fmla="*/ 5 w 22"/>
                <a:gd name="T3" fmla="*/ 0 h 10"/>
                <a:gd name="T4" fmla="*/ 0 w 22"/>
                <a:gd name="T5" fmla="*/ 5 h 10"/>
                <a:gd name="T6" fmla="*/ 5 w 22"/>
                <a:gd name="T7" fmla="*/ 10 h 10"/>
                <a:gd name="T8" fmla="*/ 16 w 22"/>
                <a:gd name="T9" fmla="*/ 10 h 10"/>
                <a:gd name="T10" fmla="*/ 22 w 22"/>
                <a:gd name="T11" fmla="*/ 5 h 10"/>
                <a:gd name="T12" fmla="*/ 16 w 22"/>
                <a:gd name="T13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2" h="10">
                  <a:moveTo>
                    <a:pt x="16" y="0"/>
                  </a:move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8"/>
                    <a:pt x="2" y="10"/>
                    <a:pt x="5" y="10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9" y="10"/>
                    <a:pt x="22" y="8"/>
                    <a:pt x="22" y="5"/>
                  </a:cubicBezTo>
                  <a:cubicBezTo>
                    <a:pt x="22" y="2"/>
                    <a:pt x="19" y="0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00">
                <a:latin typeface="+mj-lt"/>
              </a:endParaRPr>
            </a:p>
          </p:txBody>
        </p:sp>
        <p:sp>
          <p:nvSpPr>
            <p:cNvPr id="149" name="Freeform 50"/>
            <p:cNvSpPr>
              <a:spLocks/>
            </p:cNvSpPr>
            <p:nvPr/>
          </p:nvSpPr>
          <p:spPr bwMode="auto">
            <a:xfrm>
              <a:off x="6979824" y="3248907"/>
              <a:ext cx="55932" cy="54356"/>
            </a:xfrm>
            <a:custGeom>
              <a:avLst/>
              <a:gdLst>
                <a:gd name="T0" fmla="*/ 6 w 30"/>
                <a:gd name="T1" fmla="*/ 29 h 29"/>
                <a:gd name="T2" fmla="*/ 10 w 30"/>
                <a:gd name="T3" fmla="*/ 28 h 29"/>
                <a:gd name="T4" fmla="*/ 28 w 30"/>
                <a:gd name="T5" fmla="*/ 10 h 29"/>
                <a:gd name="T6" fmla="*/ 28 w 30"/>
                <a:gd name="T7" fmla="*/ 2 h 29"/>
                <a:gd name="T8" fmla="*/ 20 w 30"/>
                <a:gd name="T9" fmla="*/ 2 h 29"/>
                <a:gd name="T10" fmla="*/ 3 w 30"/>
                <a:gd name="T11" fmla="*/ 20 h 29"/>
                <a:gd name="T12" fmla="*/ 3 w 30"/>
                <a:gd name="T13" fmla="*/ 28 h 29"/>
                <a:gd name="T14" fmla="*/ 6 w 30"/>
                <a:gd name="T15" fmla="*/ 29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0" h="29">
                  <a:moveTo>
                    <a:pt x="6" y="29"/>
                  </a:moveTo>
                  <a:cubicBezTo>
                    <a:pt x="8" y="29"/>
                    <a:pt x="9" y="29"/>
                    <a:pt x="10" y="28"/>
                  </a:cubicBezTo>
                  <a:cubicBezTo>
                    <a:pt x="28" y="10"/>
                    <a:pt x="28" y="10"/>
                    <a:pt x="28" y="10"/>
                  </a:cubicBezTo>
                  <a:cubicBezTo>
                    <a:pt x="30" y="7"/>
                    <a:pt x="30" y="4"/>
                    <a:pt x="28" y="2"/>
                  </a:cubicBezTo>
                  <a:cubicBezTo>
                    <a:pt x="26" y="0"/>
                    <a:pt x="23" y="0"/>
                    <a:pt x="20" y="2"/>
                  </a:cubicBezTo>
                  <a:cubicBezTo>
                    <a:pt x="3" y="20"/>
                    <a:pt x="3" y="20"/>
                    <a:pt x="3" y="20"/>
                  </a:cubicBezTo>
                  <a:cubicBezTo>
                    <a:pt x="0" y="22"/>
                    <a:pt x="0" y="25"/>
                    <a:pt x="3" y="28"/>
                  </a:cubicBezTo>
                  <a:cubicBezTo>
                    <a:pt x="4" y="29"/>
                    <a:pt x="5" y="29"/>
                    <a:pt x="6" y="2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00">
                <a:latin typeface="+mj-lt"/>
              </a:endParaRPr>
            </a:p>
          </p:txBody>
        </p:sp>
        <p:sp>
          <p:nvSpPr>
            <p:cNvPr id="151" name="Freeform 51"/>
            <p:cNvSpPr>
              <a:spLocks/>
            </p:cNvSpPr>
            <p:nvPr/>
          </p:nvSpPr>
          <p:spPr bwMode="auto">
            <a:xfrm>
              <a:off x="6663140" y="3248907"/>
              <a:ext cx="55932" cy="54356"/>
            </a:xfrm>
            <a:custGeom>
              <a:avLst/>
              <a:gdLst>
                <a:gd name="T0" fmla="*/ 20 w 30"/>
                <a:gd name="T1" fmla="*/ 28 h 29"/>
                <a:gd name="T2" fmla="*/ 24 w 30"/>
                <a:gd name="T3" fmla="*/ 29 h 29"/>
                <a:gd name="T4" fmla="*/ 28 w 30"/>
                <a:gd name="T5" fmla="*/ 28 h 29"/>
                <a:gd name="T6" fmla="*/ 28 w 30"/>
                <a:gd name="T7" fmla="*/ 20 h 29"/>
                <a:gd name="T8" fmla="*/ 10 w 30"/>
                <a:gd name="T9" fmla="*/ 2 h 29"/>
                <a:gd name="T10" fmla="*/ 2 w 30"/>
                <a:gd name="T11" fmla="*/ 2 h 29"/>
                <a:gd name="T12" fmla="*/ 2 w 30"/>
                <a:gd name="T13" fmla="*/ 10 h 29"/>
                <a:gd name="T14" fmla="*/ 20 w 30"/>
                <a:gd name="T15" fmla="*/ 28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30" h="29">
                  <a:moveTo>
                    <a:pt x="20" y="28"/>
                  </a:moveTo>
                  <a:cubicBezTo>
                    <a:pt x="21" y="29"/>
                    <a:pt x="23" y="29"/>
                    <a:pt x="24" y="29"/>
                  </a:cubicBezTo>
                  <a:cubicBezTo>
                    <a:pt x="25" y="29"/>
                    <a:pt x="27" y="29"/>
                    <a:pt x="28" y="28"/>
                  </a:cubicBezTo>
                  <a:cubicBezTo>
                    <a:pt x="30" y="25"/>
                    <a:pt x="30" y="22"/>
                    <a:pt x="28" y="20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8" y="0"/>
                    <a:pt x="4" y="0"/>
                    <a:pt x="2" y="2"/>
                  </a:cubicBezTo>
                  <a:cubicBezTo>
                    <a:pt x="0" y="4"/>
                    <a:pt x="0" y="7"/>
                    <a:pt x="2" y="10"/>
                  </a:cubicBezTo>
                  <a:lnTo>
                    <a:pt x="20" y="2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00">
                <a:latin typeface="+mj-lt"/>
              </a:endParaRPr>
            </a:p>
          </p:txBody>
        </p:sp>
        <p:sp>
          <p:nvSpPr>
            <p:cNvPr id="155" name="Freeform 52"/>
            <p:cNvSpPr>
              <a:spLocks/>
            </p:cNvSpPr>
            <p:nvPr/>
          </p:nvSpPr>
          <p:spPr bwMode="auto">
            <a:xfrm>
              <a:off x="6840388" y="3176432"/>
              <a:ext cx="20482" cy="85867"/>
            </a:xfrm>
            <a:custGeom>
              <a:avLst/>
              <a:gdLst>
                <a:gd name="T0" fmla="*/ 5 w 11"/>
                <a:gd name="T1" fmla="*/ 46 h 46"/>
                <a:gd name="T2" fmla="*/ 11 w 11"/>
                <a:gd name="T3" fmla="*/ 41 h 46"/>
                <a:gd name="T4" fmla="*/ 11 w 11"/>
                <a:gd name="T5" fmla="*/ 6 h 46"/>
                <a:gd name="T6" fmla="*/ 5 w 11"/>
                <a:gd name="T7" fmla="*/ 0 h 46"/>
                <a:gd name="T8" fmla="*/ 0 w 11"/>
                <a:gd name="T9" fmla="*/ 6 h 46"/>
                <a:gd name="T10" fmla="*/ 0 w 11"/>
                <a:gd name="T11" fmla="*/ 41 h 46"/>
                <a:gd name="T12" fmla="*/ 5 w 11"/>
                <a:gd name="T13" fmla="*/ 46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" h="46">
                  <a:moveTo>
                    <a:pt x="5" y="46"/>
                  </a:moveTo>
                  <a:cubicBezTo>
                    <a:pt x="8" y="46"/>
                    <a:pt x="11" y="44"/>
                    <a:pt x="11" y="41"/>
                  </a:cubicBezTo>
                  <a:cubicBezTo>
                    <a:pt x="11" y="6"/>
                    <a:pt x="11" y="6"/>
                    <a:pt x="11" y="6"/>
                  </a:cubicBezTo>
                  <a:cubicBezTo>
                    <a:pt x="11" y="3"/>
                    <a:pt x="8" y="0"/>
                    <a:pt x="5" y="0"/>
                  </a:cubicBezTo>
                  <a:cubicBezTo>
                    <a:pt x="2" y="0"/>
                    <a:pt x="0" y="3"/>
                    <a:pt x="0" y="6"/>
                  </a:cubicBezTo>
                  <a:cubicBezTo>
                    <a:pt x="0" y="41"/>
                    <a:pt x="0" y="41"/>
                    <a:pt x="0" y="41"/>
                  </a:cubicBezTo>
                  <a:cubicBezTo>
                    <a:pt x="0" y="44"/>
                    <a:pt x="2" y="46"/>
                    <a:pt x="5" y="4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00">
                <a:latin typeface="+mj-lt"/>
              </a:endParaRPr>
            </a:p>
          </p:txBody>
        </p:sp>
        <p:sp>
          <p:nvSpPr>
            <p:cNvPr id="156" name="Freeform 53"/>
            <p:cNvSpPr>
              <a:spLocks/>
            </p:cNvSpPr>
            <p:nvPr/>
          </p:nvSpPr>
          <p:spPr bwMode="auto">
            <a:xfrm>
              <a:off x="6840388" y="3277266"/>
              <a:ext cx="20482" cy="20482"/>
            </a:xfrm>
            <a:custGeom>
              <a:avLst/>
              <a:gdLst>
                <a:gd name="T0" fmla="*/ 5 w 11"/>
                <a:gd name="T1" fmla="*/ 11 h 11"/>
                <a:gd name="T2" fmla="*/ 9 w 11"/>
                <a:gd name="T3" fmla="*/ 9 h 11"/>
                <a:gd name="T4" fmla="*/ 11 w 11"/>
                <a:gd name="T5" fmla="*/ 5 h 11"/>
                <a:gd name="T6" fmla="*/ 9 w 11"/>
                <a:gd name="T7" fmla="*/ 2 h 11"/>
                <a:gd name="T8" fmla="*/ 5 w 11"/>
                <a:gd name="T9" fmla="*/ 0 h 11"/>
                <a:gd name="T10" fmla="*/ 1 w 11"/>
                <a:gd name="T11" fmla="*/ 2 h 11"/>
                <a:gd name="T12" fmla="*/ 0 w 11"/>
                <a:gd name="T13" fmla="*/ 5 h 11"/>
                <a:gd name="T14" fmla="*/ 1 w 11"/>
                <a:gd name="T15" fmla="*/ 9 h 11"/>
                <a:gd name="T16" fmla="*/ 5 w 11"/>
                <a:gd name="T17" fmla="*/ 11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" h="11">
                  <a:moveTo>
                    <a:pt x="5" y="11"/>
                  </a:moveTo>
                  <a:cubicBezTo>
                    <a:pt x="7" y="11"/>
                    <a:pt x="8" y="10"/>
                    <a:pt x="9" y="9"/>
                  </a:cubicBezTo>
                  <a:cubicBezTo>
                    <a:pt x="10" y="8"/>
                    <a:pt x="11" y="7"/>
                    <a:pt x="11" y="5"/>
                  </a:cubicBezTo>
                  <a:cubicBezTo>
                    <a:pt x="11" y="4"/>
                    <a:pt x="10" y="3"/>
                    <a:pt x="9" y="2"/>
                  </a:cubicBezTo>
                  <a:cubicBezTo>
                    <a:pt x="8" y="1"/>
                    <a:pt x="7" y="0"/>
                    <a:pt x="5" y="0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0" y="3"/>
                    <a:pt x="0" y="4"/>
                    <a:pt x="0" y="5"/>
                  </a:cubicBezTo>
                  <a:cubicBezTo>
                    <a:pt x="0" y="7"/>
                    <a:pt x="0" y="8"/>
                    <a:pt x="1" y="9"/>
                  </a:cubicBezTo>
                  <a:cubicBezTo>
                    <a:pt x="2" y="10"/>
                    <a:pt x="4" y="11"/>
                    <a:pt x="5" y="1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sz="1000">
                <a:latin typeface="+mj-lt"/>
              </a:endParaRPr>
            </a:p>
          </p:txBody>
        </p:sp>
      </p:grpSp>
      <p:sp>
        <p:nvSpPr>
          <p:cNvPr id="100" name="Rectangle 99"/>
          <p:cNvSpPr/>
          <p:nvPr/>
        </p:nvSpPr>
        <p:spPr>
          <a:xfrm>
            <a:off x="7572430" y="1646397"/>
            <a:ext cx="1271968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sample </a:t>
            </a: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text. You simply add your own text and description here. </a:t>
            </a:r>
          </a:p>
        </p:txBody>
      </p:sp>
      <p:sp>
        <p:nvSpPr>
          <p:cNvPr id="101" name="Rectangle 100"/>
          <p:cNvSpPr/>
          <p:nvPr/>
        </p:nvSpPr>
        <p:spPr>
          <a:xfrm>
            <a:off x="7572430" y="1464750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6"/>
                </a:solidFill>
              </a:rPr>
              <a:t>Your Text Here </a:t>
            </a:r>
            <a:endParaRPr lang="en-US" sz="1200" b="1" dirty="0">
              <a:solidFill>
                <a:schemeClr val="accent6"/>
              </a:solidFill>
            </a:endParaRPr>
          </a:p>
        </p:txBody>
      </p:sp>
      <p:cxnSp>
        <p:nvCxnSpPr>
          <p:cNvPr id="104" name="Straight Connector 103"/>
          <p:cNvCxnSpPr/>
          <p:nvPr/>
        </p:nvCxnSpPr>
        <p:spPr>
          <a:xfrm>
            <a:off x="929090" y="2277468"/>
            <a:ext cx="0" cy="310580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Straight Connector 104"/>
          <p:cNvCxnSpPr/>
          <p:nvPr/>
        </p:nvCxnSpPr>
        <p:spPr>
          <a:xfrm>
            <a:off x="5296952" y="2277468"/>
            <a:ext cx="0" cy="310580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2281025" y="2277468"/>
            <a:ext cx="0" cy="310580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/>
          <p:nvPr/>
        </p:nvCxnSpPr>
        <p:spPr>
          <a:xfrm>
            <a:off x="3807857" y="2277468"/>
            <a:ext cx="0" cy="310580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Connector 105"/>
          <p:cNvCxnSpPr/>
          <p:nvPr/>
        </p:nvCxnSpPr>
        <p:spPr>
          <a:xfrm>
            <a:off x="6787795" y="2277468"/>
            <a:ext cx="0" cy="310580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Connector 106"/>
          <p:cNvCxnSpPr/>
          <p:nvPr/>
        </p:nvCxnSpPr>
        <p:spPr>
          <a:xfrm>
            <a:off x="8208414" y="2277468"/>
            <a:ext cx="0" cy="310580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  <a:headEnd type="oval" w="sm" len="sm"/>
            <a:tailEnd type="oval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8" name="Oval 157"/>
          <p:cNvSpPr/>
          <p:nvPr/>
        </p:nvSpPr>
        <p:spPr>
          <a:xfrm flipV="1">
            <a:off x="7823993" y="3900945"/>
            <a:ext cx="768842" cy="762000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1" name="Freeform 41"/>
          <p:cNvSpPr>
            <a:spLocks noEditPoints="1"/>
          </p:cNvSpPr>
          <p:nvPr/>
        </p:nvSpPr>
        <p:spPr bwMode="auto">
          <a:xfrm>
            <a:off x="8032935" y="4126774"/>
            <a:ext cx="350958" cy="310342"/>
          </a:xfrm>
          <a:custGeom>
            <a:avLst/>
            <a:gdLst>
              <a:gd name="T0" fmla="*/ 244 w 285"/>
              <a:gd name="T1" fmla="*/ 117 h 252"/>
              <a:gd name="T2" fmla="*/ 197 w 285"/>
              <a:gd name="T3" fmla="*/ 77 h 252"/>
              <a:gd name="T4" fmla="*/ 176 w 285"/>
              <a:gd name="T5" fmla="*/ 73 h 252"/>
              <a:gd name="T6" fmla="*/ 38 w 285"/>
              <a:gd name="T7" fmla="*/ 16 h 252"/>
              <a:gd name="T8" fmla="*/ 28 w 285"/>
              <a:gd name="T9" fmla="*/ 39 h 252"/>
              <a:gd name="T10" fmla="*/ 33 w 285"/>
              <a:gd name="T11" fmla="*/ 44 h 252"/>
              <a:gd name="T12" fmla="*/ 59 w 285"/>
              <a:gd name="T13" fmla="*/ 38 h 252"/>
              <a:gd name="T14" fmla="*/ 97 w 285"/>
              <a:gd name="T15" fmla="*/ 9 h 252"/>
              <a:gd name="T16" fmla="*/ 150 w 285"/>
              <a:gd name="T17" fmla="*/ 73 h 252"/>
              <a:gd name="T18" fmla="*/ 5 w 285"/>
              <a:gd name="T19" fmla="*/ 73 h 252"/>
              <a:gd name="T20" fmla="*/ 0 w 285"/>
              <a:gd name="T21" fmla="*/ 208 h 252"/>
              <a:gd name="T22" fmla="*/ 18 w 285"/>
              <a:gd name="T23" fmla="*/ 224 h 252"/>
              <a:gd name="T24" fmla="*/ 75 w 285"/>
              <a:gd name="T25" fmla="*/ 221 h 252"/>
              <a:gd name="T26" fmla="*/ 234 w 285"/>
              <a:gd name="T27" fmla="*/ 252 h 252"/>
              <a:gd name="T28" fmla="*/ 271 w 285"/>
              <a:gd name="T29" fmla="*/ 221 h 252"/>
              <a:gd name="T30" fmla="*/ 277 w 285"/>
              <a:gd name="T31" fmla="*/ 154 h 252"/>
              <a:gd name="T32" fmla="*/ 127 w 285"/>
              <a:gd name="T33" fmla="*/ 61 h 252"/>
              <a:gd name="T34" fmla="*/ 127 w 285"/>
              <a:gd name="T35" fmla="*/ 101 h 252"/>
              <a:gd name="T36" fmla="*/ 133 w 285"/>
              <a:gd name="T37" fmla="*/ 106 h 252"/>
              <a:gd name="T38" fmla="*/ 117 w 285"/>
              <a:gd name="T39" fmla="*/ 121 h 252"/>
              <a:gd name="T40" fmla="*/ 127 w 285"/>
              <a:gd name="T41" fmla="*/ 48 h 252"/>
              <a:gd name="T42" fmla="*/ 117 w 285"/>
              <a:gd name="T43" fmla="*/ 41 h 252"/>
              <a:gd name="T44" fmla="*/ 101 w 285"/>
              <a:gd name="T45" fmla="*/ 39 h 252"/>
              <a:gd name="T46" fmla="*/ 101 w 285"/>
              <a:gd name="T47" fmla="*/ 70 h 252"/>
              <a:gd name="T48" fmla="*/ 101 w 285"/>
              <a:gd name="T49" fmla="*/ 76 h 252"/>
              <a:gd name="T50" fmla="*/ 120 w 285"/>
              <a:gd name="T51" fmla="*/ 85 h 252"/>
              <a:gd name="T52" fmla="*/ 101 w 285"/>
              <a:gd name="T53" fmla="*/ 85 h 252"/>
              <a:gd name="T54" fmla="*/ 101 w 285"/>
              <a:gd name="T55" fmla="*/ 123 h 252"/>
              <a:gd name="T56" fmla="*/ 92 w 285"/>
              <a:gd name="T57" fmla="*/ 60 h 252"/>
              <a:gd name="T58" fmla="*/ 75 w 285"/>
              <a:gd name="T59" fmla="*/ 96 h 252"/>
              <a:gd name="T60" fmla="*/ 92 w 285"/>
              <a:gd name="T61" fmla="*/ 92 h 252"/>
              <a:gd name="T62" fmla="*/ 92 w 285"/>
              <a:gd name="T63" fmla="*/ 123 h 252"/>
              <a:gd name="T64" fmla="*/ 77 w 285"/>
              <a:gd name="T65" fmla="*/ 121 h 252"/>
              <a:gd name="T66" fmla="*/ 77 w 285"/>
              <a:gd name="T67" fmla="*/ 121 h 252"/>
              <a:gd name="T68" fmla="*/ 92 w 285"/>
              <a:gd name="T69" fmla="*/ 69 h 252"/>
              <a:gd name="T70" fmla="*/ 92 w 285"/>
              <a:gd name="T71" fmla="*/ 76 h 252"/>
              <a:gd name="T72" fmla="*/ 70 w 285"/>
              <a:gd name="T73" fmla="*/ 52 h 252"/>
              <a:gd name="T74" fmla="*/ 60 w 285"/>
              <a:gd name="T75" fmla="*/ 55 h 252"/>
              <a:gd name="T76" fmla="*/ 52 w 285"/>
              <a:gd name="T77" fmla="*/ 76 h 252"/>
              <a:gd name="T78" fmla="*/ 67 w 285"/>
              <a:gd name="T79" fmla="*/ 101 h 252"/>
              <a:gd name="T80" fmla="*/ 64 w 285"/>
              <a:gd name="T81" fmla="*/ 85 h 252"/>
              <a:gd name="T82" fmla="*/ 151 w 285"/>
              <a:gd name="T83" fmla="*/ 82 h 252"/>
              <a:gd name="T84" fmla="*/ 97 w 285"/>
              <a:gd name="T85" fmla="*/ 150 h 252"/>
              <a:gd name="T86" fmla="*/ 43 w 285"/>
              <a:gd name="T87" fmla="*/ 82 h 252"/>
              <a:gd name="T88" fmla="*/ 47 w 285"/>
              <a:gd name="T89" fmla="*/ 204 h 252"/>
              <a:gd name="T90" fmla="*/ 188 w 285"/>
              <a:gd name="T91" fmla="*/ 212 h 252"/>
              <a:gd name="T92" fmla="*/ 20 w 285"/>
              <a:gd name="T93" fmla="*/ 212 h 252"/>
              <a:gd name="T94" fmla="*/ 10 w 285"/>
              <a:gd name="T95" fmla="*/ 82 h 252"/>
              <a:gd name="T96" fmla="*/ 97 w 285"/>
              <a:gd name="T97" fmla="*/ 159 h 252"/>
              <a:gd name="T98" fmla="*/ 188 w 285"/>
              <a:gd name="T99" fmla="*/ 212 h 252"/>
              <a:gd name="T100" fmla="*/ 236 w 285"/>
              <a:gd name="T101" fmla="*/ 122 h 252"/>
              <a:gd name="T102" fmla="*/ 197 w 285"/>
              <a:gd name="T103" fmla="*/ 114 h 252"/>
              <a:gd name="T104" fmla="*/ 234 w 285"/>
              <a:gd name="T105" fmla="*/ 204 h 252"/>
              <a:gd name="T106" fmla="*/ 276 w 285"/>
              <a:gd name="T107" fmla="*/ 208 h 252"/>
              <a:gd name="T108" fmla="*/ 234 w 285"/>
              <a:gd name="T109" fmla="*/ 195 h 252"/>
              <a:gd name="T110" fmla="*/ 197 w 285"/>
              <a:gd name="T111" fmla="*/ 155 h 252"/>
              <a:gd name="T112" fmla="*/ 276 w 285"/>
              <a:gd name="T113" fmla="*/ 167 h 2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285" h="252">
                <a:moveTo>
                  <a:pt x="277" y="154"/>
                </a:moveTo>
                <a:cubicBezTo>
                  <a:pt x="259" y="147"/>
                  <a:pt x="259" y="147"/>
                  <a:pt x="259" y="147"/>
                </a:cubicBezTo>
                <a:cubicBezTo>
                  <a:pt x="244" y="117"/>
                  <a:pt x="244" y="117"/>
                  <a:pt x="244" y="117"/>
                </a:cubicBezTo>
                <a:cubicBezTo>
                  <a:pt x="240" y="110"/>
                  <a:pt x="232" y="105"/>
                  <a:pt x="224" y="105"/>
                </a:cubicBezTo>
                <a:cubicBezTo>
                  <a:pt x="197" y="105"/>
                  <a:pt x="197" y="105"/>
                  <a:pt x="197" y="105"/>
                </a:cubicBezTo>
                <a:cubicBezTo>
                  <a:pt x="197" y="77"/>
                  <a:pt x="197" y="77"/>
                  <a:pt x="197" y="77"/>
                </a:cubicBezTo>
                <a:cubicBezTo>
                  <a:pt x="197" y="76"/>
                  <a:pt x="197" y="75"/>
                  <a:pt x="196" y="74"/>
                </a:cubicBezTo>
                <a:cubicBezTo>
                  <a:pt x="195" y="73"/>
                  <a:pt x="194" y="73"/>
                  <a:pt x="193" y="73"/>
                </a:cubicBezTo>
                <a:cubicBezTo>
                  <a:pt x="176" y="73"/>
                  <a:pt x="176" y="73"/>
                  <a:pt x="176" y="73"/>
                </a:cubicBezTo>
                <a:cubicBezTo>
                  <a:pt x="172" y="37"/>
                  <a:pt x="141" y="0"/>
                  <a:pt x="97" y="0"/>
                </a:cubicBezTo>
                <a:cubicBezTo>
                  <a:pt x="72" y="0"/>
                  <a:pt x="51" y="13"/>
                  <a:pt x="38" y="27"/>
                </a:cubicBezTo>
                <a:cubicBezTo>
                  <a:pt x="38" y="16"/>
                  <a:pt x="38" y="16"/>
                  <a:pt x="38" y="16"/>
                </a:cubicBezTo>
                <a:cubicBezTo>
                  <a:pt x="39" y="14"/>
                  <a:pt x="37" y="12"/>
                  <a:pt x="34" y="12"/>
                </a:cubicBezTo>
                <a:cubicBezTo>
                  <a:pt x="32" y="12"/>
                  <a:pt x="29" y="14"/>
                  <a:pt x="29" y="16"/>
                </a:cubicBezTo>
                <a:cubicBezTo>
                  <a:pt x="28" y="39"/>
                  <a:pt x="28" y="39"/>
                  <a:pt x="28" y="39"/>
                </a:cubicBezTo>
                <a:cubicBezTo>
                  <a:pt x="28" y="41"/>
                  <a:pt x="29" y="42"/>
                  <a:pt x="30" y="43"/>
                </a:cubicBezTo>
                <a:cubicBezTo>
                  <a:pt x="31" y="44"/>
                  <a:pt x="32" y="44"/>
                  <a:pt x="33" y="44"/>
                </a:cubicBezTo>
                <a:cubicBezTo>
                  <a:pt x="33" y="44"/>
                  <a:pt x="33" y="44"/>
                  <a:pt x="33" y="44"/>
                </a:cubicBezTo>
                <a:cubicBezTo>
                  <a:pt x="34" y="44"/>
                  <a:pt x="34" y="44"/>
                  <a:pt x="34" y="44"/>
                </a:cubicBezTo>
                <a:cubicBezTo>
                  <a:pt x="55" y="43"/>
                  <a:pt x="55" y="43"/>
                  <a:pt x="55" y="43"/>
                </a:cubicBezTo>
                <a:cubicBezTo>
                  <a:pt x="57" y="43"/>
                  <a:pt x="59" y="41"/>
                  <a:pt x="59" y="38"/>
                </a:cubicBezTo>
                <a:cubicBezTo>
                  <a:pt x="59" y="36"/>
                  <a:pt x="57" y="34"/>
                  <a:pt x="54" y="34"/>
                </a:cubicBezTo>
                <a:cubicBezTo>
                  <a:pt x="43" y="34"/>
                  <a:pt x="43" y="34"/>
                  <a:pt x="43" y="34"/>
                </a:cubicBezTo>
                <a:cubicBezTo>
                  <a:pt x="55" y="22"/>
                  <a:pt x="74" y="9"/>
                  <a:pt x="97" y="9"/>
                </a:cubicBezTo>
                <a:cubicBezTo>
                  <a:pt x="116" y="9"/>
                  <a:pt x="135" y="18"/>
                  <a:pt x="148" y="32"/>
                </a:cubicBezTo>
                <a:cubicBezTo>
                  <a:pt x="158" y="44"/>
                  <a:pt x="165" y="58"/>
                  <a:pt x="166" y="73"/>
                </a:cubicBezTo>
                <a:cubicBezTo>
                  <a:pt x="150" y="73"/>
                  <a:pt x="150" y="73"/>
                  <a:pt x="150" y="73"/>
                </a:cubicBezTo>
                <a:cubicBezTo>
                  <a:pt x="146" y="47"/>
                  <a:pt x="124" y="27"/>
                  <a:pt x="97" y="27"/>
                </a:cubicBezTo>
                <a:cubicBezTo>
                  <a:pt x="70" y="27"/>
                  <a:pt x="47" y="47"/>
                  <a:pt x="43" y="73"/>
                </a:cubicBezTo>
                <a:cubicBezTo>
                  <a:pt x="5" y="73"/>
                  <a:pt x="5" y="73"/>
                  <a:pt x="5" y="73"/>
                </a:cubicBezTo>
                <a:cubicBezTo>
                  <a:pt x="4" y="73"/>
                  <a:pt x="2" y="73"/>
                  <a:pt x="2" y="74"/>
                </a:cubicBezTo>
                <a:cubicBezTo>
                  <a:pt x="1" y="75"/>
                  <a:pt x="0" y="76"/>
                  <a:pt x="0" y="77"/>
                </a:cubicBezTo>
                <a:cubicBezTo>
                  <a:pt x="0" y="208"/>
                  <a:pt x="0" y="208"/>
                  <a:pt x="0" y="208"/>
                </a:cubicBezTo>
                <a:cubicBezTo>
                  <a:pt x="0" y="215"/>
                  <a:pt x="6" y="221"/>
                  <a:pt x="14" y="221"/>
                </a:cubicBezTo>
                <a:cubicBezTo>
                  <a:pt x="18" y="221"/>
                  <a:pt x="18" y="221"/>
                  <a:pt x="18" y="221"/>
                </a:cubicBezTo>
                <a:cubicBezTo>
                  <a:pt x="18" y="222"/>
                  <a:pt x="18" y="223"/>
                  <a:pt x="18" y="224"/>
                </a:cubicBezTo>
                <a:cubicBezTo>
                  <a:pt x="18" y="239"/>
                  <a:pt x="31" y="252"/>
                  <a:pt x="47" y="252"/>
                </a:cubicBezTo>
                <a:cubicBezTo>
                  <a:pt x="62" y="252"/>
                  <a:pt x="75" y="239"/>
                  <a:pt x="75" y="224"/>
                </a:cubicBezTo>
                <a:cubicBezTo>
                  <a:pt x="75" y="223"/>
                  <a:pt x="75" y="222"/>
                  <a:pt x="75" y="221"/>
                </a:cubicBezTo>
                <a:cubicBezTo>
                  <a:pt x="206" y="221"/>
                  <a:pt x="206" y="221"/>
                  <a:pt x="206" y="221"/>
                </a:cubicBezTo>
                <a:cubicBezTo>
                  <a:pt x="206" y="222"/>
                  <a:pt x="206" y="223"/>
                  <a:pt x="206" y="224"/>
                </a:cubicBezTo>
                <a:cubicBezTo>
                  <a:pt x="206" y="239"/>
                  <a:pt x="219" y="252"/>
                  <a:pt x="234" y="252"/>
                </a:cubicBezTo>
                <a:cubicBezTo>
                  <a:pt x="250" y="252"/>
                  <a:pt x="263" y="239"/>
                  <a:pt x="263" y="224"/>
                </a:cubicBezTo>
                <a:cubicBezTo>
                  <a:pt x="263" y="223"/>
                  <a:pt x="263" y="222"/>
                  <a:pt x="263" y="221"/>
                </a:cubicBezTo>
                <a:cubicBezTo>
                  <a:pt x="271" y="221"/>
                  <a:pt x="271" y="221"/>
                  <a:pt x="271" y="221"/>
                </a:cubicBezTo>
                <a:cubicBezTo>
                  <a:pt x="279" y="221"/>
                  <a:pt x="285" y="215"/>
                  <a:pt x="285" y="208"/>
                </a:cubicBezTo>
                <a:cubicBezTo>
                  <a:pt x="285" y="167"/>
                  <a:pt x="285" y="167"/>
                  <a:pt x="285" y="167"/>
                </a:cubicBezTo>
                <a:cubicBezTo>
                  <a:pt x="285" y="162"/>
                  <a:pt x="282" y="157"/>
                  <a:pt x="277" y="154"/>
                </a:cubicBezTo>
                <a:close/>
                <a:moveTo>
                  <a:pt x="141" y="76"/>
                </a:moveTo>
                <a:cubicBezTo>
                  <a:pt x="129" y="76"/>
                  <a:pt x="129" y="76"/>
                  <a:pt x="129" y="76"/>
                </a:cubicBezTo>
                <a:cubicBezTo>
                  <a:pt x="129" y="71"/>
                  <a:pt x="128" y="66"/>
                  <a:pt x="127" y="61"/>
                </a:cubicBezTo>
                <a:cubicBezTo>
                  <a:pt x="129" y="59"/>
                  <a:pt x="131" y="57"/>
                  <a:pt x="133" y="55"/>
                </a:cubicBezTo>
                <a:cubicBezTo>
                  <a:pt x="138" y="62"/>
                  <a:pt x="140" y="69"/>
                  <a:pt x="141" y="76"/>
                </a:cubicBezTo>
                <a:close/>
                <a:moveTo>
                  <a:pt x="127" y="101"/>
                </a:moveTo>
                <a:cubicBezTo>
                  <a:pt x="128" y="96"/>
                  <a:pt x="129" y="91"/>
                  <a:pt x="129" y="85"/>
                </a:cubicBezTo>
                <a:cubicBezTo>
                  <a:pt x="141" y="85"/>
                  <a:pt x="141" y="85"/>
                  <a:pt x="141" y="85"/>
                </a:cubicBezTo>
                <a:cubicBezTo>
                  <a:pt x="140" y="93"/>
                  <a:pt x="138" y="100"/>
                  <a:pt x="133" y="106"/>
                </a:cubicBezTo>
                <a:cubicBezTo>
                  <a:pt x="131" y="104"/>
                  <a:pt x="129" y="103"/>
                  <a:pt x="127" y="101"/>
                </a:cubicBezTo>
                <a:close/>
                <a:moveTo>
                  <a:pt x="127" y="113"/>
                </a:moveTo>
                <a:cubicBezTo>
                  <a:pt x="124" y="116"/>
                  <a:pt x="121" y="119"/>
                  <a:pt x="117" y="121"/>
                </a:cubicBezTo>
                <a:cubicBezTo>
                  <a:pt x="119" y="117"/>
                  <a:pt x="122" y="114"/>
                  <a:pt x="123" y="110"/>
                </a:cubicBezTo>
                <a:cubicBezTo>
                  <a:pt x="125" y="111"/>
                  <a:pt x="126" y="112"/>
                  <a:pt x="127" y="113"/>
                </a:cubicBezTo>
                <a:close/>
                <a:moveTo>
                  <a:pt x="127" y="48"/>
                </a:moveTo>
                <a:cubicBezTo>
                  <a:pt x="126" y="50"/>
                  <a:pt x="125" y="51"/>
                  <a:pt x="123" y="52"/>
                </a:cubicBezTo>
                <a:cubicBezTo>
                  <a:pt x="123" y="52"/>
                  <a:pt x="123" y="52"/>
                  <a:pt x="123" y="52"/>
                </a:cubicBezTo>
                <a:cubicBezTo>
                  <a:pt x="122" y="48"/>
                  <a:pt x="119" y="44"/>
                  <a:pt x="117" y="41"/>
                </a:cubicBezTo>
                <a:cubicBezTo>
                  <a:pt x="121" y="43"/>
                  <a:pt x="124" y="45"/>
                  <a:pt x="127" y="48"/>
                </a:cubicBezTo>
                <a:close/>
                <a:moveTo>
                  <a:pt x="101" y="60"/>
                </a:moveTo>
                <a:cubicBezTo>
                  <a:pt x="101" y="39"/>
                  <a:pt x="101" y="39"/>
                  <a:pt x="101" y="39"/>
                </a:cubicBezTo>
                <a:cubicBezTo>
                  <a:pt x="107" y="43"/>
                  <a:pt x="112" y="49"/>
                  <a:pt x="115" y="56"/>
                </a:cubicBezTo>
                <a:cubicBezTo>
                  <a:pt x="111" y="59"/>
                  <a:pt x="106" y="60"/>
                  <a:pt x="101" y="60"/>
                </a:cubicBezTo>
                <a:close/>
                <a:moveTo>
                  <a:pt x="101" y="70"/>
                </a:moveTo>
                <a:cubicBezTo>
                  <a:pt x="107" y="69"/>
                  <a:pt x="113" y="68"/>
                  <a:pt x="118" y="65"/>
                </a:cubicBezTo>
                <a:cubicBezTo>
                  <a:pt x="119" y="69"/>
                  <a:pt x="120" y="73"/>
                  <a:pt x="120" y="76"/>
                </a:cubicBezTo>
                <a:cubicBezTo>
                  <a:pt x="101" y="76"/>
                  <a:pt x="101" y="76"/>
                  <a:pt x="101" y="76"/>
                </a:cubicBezTo>
                <a:lnTo>
                  <a:pt x="101" y="70"/>
                </a:lnTo>
                <a:close/>
                <a:moveTo>
                  <a:pt x="101" y="85"/>
                </a:moveTo>
                <a:cubicBezTo>
                  <a:pt x="120" y="85"/>
                  <a:pt x="120" y="85"/>
                  <a:pt x="120" y="85"/>
                </a:cubicBezTo>
                <a:cubicBezTo>
                  <a:pt x="120" y="89"/>
                  <a:pt x="119" y="93"/>
                  <a:pt x="118" y="96"/>
                </a:cubicBezTo>
                <a:cubicBezTo>
                  <a:pt x="113" y="94"/>
                  <a:pt x="107" y="92"/>
                  <a:pt x="101" y="92"/>
                </a:cubicBezTo>
                <a:lnTo>
                  <a:pt x="101" y="85"/>
                </a:lnTo>
                <a:close/>
                <a:moveTo>
                  <a:pt x="101" y="101"/>
                </a:moveTo>
                <a:cubicBezTo>
                  <a:pt x="106" y="102"/>
                  <a:pt x="111" y="103"/>
                  <a:pt x="115" y="105"/>
                </a:cubicBezTo>
                <a:cubicBezTo>
                  <a:pt x="112" y="112"/>
                  <a:pt x="107" y="119"/>
                  <a:pt x="101" y="123"/>
                </a:cubicBezTo>
                <a:lnTo>
                  <a:pt x="101" y="101"/>
                </a:lnTo>
                <a:close/>
                <a:moveTo>
                  <a:pt x="92" y="39"/>
                </a:moveTo>
                <a:cubicBezTo>
                  <a:pt x="92" y="60"/>
                  <a:pt x="92" y="60"/>
                  <a:pt x="92" y="60"/>
                </a:cubicBezTo>
                <a:cubicBezTo>
                  <a:pt x="87" y="60"/>
                  <a:pt x="82" y="58"/>
                  <a:pt x="78" y="56"/>
                </a:cubicBezTo>
                <a:cubicBezTo>
                  <a:pt x="81" y="49"/>
                  <a:pt x="86" y="43"/>
                  <a:pt x="92" y="39"/>
                </a:cubicBezTo>
                <a:close/>
                <a:moveTo>
                  <a:pt x="75" y="96"/>
                </a:moveTo>
                <a:cubicBezTo>
                  <a:pt x="74" y="93"/>
                  <a:pt x="74" y="89"/>
                  <a:pt x="73" y="85"/>
                </a:cubicBezTo>
                <a:cubicBezTo>
                  <a:pt x="92" y="85"/>
                  <a:pt x="92" y="85"/>
                  <a:pt x="92" y="85"/>
                </a:cubicBezTo>
                <a:cubicBezTo>
                  <a:pt x="92" y="92"/>
                  <a:pt x="92" y="92"/>
                  <a:pt x="92" y="92"/>
                </a:cubicBezTo>
                <a:cubicBezTo>
                  <a:pt x="86" y="93"/>
                  <a:pt x="80" y="94"/>
                  <a:pt x="75" y="96"/>
                </a:cubicBezTo>
                <a:close/>
                <a:moveTo>
                  <a:pt x="92" y="101"/>
                </a:moveTo>
                <a:cubicBezTo>
                  <a:pt x="92" y="123"/>
                  <a:pt x="92" y="123"/>
                  <a:pt x="92" y="123"/>
                </a:cubicBezTo>
                <a:cubicBezTo>
                  <a:pt x="86" y="119"/>
                  <a:pt x="81" y="112"/>
                  <a:pt x="78" y="105"/>
                </a:cubicBezTo>
                <a:cubicBezTo>
                  <a:pt x="82" y="103"/>
                  <a:pt x="87" y="102"/>
                  <a:pt x="92" y="101"/>
                </a:cubicBezTo>
                <a:close/>
                <a:moveTo>
                  <a:pt x="77" y="121"/>
                </a:moveTo>
                <a:cubicBezTo>
                  <a:pt x="73" y="119"/>
                  <a:pt x="69" y="116"/>
                  <a:pt x="66" y="113"/>
                </a:cubicBezTo>
                <a:cubicBezTo>
                  <a:pt x="67" y="112"/>
                  <a:pt x="69" y="111"/>
                  <a:pt x="70" y="110"/>
                </a:cubicBezTo>
                <a:cubicBezTo>
                  <a:pt x="72" y="114"/>
                  <a:pt x="74" y="117"/>
                  <a:pt x="77" y="121"/>
                </a:cubicBezTo>
                <a:close/>
                <a:moveTo>
                  <a:pt x="73" y="76"/>
                </a:moveTo>
                <a:cubicBezTo>
                  <a:pt x="74" y="73"/>
                  <a:pt x="74" y="69"/>
                  <a:pt x="75" y="65"/>
                </a:cubicBezTo>
                <a:cubicBezTo>
                  <a:pt x="80" y="68"/>
                  <a:pt x="86" y="69"/>
                  <a:pt x="92" y="69"/>
                </a:cubicBezTo>
                <a:cubicBezTo>
                  <a:pt x="92" y="69"/>
                  <a:pt x="92" y="69"/>
                  <a:pt x="92" y="69"/>
                </a:cubicBezTo>
                <a:cubicBezTo>
                  <a:pt x="92" y="69"/>
                  <a:pt x="92" y="69"/>
                  <a:pt x="92" y="69"/>
                </a:cubicBezTo>
                <a:cubicBezTo>
                  <a:pt x="92" y="76"/>
                  <a:pt x="92" y="76"/>
                  <a:pt x="92" y="76"/>
                </a:cubicBezTo>
                <a:lnTo>
                  <a:pt x="73" y="76"/>
                </a:lnTo>
                <a:close/>
                <a:moveTo>
                  <a:pt x="77" y="41"/>
                </a:moveTo>
                <a:cubicBezTo>
                  <a:pt x="74" y="44"/>
                  <a:pt x="72" y="48"/>
                  <a:pt x="70" y="52"/>
                </a:cubicBezTo>
                <a:cubicBezTo>
                  <a:pt x="69" y="51"/>
                  <a:pt x="67" y="50"/>
                  <a:pt x="66" y="48"/>
                </a:cubicBezTo>
                <a:cubicBezTo>
                  <a:pt x="69" y="45"/>
                  <a:pt x="73" y="43"/>
                  <a:pt x="77" y="41"/>
                </a:cubicBezTo>
                <a:close/>
                <a:moveTo>
                  <a:pt x="60" y="55"/>
                </a:moveTo>
                <a:cubicBezTo>
                  <a:pt x="62" y="57"/>
                  <a:pt x="64" y="59"/>
                  <a:pt x="67" y="61"/>
                </a:cubicBezTo>
                <a:cubicBezTo>
                  <a:pt x="65" y="66"/>
                  <a:pt x="64" y="71"/>
                  <a:pt x="64" y="76"/>
                </a:cubicBezTo>
                <a:cubicBezTo>
                  <a:pt x="52" y="76"/>
                  <a:pt x="52" y="76"/>
                  <a:pt x="52" y="76"/>
                </a:cubicBezTo>
                <a:cubicBezTo>
                  <a:pt x="53" y="69"/>
                  <a:pt x="56" y="62"/>
                  <a:pt x="60" y="55"/>
                </a:cubicBezTo>
                <a:close/>
                <a:moveTo>
                  <a:pt x="64" y="85"/>
                </a:moveTo>
                <a:cubicBezTo>
                  <a:pt x="64" y="91"/>
                  <a:pt x="65" y="96"/>
                  <a:pt x="67" y="101"/>
                </a:cubicBezTo>
                <a:cubicBezTo>
                  <a:pt x="64" y="103"/>
                  <a:pt x="62" y="104"/>
                  <a:pt x="60" y="106"/>
                </a:cubicBezTo>
                <a:cubicBezTo>
                  <a:pt x="56" y="100"/>
                  <a:pt x="53" y="93"/>
                  <a:pt x="52" y="85"/>
                </a:cubicBezTo>
                <a:lnTo>
                  <a:pt x="64" y="85"/>
                </a:lnTo>
                <a:close/>
                <a:moveTo>
                  <a:pt x="43" y="82"/>
                </a:moveTo>
                <a:cubicBezTo>
                  <a:pt x="44" y="111"/>
                  <a:pt x="67" y="135"/>
                  <a:pt x="97" y="135"/>
                </a:cubicBezTo>
                <a:cubicBezTo>
                  <a:pt x="126" y="135"/>
                  <a:pt x="150" y="111"/>
                  <a:pt x="151" y="82"/>
                </a:cubicBezTo>
                <a:cubicBezTo>
                  <a:pt x="167" y="82"/>
                  <a:pt x="167" y="82"/>
                  <a:pt x="167" y="82"/>
                </a:cubicBezTo>
                <a:cubicBezTo>
                  <a:pt x="166" y="98"/>
                  <a:pt x="159" y="114"/>
                  <a:pt x="148" y="127"/>
                </a:cubicBezTo>
                <a:cubicBezTo>
                  <a:pt x="135" y="141"/>
                  <a:pt x="116" y="150"/>
                  <a:pt x="97" y="150"/>
                </a:cubicBezTo>
                <a:cubicBezTo>
                  <a:pt x="77" y="150"/>
                  <a:pt x="59" y="141"/>
                  <a:pt x="46" y="127"/>
                </a:cubicBezTo>
                <a:cubicBezTo>
                  <a:pt x="34" y="114"/>
                  <a:pt x="27" y="98"/>
                  <a:pt x="27" y="82"/>
                </a:cubicBezTo>
                <a:lnTo>
                  <a:pt x="43" y="82"/>
                </a:lnTo>
                <a:close/>
                <a:moveTo>
                  <a:pt x="47" y="243"/>
                </a:moveTo>
                <a:cubicBezTo>
                  <a:pt x="36" y="243"/>
                  <a:pt x="27" y="234"/>
                  <a:pt x="27" y="224"/>
                </a:cubicBezTo>
                <a:cubicBezTo>
                  <a:pt x="27" y="213"/>
                  <a:pt x="36" y="204"/>
                  <a:pt x="47" y="204"/>
                </a:cubicBezTo>
                <a:cubicBezTo>
                  <a:pt x="57" y="204"/>
                  <a:pt x="66" y="213"/>
                  <a:pt x="66" y="224"/>
                </a:cubicBezTo>
                <a:cubicBezTo>
                  <a:pt x="66" y="234"/>
                  <a:pt x="57" y="243"/>
                  <a:pt x="47" y="243"/>
                </a:cubicBezTo>
                <a:close/>
                <a:moveTo>
                  <a:pt x="188" y="212"/>
                </a:moveTo>
                <a:cubicBezTo>
                  <a:pt x="73" y="212"/>
                  <a:pt x="73" y="212"/>
                  <a:pt x="73" y="212"/>
                </a:cubicBezTo>
                <a:cubicBezTo>
                  <a:pt x="68" y="202"/>
                  <a:pt x="58" y="195"/>
                  <a:pt x="47" y="195"/>
                </a:cubicBezTo>
                <a:cubicBezTo>
                  <a:pt x="35" y="195"/>
                  <a:pt x="25" y="202"/>
                  <a:pt x="20" y="212"/>
                </a:cubicBezTo>
                <a:cubicBezTo>
                  <a:pt x="14" y="212"/>
                  <a:pt x="14" y="212"/>
                  <a:pt x="14" y="212"/>
                </a:cubicBezTo>
                <a:cubicBezTo>
                  <a:pt x="11" y="212"/>
                  <a:pt x="10" y="210"/>
                  <a:pt x="10" y="208"/>
                </a:cubicBezTo>
                <a:cubicBezTo>
                  <a:pt x="10" y="82"/>
                  <a:pt x="10" y="82"/>
                  <a:pt x="10" y="82"/>
                </a:cubicBezTo>
                <a:cubicBezTo>
                  <a:pt x="18" y="82"/>
                  <a:pt x="18" y="82"/>
                  <a:pt x="18" y="82"/>
                </a:cubicBezTo>
                <a:cubicBezTo>
                  <a:pt x="18" y="100"/>
                  <a:pt x="26" y="119"/>
                  <a:pt x="39" y="133"/>
                </a:cubicBezTo>
                <a:cubicBezTo>
                  <a:pt x="54" y="150"/>
                  <a:pt x="74" y="159"/>
                  <a:pt x="97" y="159"/>
                </a:cubicBezTo>
                <a:cubicBezTo>
                  <a:pt x="143" y="159"/>
                  <a:pt x="175" y="119"/>
                  <a:pt x="176" y="82"/>
                </a:cubicBezTo>
                <a:cubicBezTo>
                  <a:pt x="188" y="82"/>
                  <a:pt x="188" y="82"/>
                  <a:pt x="188" y="82"/>
                </a:cubicBezTo>
                <a:lnTo>
                  <a:pt x="188" y="212"/>
                </a:lnTo>
                <a:close/>
                <a:moveTo>
                  <a:pt x="197" y="114"/>
                </a:moveTo>
                <a:cubicBezTo>
                  <a:pt x="224" y="114"/>
                  <a:pt x="224" y="114"/>
                  <a:pt x="224" y="114"/>
                </a:cubicBezTo>
                <a:cubicBezTo>
                  <a:pt x="229" y="114"/>
                  <a:pt x="233" y="117"/>
                  <a:pt x="236" y="122"/>
                </a:cubicBezTo>
                <a:cubicBezTo>
                  <a:pt x="248" y="146"/>
                  <a:pt x="248" y="146"/>
                  <a:pt x="248" y="146"/>
                </a:cubicBezTo>
                <a:cubicBezTo>
                  <a:pt x="197" y="146"/>
                  <a:pt x="197" y="146"/>
                  <a:pt x="197" y="146"/>
                </a:cubicBezTo>
                <a:lnTo>
                  <a:pt x="197" y="114"/>
                </a:lnTo>
                <a:close/>
                <a:moveTo>
                  <a:pt x="234" y="243"/>
                </a:moveTo>
                <a:cubicBezTo>
                  <a:pt x="224" y="243"/>
                  <a:pt x="215" y="234"/>
                  <a:pt x="215" y="224"/>
                </a:cubicBezTo>
                <a:cubicBezTo>
                  <a:pt x="215" y="213"/>
                  <a:pt x="224" y="204"/>
                  <a:pt x="234" y="204"/>
                </a:cubicBezTo>
                <a:cubicBezTo>
                  <a:pt x="245" y="204"/>
                  <a:pt x="254" y="213"/>
                  <a:pt x="254" y="224"/>
                </a:cubicBezTo>
                <a:cubicBezTo>
                  <a:pt x="254" y="234"/>
                  <a:pt x="245" y="243"/>
                  <a:pt x="234" y="243"/>
                </a:cubicBezTo>
                <a:close/>
                <a:moveTo>
                  <a:pt x="276" y="208"/>
                </a:moveTo>
                <a:cubicBezTo>
                  <a:pt x="276" y="210"/>
                  <a:pt x="274" y="212"/>
                  <a:pt x="271" y="212"/>
                </a:cubicBezTo>
                <a:cubicBezTo>
                  <a:pt x="261" y="212"/>
                  <a:pt x="261" y="212"/>
                  <a:pt x="261" y="212"/>
                </a:cubicBezTo>
                <a:cubicBezTo>
                  <a:pt x="256" y="202"/>
                  <a:pt x="246" y="195"/>
                  <a:pt x="234" y="195"/>
                </a:cubicBezTo>
                <a:cubicBezTo>
                  <a:pt x="223" y="195"/>
                  <a:pt x="213" y="202"/>
                  <a:pt x="208" y="212"/>
                </a:cubicBezTo>
                <a:cubicBezTo>
                  <a:pt x="197" y="212"/>
                  <a:pt x="197" y="212"/>
                  <a:pt x="197" y="212"/>
                </a:cubicBezTo>
                <a:cubicBezTo>
                  <a:pt x="197" y="155"/>
                  <a:pt x="197" y="155"/>
                  <a:pt x="197" y="155"/>
                </a:cubicBezTo>
                <a:cubicBezTo>
                  <a:pt x="255" y="155"/>
                  <a:pt x="255" y="155"/>
                  <a:pt x="255" y="155"/>
                </a:cubicBezTo>
                <a:cubicBezTo>
                  <a:pt x="273" y="163"/>
                  <a:pt x="273" y="163"/>
                  <a:pt x="273" y="163"/>
                </a:cubicBezTo>
                <a:cubicBezTo>
                  <a:pt x="275" y="164"/>
                  <a:pt x="276" y="165"/>
                  <a:pt x="276" y="167"/>
                </a:cubicBezTo>
                <a:lnTo>
                  <a:pt x="276" y="20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 sz="1000">
              <a:latin typeface="+mj-lt"/>
            </a:endParaRPr>
          </a:p>
        </p:txBody>
      </p:sp>
      <p:sp>
        <p:nvSpPr>
          <p:cNvPr id="163" name="Rectangle 162"/>
          <p:cNvSpPr/>
          <p:nvPr/>
        </p:nvSpPr>
        <p:spPr>
          <a:xfrm>
            <a:off x="174657" y="2996684"/>
            <a:ext cx="1154480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sz="2400" b="1" dirty="0" smtClean="0">
                <a:solidFill>
                  <a:schemeClr val="bg1"/>
                </a:solidFill>
              </a:rPr>
              <a:t>2017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166" name="Rectangle 165"/>
          <p:cNvSpPr/>
          <p:nvPr/>
        </p:nvSpPr>
        <p:spPr>
          <a:xfrm>
            <a:off x="1719570" y="2996684"/>
            <a:ext cx="1154480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sz="2400" b="1" dirty="0" smtClean="0">
                <a:solidFill>
                  <a:schemeClr val="bg1"/>
                </a:solidFill>
              </a:rPr>
              <a:t>2018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167" name="Rectangle 166"/>
          <p:cNvSpPr/>
          <p:nvPr/>
        </p:nvSpPr>
        <p:spPr>
          <a:xfrm>
            <a:off x="3215377" y="2996684"/>
            <a:ext cx="1154480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sz="2400" b="1" dirty="0" smtClean="0">
                <a:solidFill>
                  <a:schemeClr val="bg1"/>
                </a:solidFill>
              </a:rPr>
              <a:t>2019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168" name="Rectangle 167"/>
          <p:cNvSpPr/>
          <p:nvPr/>
        </p:nvSpPr>
        <p:spPr>
          <a:xfrm>
            <a:off x="4714876" y="2996684"/>
            <a:ext cx="1154480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sz="2400" b="1" dirty="0" smtClean="0">
                <a:solidFill>
                  <a:schemeClr val="bg1"/>
                </a:solidFill>
              </a:rPr>
              <a:t>2020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169" name="Rectangle 168"/>
          <p:cNvSpPr/>
          <p:nvPr/>
        </p:nvSpPr>
        <p:spPr>
          <a:xfrm>
            <a:off x="6246439" y="2996684"/>
            <a:ext cx="1154480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sz="2400" b="1" dirty="0" smtClean="0">
                <a:solidFill>
                  <a:schemeClr val="bg1"/>
                </a:solidFill>
              </a:rPr>
              <a:t>2021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171" name="Rectangle 170"/>
          <p:cNvSpPr/>
          <p:nvPr/>
        </p:nvSpPr>
        <p:spPr>
          <a:xfrm>
            <a:off x="7791413" y="2996684"/>
            <a:ext cx="1154480" cy="3693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ar-SA" sz="2400" b="1" dirty="0" smtClean="0">
                <a:solidFill>
                  <a:schemeClr val="bg1"/>
                </a:solidFill>
              </a:rPr>
              <a:t>2022</a:t>
            </a:r>
            <a:endParaRPr lang="en-US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4566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Straight Connector 70"/>
          <p:cNvCxnSpPr/>
          <p:nvPr/>
        </p:nvCxnSpPr>
        <p:spPr>
          <a:xfrm>
            <a:off x="861187" y="3293945"/>
            <a:ext cx="7421626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>
          <a:xfrm>
            <a:off x="387350" y="663575"/>
            <a:ext cx="8369300" cy="174625"/>
          </a:xfrm>
        </p:spPr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4" name="Oval 16"/>
          <p:cNvSpPr>
            <a:spLocks noChangeArrowheads="1"/>
          </p:cNvSpPr>
          <p:nvPr/>
        </p:nvSpPr>
        <p:spPr bwMode="auto">
          <a:xfrm>
            <a:off x="996116" y="1276350"/>
            <a:ext cx="837230" cy="837228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Freeform 17"/>
          <p:cNvSpPr>
            <a:spLocks/>
          </p:cNvSpPr>
          <p:nvPr/>
        </p:nvSpPr>
        <p:spPr bwMode="auto">
          <a:xfrm>
            <a:off x="860617" y="1643586"/>
            <a:ext cx="1108227" cy="1360166"/>
          </a:xfrm>
          <a:custGeom>
            <a:avLst/>
            <a:gdLst>
              <a:gd name="T0" fmla="*/ 587 w 616"/>
              <a:gd name="T1" fmla="*/ 0 h 755"/>
              <a:gd name="T2" fmla="*/ 558 w 616"/>
              <a:gd name="T3" fmla="*/ 29 h 755"/>
              <a:gd name="T4" fmla="*/ 575 w 616"/>
              <a:gd name="T5" fmla="*/ 55 h 755"/>
              <a:gd name="T6" fmla="*/ 308 w 616"/>
              <a:gd name="T7" fmla="*/ 297 h 755"/>
              <a:gd name="T8" fmla="*/ 41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5 w 616"/>
              <a:gd name="T23" fmla="*/ 688 h 755"/>
              <a:gd name="T24" fmla="*/ 272 w 616"/>
              <a:gd name="T25" fmla="*/ 695 h 755"/>
              <a:gd name="T26" fmla="*/ 304 w 616"/>
              <a:gd name="T27" fmla="*/ 752 h 755"/>
              <a:gd name="T28" fmla="*/ 312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7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7" y="0"/>
                </a:moveTo>
                <a:cubicBezTo>
                  <a:pt x="571" y="0"/>
                  <a:pt x="558" y="13"/>
                  <a:pt x="558" y="29"/>
                </a:cubicBezTo>
                <a:cubicBezTo>
                  <a:pt x="558" y="41"/>
                  <a:pt x="565" y="51"/>
                  <a:pt x="575" y="55"/>
                </a:cubicBezTo>
                <a:cubicBezTo>
                  <a:pt x="562" y="191"/>
                  <a:pt x="447" y="297"/>
                  <a:pt x="308" y="297"/>
                </a:cubicBezTo>
                <a:cubicBezTo>
                  <a:pt x="169" y="297"/>
                  <a:pt x="54" y="191"/>
                  <a:pt x="41" y="55"/>
                </a:cubicBezTo>
                <a:cubicBezTo>
                  <a:pt x="51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8" y="53"/>
                  <a:pt x="20" y="56"/>
                </a:cubicBezTo>
                <a:cubicBezTo>
                  <a:pt x="33" y="200"/>
                  <a:pt x="152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5" y="688"/>
                  <a:pt x="275" y="688"/>
                  <a:pt x="275" y="688"/>
                </a:cubicBezTo>
                <a:cubicBezTo>
                  <a:pt x="272" y="688"/>
                  <a:pt x="270" y="692"/>
                  <a:pt x="272" y="695"/>
                </a:cubicBezTo>
                <a:cubicBezTo>
                  <a:pt x="304" y="752"/>
                  <a:pt x="304" y="752"/>
                  <a:pt x="304" y="752"/>
                </a:cubicBezTo>
                <a:cubicBezTo>
                  <a:pt x="306" y="755"/>
                  <a:pt x="310" y="755"/>
                  <a:pt x="312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6" y="692"/>
                  <a:pt x="344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4" y="313"/>
                  <a:pt x="583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7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22"/>
          <p:cNvSpPr>
            <a:spLocks noEditPoints="1"/>
          </p:cNvSpPr>
          <p:nvPr/>
        </p:nvSpPr>
        <p:spPr bwMode="auto">
          <a:xfrm>
            <a:off x="1186702" y="1488617"/>
            <a:ext cx="456056" cy="412692"/>
          </a:xfrm>
          <a:custGeom>
            <a:avLst/>
            <a:gdLst>
              <a:gd name="T0" fmla="*/ 196 w 267"/>
              <a:gd name="T1" fmla="*/ 40 h 241"/>
              <a:gd name="T2" fmla="*/ 174 w 267"/>
              <a:gd name="T3" fmla="*/ 0 h 241"/>
              <a:gd name="T4" fmla="*/ 71 w 267"/>
              <a:gd name="T5" fmla="*/ 22 h 241"/>
              <a:gd name="T6" fmla="*/ 13 w 267"/>
              <a:gd name="T7" fmla="*/ 40 h 241"/>
              <a:gd name="T8" fmla="*/ 0 w 267"/>
              <a:gd name="T9" fmla="*/ 153 h 241"/>
              <a:gd name="T10" fmla="*/ 9 w 267"/>
              <a:gd name="T11" fmla="*/ 227 h 241"/>
              <a:gd name="T12" fmla="*/ 245 w 267"/>
              <a:gd name="T13" fmla="*/ 241 h 241"/>
              <a:gd name="T14" fmla="*/ 258 w 267"/>
              <a:gd name="T15" fmla="*/ 165 h 241"/>
              <a:gd name="T16" fmla="*/ 267 w 267"/>
              <a:gd name="T17" fmla="*/ 53 h 241"/>
              <a:gd name="T18" fmla="*/ 80 w 267"/>
              <a:gd name="T19" fmla="*/ 22 h 241"/>
              <a:gd name="T20" fmla="*/ 174 w 267"/>
              <a:gd name="T21" fmla="*/ 9 h 241"/>
              <a:gd name="T22" fmla="*/ 187 w 267"/>
              <a:gd name="T23" fmla="*/ 40 h 241"/>
              <a:gd name="T24" fmla="*/ 178 w 267"/>
              <a:gd name="T25" fmla="*/ 22 h 241"/>
              <a:gd name="T26" fmla="*/ 93 w 267"/>
              <a:gd name="T27" fmla="*/ 17 h 241"/>
              <a:gd name="T28" fmla="*/ 89 w 267"/>
              <a:gd name="T29" fmla="*/ 40 h 241"/>
              <a:gd name="T30" fmla="*/ 80 w 267"/>
              <a:gd name="T31" fmla="*/ 22 h 241"/>
              <a:gd name="T32" fmla="*/ 98 w 267"/>
              <a:gd name="T33" fmla="*/ 40 h 241"/>
              <a:gd name="T34" fmla="*/ 169 w 267"/>
              <a:gd name="T35" fmla="*/ 26 h 241"/>
              <a:gd name="T36" fmla="*/ 250 w 267"/>
              <a:gd name="T37" fmla="*/ 227 h 241"/>
              <a:gd name="T38" fmla="*/ 22 w 267"/>
              <a:gd name="T39" fmla="*/ 232 h 241"/>
              <a:gd name="T40" fmla="*/ 17 w 267"/>
              <a:gd name="T41" fmla="*/ 167 h 241"/>
              <a:gd name="T42" fmla="*/ 116 w 267"/>
              <a:gd name="T43" fmla="*/ 192 h 241"/>
              <a:gd name="T44" fmla="*/ 138 w 267"/>
              <a:gd name="T45" fmla="*/ 205 h 241"/>
              <a:gd name="T46" fmla="*/ 151 w 267"/>
              <a:gd name="T47" fmla="*/ 180 h 241"/>
              <a:gd name="T48" fmla="*/ 250 w 267"/>
              <a:gd name="T49" fmla="*/ 227 h 241"/>
              <a:gd name="T50" fmla="*/ 138 w 267"/>
              <a:gd name="T51" fmla="*/ 196 h 241"/>
              <a:gd name="T52" fmla="*/ 125 w 267"/>
              <a:gd name="T53" fmla="*/ 192 h 241"/>
              <a:gd name="T54" fmla="*/ 129 w 267"/>
              <a:gd name="T55" fmla="*/ 160 h 241"/>
              <a:gd name="T56" fmla="*/ 142 w 267"/>
              <a:gd name="T57" fmla="*/ 165 h 241"/>
              <a:gd name="T58" fmla="*/ 258 w 267"/>
              <a:gd name="T59" fmla="*/ 153 h 241"/>
              <a:gd name="T60" fmla="*/ 253 w 267"/>
              <a:gd name="T61" fmla="*/ 157 h 241"/>
              <a:gd name="T62" fmla="*/ 151 w 267"/>
              <a:gd name="T63" fmla="*/ 165 h 241"/>
              <a:gd name="T64" fmla="*/ 129 w 267"/>
              <a:gd name="T65" fmla="*/ 151 h 241"/>
              <a:gd name="T66" fmla="*/ 116 w 267"/>
              <a:gd name="T67" fmla="*/ 171 h 241"/>
              <a:gd name="T68" fmla="*/ 9 w 267"/>
              <a:gd name="T69" fmla="*/ 153 h 241"/>
              <a:gd name="T70" fmla="*/ 13 w 267"/>
              <a:gd name="T71" fmla="*/ 49 h 241"/>
              <a:gd name="T72" fmla="*/ 258 w 267"/>
              <a:gd name="T73" fmla="*/ 53 h 241"/>
              <a:gd name="T74" fmla="*/ 258 w 267"/>
              <a:gd name="T75" fmla="*/ 153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</a:cxnLst>
            <a:rect l="0" t="0" r="r" b="b"/>
            <a:pathLst>
              <a:path w="267" h="241">
                <a:moveTo>
                  <a:pt x="254" y="40"/>
                </a:moveTo>
                <a:cubicBezTo>
                  <a:pt x="196" y="40"/>
                  <a:pt x="196" y="40"/>
                  <a:pt x="196" y="40"/>
                </a:cubicBezTo>
                <a:cubicBezTo>
                  <a:pt x="196" y="22"/>
                  <a:pt x="196" y="22"/>
                  <a:pt x="196" y="22"/>
                </a:cubicBezTo>
                <a:cubicBezTo>
                  <a:pt x="196" y="10"/>
                  <a:pt x="186" y="0"/>
                  <a:pt x="174" y="0"/>
                </a:cubicBezTo>
                <a:cubicBezTo>
                  <a:pt x="93" y="0"/>
                  <a:pt x="93" y="0"/>
                  <a:pt x="93" y="0"/>
                </a:cubicBezTo>
                <a:cubicBezTo>
                  <a:pt x="81" y="0"/>
                  <a:pt x="71" y="10"/>
                  <a:pt x="71" y="22"/>
                </a:cubicBezTo>
                <a:cubicBezTo>
                  <a:pt x="71" y="40"/>
                  <a:pt x="71" y="40"/>
                  <a:pt x="71" y="40"/>
                </a:cubicBezTo>
                <a:cubicBezTo>
                  <a:pt x="13" y="40"/>
                  <a:pt x="13" y="40"/>
                  <a:pt x="13" y="40"/>
                </a:cubicBezTo>
                <a:cubicBezTo>
                  <a:pt x="6" y="40"/>
                  <a:pt x="0" y="46"/>
                  <a:pt x="0" y="53"/>
                </a:cubicBezTo>
                <a:cubicBezTo>
                  <a:pt x="0" y="153"/>
                  <a:pt x="0" y="153"/>
                  <a:pt x="0" y="153"/>
                </a:cubicBezTo>
                <a:cubicBezTo>
                  <a:pt x="0" y="158"/>
                  <a:pt x="3" y="163"/>
                  <a:pt x="9" y="165"/>
                </a:cubicBezTo>
                <a:cubicBezTo>
                  <a:pt x="9" y="227"/>
                  <a:pt x="9" y="227"/>
                  <a:pt x="9" y="227"/>
                </a:cubicBezTo>
                <a:cubicBezTo>
                  <a:pt x="9" y="235"/>
                  <a:pt x="15" y="241"/>
                  <a:pt x="22" y="241"/>
                </a:cubicBezTo>
                <a:cubicBezTo>
                  <a:pt x="245" y="241"/>
                  <a:pt x="245" y="241"/>
                  <a:pt x="245" y="241"/>
                </a:cubicBezTo>
                <a:cubicBezTo>
                  <a:pt x="253" y="241"/>
                  <a:pt x="258" y="235"/>
                  <a:pt x="258" y="227"/>
                </a:cubicBezTo>
                <a:cubicBezTo>
                  <a:pt x="258" y="165"/>
                  <a:pt x="258" y="165"/>
                  <a:pt x="258" y="165"/>
                </a:cubicBezTo>
                <a:cubicBezTo>
                  <a:pt x="264" y="163"/>
                  <a:pt x="267" y="158"/>
                  <a:pt x="267" y="153"/>
                </a:cubicBezTo>
                <a:cubicBezTo>
                  <a:pt x="267" y="53"/>
                  <a:pt x="267" y="53"/>
                  <a:pt x="267" y="53"/>
                </a:cubicBezTo>
                <a:cubicBezTo>
                  <a:pt x="267" y="46"/>
                  <a:pt x="261" y="40"/>
                  <a:pt x="254" y="40"/>
                </a:cubicBezTo>
                <a:close/>
                <a:moveTo>
                  <a:pt x="80" y="22"/>
                </a:moveTo>
                <a:cubicBezTo>
                  <a:pt x="80" y="15"/>
                  <a:pt x="86" y="9"/>
                  <a:pt x="93" y="9"/>
                </a:cubicBezTo>
                <a:cubicBezTo>
                  <a:pt x="174" y="9"/>
                  <a:pt x="174" y="9"/>
                  <a:pt x="174" y="9"/>
                </a:cubicBezTo>
                <a:cubicBezTo>
                  <a:pt x="181" y="9"/>
                  <a:pt x="187" y="15"/>
                  <a:pt x="187" y="22"/>
                </a:cubicBezTo>
                <a:cubicBezTo>
                  <a:pt x="187" y="40"/>
                  <a:pt x="187" y="40"/>
                  <a:pt x="187" y="40"/>
                </a:cubicBezTo>
                <a:cubicBezTo>
                  <a:pt x="178" y="40"/>
                  <a:pt x="178" y="40"/>
                  <a:pt x="178" y="40"/>
                </a:cubicBezTo>
                <a:cubicBezTo>
                  <a:pt x="178" y="22"/>
                  <a:pt x="178" y="22"/>
                  <a:pt x="178" y="22"/>
                </a:cubicBezTo>
                <a:cubicBezTo>
                  <a:pt x="178" y="19"/>
                  <a:pt x="176" y="17"/>
                  <a:pt x="174" y="17"/>
                </a:cubicBezTo>
                <a:cubicBezTo>
                  <a:pt x="93" y="17"/>
                  <a:pt x="93" y="17"/>
                  <a:pt x="93" y="17"/>
                </a:cubicBezTo>
                <a:cubicBezTo>
                  <a:pt x="91" y="17"/>
                  <a:pt x="89" y="19"/>
                  <a:pt x="89" y="22"/>
                </a:cubicBezTo>
                <a:cubicBezTo>
                  <a:pt x="89" y="40"/>
                  <a:pt x="89" y="40"/>
                  <a:pt x="89" y="40"/>
                </a:cubicBezTo>
                <a:cubicBezTo>
                  <a:pt x="80" y="40"/>
                  <a:pt x="80" y="40"/>
                  <a:pt x="80" y="40"/>
                </a:cubicBezTo>
                <a:lnTo>
                  <a:pt x="80" y="22"/>
                </a:lnTo>
                <a:close/>
                <a:moveTo>
                  <a:pt x="169" y="40"/>
                </a:moveTo>
                <a:cubicBezTo>
                  <a:pt x="98" y="40"/>
                  <a:pt x="98" y="40"/>
                  <a:pt x="98" y="40"/>
                </a:cubicBezTo>
                <a:cubicBezTo>
                  <a:pt x="98" y="26"/>
                  <a:pt x="98" y="26"/>
                  <a:pt x="98" y="26"/>
                </a:cubicBezTo>
                <a:cubicBezTo>
                  <a:pt x="169" y="26"/>
                  <a:pt x="169" y="26"/>
                  <a:pt x="169" y="26"/>
                </a:cubicBezTo>
                <a:lnTo>
                  <a:pt x="169" y="40"/>
                </a:lnTo>
                <a:close/>
                <a:moveTo>
                  <a:pt x="250" y="227"/>
                </a:moveTo>
                <a:cubicBezTo>
                  <a:pt x="250" y="230"/>
                  <a:pt x="248" y="232"/>
                  <a:pt x="245" y="232"/>
                </a:cubicBezTo>
                <a:cubicBezTo>
                  <a:pt x="22" y="232"/>
                  <a:pt x="22" y="232"/>
                  <a:pt x="22" y="232"/>
                </a:cubicBezTo>
                <a:cubicBezTo>
                  <a:pt x="19" y="232"/>
                  <a:pt x="17" y="230"/>
                  <a:pt x="17" y="227"/>
                </a:cubicBezTo>
                <a:cubicBezTo>
                  <a:pt x="17" y="167"/>
                  <a:pt x="17" y="167"/>
                  <a:pt x="17" y="167"/>
                </a:cubicBezTo>
                <a:cubicBezTo>
                  <a:pt x="116" y="180"/>
                  <a:pt x="116" y="180"/>
                  <a:pt x="116" y="180"/>
                </a:cubicBezTo>
                <a:cubicBezTo>
                  <a:pt x="116" y="192"/>
                  <a:pt x="116" y="192"/>
                  <a:pt x="116" y="192"/>
                </a:cubicBezTo>
                <a:cubicBezTo>
                  <a:pt x="116" y="199"/>
                  <a:pt x="122" y="205"/>
                  <a:pt x="129" y="205"/>
                </a:cubicBezTo>
                <a:cubicBezTo>
                  <a:pt x="138" y="205"/>
                  <a:pt x="138" y="205"/>
                  <a:pt x="138" y="205"/>
                </a:cubicBezTo>
                <a:cubicBezTo>
                  <a:pt x="145" y="205"/>
                  <a:pt x="151" y="199"/>
                  <a:pt x="151" y="192"/>
                </a:cubicBezTo>
                <a:cubicBezTo>
                  <a:pt x="151" y="180"/>
                  <a:pt x="151" y="180"/>
                  <a:pt x="151" y="180"/>
                </a:cubicBezTo>
                <a:cubicBezTo>
                  <a:pt x="250" y="167"/>
                  <a:pt x="250" y="167"/>
                  <a:pt x="250" y="167"/>
                </a:cubicBezTo>
                <a:lnTo>
                  <a:pt x="250" y="227"/>
                </a:lnTo>
                <a:close/>
                <a:moveTo>
                  <a:pt x="142" y="192"/>
                </a:moveTo>
                <a:cubicBezTo>
                  <a:pt x="142" y="194"/>
                  <a:pt x="140" y="196"/>
                  <a:pt x="138" y="196"/>
                </a:cubicBezTo>
                <a:cubicBezTo>
                  <a:pt x="129" y="196"/>
                  <a:pt x="129" y="196"/>
                  <a:pt x="129" y="196"/>
                </a:cubicBezTo>
                <a:cubicBezTo>
                  <a:pt x="127" y="196"/>
                  <a:pt x="125" y="194"/>
                  <a:pt x="125" y="192"/>
                </a:cubicBezTo>
                <a:cubicBezTo>
                  <a:pt x="125" y="165"/>
                  <a:pt x="125" y="165"/>
                  <a:pt x="125" y="165"/>
                </a:cubicBezTo>
                <a:cubicBezTo>
                  <a:pt x="125" y="162"/>
                  <a:pt x="127" y="160"/>
                  <a:pt x="129" y="160"/>
                </a:cubicBezTo>
                <a:cubicBezTo>
                  <a:pt x="138" y="160"/>
                  <a:pt x="138" y="160"/>
                  <a:pt x="138" y="160"/>
                </a:cubicBezTo>
                <a:cubicBezTo>
                  <a:pt x="140" y="160"/>
                  <a:pt x="142" y="162"/>
                  <a:pt x="142" y="165"/>
                </a:cubicBezTo>
                <a:lnTo>
                  <a:pt x="142" y="192"/>
                </a:lnTo>
                <a:close/>
                <a:moveTo>
                  <a:pt x="258" y="153"/>
                </a:moveTo>
                <a:cubicBezTo>
                  <a:pt x="258" y="155"/>
                  <a:pt x="257" y="157"/>
                  <a:pt x="255" y="157"/>
                </a:cubicBezTo>
                <a:cubicBezTo>
                  <a:pt x="253" y="157"/>
                  <a:pt x="253" y="157"/>
                  <a:pt x="253" y="157"/>
                </a:cubicBezTo>
                <a:cubicBezTo>
                  <a:pt x="151" y="171"/>
                  <a:pt x="151" y="171"/>
                  <a:pt x="151" y="171"/>
                </a:cubicBezTo>
                <a:cubicBezTo>
                  <a:pt x="151" y="165"/>
                  <a:pt x="151" y="165"/>
                  <a:pt x="151" y="165"/>
                </a:cubicBezTo>
                <a:cubicBezTo>
                  <a:pt x="151" y="157"/>
                  <a:pt x="145" y="151"/>
                  <a:pt x="138" y="151"/>
                </a:cubicBezTo>
                <a:cubicBezTo>
                  <a:pt x="129" y="151"/>
                  <a:pt x="129" y="151"/>
                  <a:pt x="129" y="151"/>
                </a:cubicBezTo>
                <a:cubicBezTo>
                  <a:pt x="122" y="151"/>
                  <a:pt x="116" y="157"/>
                  <a:pt x="116" y="165"/>
                </a:cubicBezTo>
                <a:cubicBezTo>
                  <a:pt x="116" y="171"/>
                  <a:pt x="116" y="171"/>
                  <a:pt x="116" y="171"/>
                </a:cubicBezTo>
                <a:cubicBezTo>
                  <a:pt x="12" y="157"/>
                  <a:pt x="12" y="157"/>
                  <a:pt x="12" y="157"/>
                </a:cubicBezTo>
                <a:cubicBezTo>
                  <a:pt x="10" y="157"/>
                  <a:pt x="9" y="155"/>
                  <a:pt x="9" y="153"/>
                </a:cubicBezTo>
                <a:cubicBezTo>
                  <a:pt x="9" y="53"/>
                  <a:pt x="9" y="53"/>
                  <a:pt x="9" y="53"/>
                </a:cubicBezTo>
                <a:cubicBezTo>
                  <a:pt x="9" y="51"/>
                  <a:pt x="11" y="49"/>
                  <a:pt x="13" y="49"/>
                </a:cubicBezTo>
                <a:cubicBezTo>
                  <a:pt x="254" y="49"/>
                  <a:pt x="254" y="49"/>
                  <a:pt x="254" y="49"/>
                </a:cubicBezTo>
                <a:cubicBezTo>
                  <a:pt x="256" y="49"/>
                  <a:pt x="258" y="51"/>
                  <a:pt x="258" y="53"/>
                </a:cubicBezTo>
                <a:lnTo>
                  <a:pt x="258" y="153"/>
                </a:lnTo>
                <a:close/>
                <a:moveTo>
                  <a:pt x="258" y="153"/>
                </a:moveTo>
                <a:cubicBezTo>
                  <a:pt x="258" y="153"/>
                  <a:pt x="258" y="153"/>
                  <a:pt x="258" y="153"/>
                </a:cubicBezTo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Oval 23"/>
          <p:cNvSpPr>
            <a:spLocks noChangeArrowheads="1"/>
          </p:cNvSpPr>
          <p:nvPr/>
        </p:nvSpPr>
        <p:spPr bwMode="auto">
          <a:xfrm>
            <a:off x="2573991" y="1276350"/>
            <a:ext cx="837230" cy="837228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 24"/>
          <p:cNvSpPr>
            <a:spLocks/>
          </p:cNvSpPr>
          <p:nvPr/>
        </p:nvSpPr>
        <p:spPr bwMode="auto">
          <a:xfrm>
            <a:off x="2438492" y="1643586"/>
            <a:ext cx="1108227" cy="1360166"/>
          </a:xfrm>
          <a:custGeom>
            <a:avLst/>
            <a:gdLst>
              <a:gd name="T0" fmla="*/ 587 w 616"/>
              <a:gd name="T1" fmla="*/ 0 h 755"/>
              <a:gd name="T2" fmla="*/ 558 w 616"/>
              <a:gd name="T3" fmla="*/ 29 h 755"/>
              <a:gd name="T4" fmla="*/ 576 w 616"/>
              <a:gd name="T5" fmla="*/ 55 h 755"/>
              <a:gd name="T6" fmla="*/ 309 w 616"/>
              <a:gd name="T7" fmla="*/ 297 h 755"/>
              <a:gd name="T8" fmla="*/ 42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6 w 616"/>
              <a:gd name="T23" fmla="*/ 688 h 755"/>
              <a:gd name="T24" fmla="*/ 272 w 616"/>
              <a:gd name="T25" fmla="*/ 695 h 755"/>
              <a:gd name="T26" fmla="*/ 305 w 616"/>
              <a:gd name="T27" fmla="*/ 752 h 755"/>
              <a:gd name="T28" fmla="*/ 312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7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7" y="0"/>
                </a:moveTo>
                <a:cubicBezTo>
                  <a:pt x="571" y="0"/>
                  <a:pt x="558" y="13"/>
                  <a:pt x="558" y="29"/>
                </a:cubicBezTo>
                <a:cubicBezTo>
                  <a:pt x="558" y="41"/>
                  <a:pt x="565" y="51"/>
                  <a:pt x="576" y="55"/>
                </a:cubicBezTo>
                <a:cubicBezTo>
                  <a:pt x="562" y="191"/>
                  <a:pt x="448" y="297"/>
                  <a:pt x="309" y="297"/>
                </a:cubicBezTo>
                <a:cubicBezTo>
                  <a:pt x="170" y="297"/>
                  <a:pt x="55" y="191"/>
                  <a:pt x="42" y="55"/>
                </a:cubicBezTo>
                <a:cubicBezTo>
                  <a:pt x="51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9" y="53"/>
                  <a:pt x="20" y="56"/>
                </a:cubicBezTo>
                <a:cubicBezTo>
                  <a:pt x="34" y="200"/>
                  <a:pt x="152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6" y="688"/>
                  <a:pt x="276" y="688"/>
                  <a:pt x="276" y="688"/>
                </a:cubicBezTo>
                <a:cubicBezTo>
                  <a:pt x="273" y="688"/>
                  <a:pt x="270" y="692"/>
                  <a:pt x="272" y="695"/>
                </a:cubicBezTo>
                <a:cubicBezTo>
                  <a:pt x="305" y="752"/>
                  <a:pt x="305" y="752"/>
                  <a:pt x="305" y="752"/>
                </a:cubicBezTo>
                <a:cubicBezTo>
                  <a:pt x="307" y="755"/>
                  <a:pt x="311" y="755"/>
                  <a:pt x="312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7" y="692"/>
                  <a:pt x="345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5" y="313"/>
                  <a:pt x="584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7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9" name="Group 18"/>
          <p:cNvGrpSpPr/>
          <p:nvPr/>
        </p:nvGrpSpPr>
        <p:grpSpPr>
          <a:xfrm>
            <a:off x="2771442" y="1472716"/>
            <a:ext cx="442326" cy="444494"/>
            <a:chOff x="2183490" y="1298593"/>
            <a:chExt cx="465821" cy="468104"/>
          </a:xfrm>
          <a:solidFill>
            <a:schemeClr val="accent2"/>
          </a:solidFill>
        </p:grpSpPr>
        <p:sp>
          <p:nvSpPr>
            <p:cNvPr id="20" name="Freeform 29"/>
            <p:cNvSpPr>
              <a:spLocks noEditPoints="1"/>
            </p:cNvSpPr>
            <p:nvPr/>
          </p:nvSpPr>
          <p:spPr bwMode="auto">
            <a:xfrm>
              <a:off x="2183490" y="1298593"/>
              <a:ext cx="465821" cy="468104"/>
            </a:xfrm>
            <a:custGeom>
              <a:avLst/>
              <a:gdLst>
                <a:gd name="T0" fmla="*/ 32 w 259"/>
                <a:gd name="T1" fmla="*/ 161 h 260"/>
                <a:gd name="T2" fmla="*/ 28 w 259"/>
                <a:gd name="T3" fmla="*/ 194 h 260"/>
                <a:gd name="T4" fmla="*/ 46 w 259"/>
                <a:gd name="T5" fmla="*/ 230 h 260"/>
                <a:gd name="T6" fmla="*/ 67 w 259"/>
                <a:gd name="T7" fmla="*/ 232 h 260"/>
                <a:gd name="T8" fmla="*/ 99 w 259"/>
                <a:gd name="T9" fmla="*/ 228 h 260"/>
                <a:gd name="T10" fmla="*/ 118 w 259"/>
                <a:gd name="T11" fmla="*/ 260 h 260"/>
                <a:gd name="T12" fmla="*/ 157 w 259"/>
                <a:gd name="T13" fmla="*/ 247 h 260"/>
                <a:gd name="T14" fmla="*/ 178 w 259"/>
                <a:gd name="T15" fmla="*/ 221 h 260"/>
                <a:gd name="T16" fmla="*/ 202 w 259"/>
                <a:gd name="T17" fmla="*/ 235 h 260"/>
                <a:gd name="T18" fmla="*/ 230 w 259"/>
                <a:gd name="T19" fmla="*/ 214 h 260"/>
                <a:gd name="T20" fmla="*/ 221 w 259"/>
                <a:gd name="T21" fmla="*/ 178 h 260"/>
                <a:gd name="T22" fmla="*/ 246 w 259"/>
                <a:gd name="T23" fmla="*/ 157 h 260"/>
                <a:gd name="T24" fmla="*/ 259 w 259"/>
                <a:gd name="T25" fmla="*/ 117 h 260"/>
                <a:gd name="T26" fmla="*/ 228 w 259"/>
                <a:gd name="T27" fmla="*/ 100 h 260"/>
                <a:gd name="T28" fmla="*/ 231 w 259"/>
                <a:gd name="T29" fmla="*/ 67 h 260"/>
                <a:gd name="T30" fmla="*/ 214 w 259"/>
                <a:gd name="T31" fmla="*/ 30 h 260"/>
                <a:gd name="T32" fmla="*/ 193 w 259"/>
                <a:gd name="T33" fmla="*/ 28 h 260"/>
                <a:gd name="T34" fmla="*/ 160 w 259"/>
                <a:gd name="T35" fmla="*/ 32 h 260"/>
                <a:gd name="T36" fmla="*/ 142 w 259"/>
                <a:gd name="T37" fmla="*/ 0 h 260"/>
                <a:gd name="T38" fmla="*/ 102 w 259"/>
                <a:gd name="T39" fmla="*/ 14 h 260"/>
                <a:gd name="T40" fmla="*/ 81 w 259"/>
                <a:gd name="T41" fmla="*/ 39 h 260"/>
                <a:gd name="T42" fmla="*/ 57 w 259"/>
                <a:gd name="T43" fmla="*/ 26 h 260"/>
                <a:gd name="T44" fmla="*/ 29 w 259"/>
                <a:gd name="T45" fmla="*/ 47 h 260"/>
                <a:gd name="T46" fmla="*/ 38 w 259"/>
                <a:gd name="T47" fmla="*/ 83 h 260"/>
                <a:gd name="T48" fmla="*/ 13 w 259"/>
                <a:gd name="T49" fmla="*/ 103 h 260"/>
                <a:gd name="T50" fmla="*/ 0 w 259"/>
                <a:gd name="T51" fmla="*/ 142 h 260"/>
                <a:gd name="T52" fmla="*/ 14 w 259"/>
                <a:gd name="T53" fmla="*/ 119 h 260"/>
                <a:gd name="T54" fmla="*/ 38 w 259"/>
                <a:gd name="T55" fmla="*/ 114 h 260"/>
                <a:gd name="T56" fmla="*/ 53 w 259"/>
                <a:gd name="T57" fmla="*/ 86 h 260"/>
                <a:gd name="T58" fmla="*/ 40 w 259"/>
                <a:gd name="T59" fmla="*/ 59 h 260"/>
                <a:gd name="T60" fmla="*/ 56 w 259"/>
                <a:gd name="T61" fmla="*/ 41 h 260"/>
                <a:gd name="T62" fmla="*/ 58 w 259"/>
                <a:gd name="T63" fmla="*/ 41 h 260"/>
                <a:gd name="T64" fmla="*/ 84 w 259"/>
                <a:gd name="T65" fmla="*/ 54 h 260"/>
                <a:gd name="T66" fmla="*/ 113 w 259"/>
                <a:gd name="T67" fmla="*/ 39 h 260"/>
                <a:gd name="T68" fmla="*/ 118 w 259"/>
                <a:gd name="T69" fmla="*/ 15 h 260"/>
                <a:gd name="T70" fmla="*/ 142 w 259"/>
                <a:gd name="T71" fmla="*/ 16 h 260"/>
                <a:gd name="T72" fmla="*/ 151 w 259"/>
                <a:gd name="T73" fmla="*/ 44 h 260"/>
                <a:gd name="T74" fmla="*/ 183 w 259"/>
                <a:gd name="T75" fmla="*/ 54 h 260"/>
                <a:gd name="T76" fmla="*/ 202 w 259"/>
                <a:gd name="T77" fmla="*/ 40 h 260"/>
                <a:gd name="T78" fmla="*/ 219 w 259"/>
                <a:gd name="T79" fmla="*/ 57 h 260"/>
                <a:gd name="T80" fmla="*/ 206 w 259"/>
                <a:gd name="T81" fmla="*/ 77 h 260"/>
                <a:gd name="T82" fmla="*/ 215 w 259"/>
                <a:gd name="T83" fmla="*/ 108 h 260"/>
                <a:gd name="T84" fmla="*/ 244 w 259"/>
                <a:gd name="T85" fmla="*/ 117 h 260"/>
                <a:gd name="T86" fmla="*/ 245 w 259"/>
                <a:gd name="T87" fmla="*/ 141 h 260"/>
                <a:gd name="T88" fmla="*/ 244 w 259"/>
                <a:gd name="T89" fmla="*/ 143 h 260"/>
                <a:gd name="T90" fmla="*/ 215 w 259"/>
                <a:gd name="T91" fmla="*/ 152 h 260"/>
                <a:gd name="T92" fmla="*/ 206 w 259"/>
                <a:gd name="T93" fmla="*/ 183 h 260"/>
                <a:gd name="T94" fmla="*/ 219 w 259"/>
                <a:gd name="T95" fmla="*/ 204 h 260"/>
                <a:gd name="T96" fmla="*/ 202 w 259"/>
                <a:gd name="T97" fmla="*/ 220 h 260"/>
                <a:gd name="T98" fmla="*/ 182 w 259"/>
                <a:gd name="T99" fmla="*/ 206 h 260"/>
                <a:gd name="T100" fmla="*/ 152 w 259"/>
                <a:gd name="T101" fmla="*/ 216 h 260"/>
                <a:gd name="T102" fmla="*/ 143 w 259"/>
                <a:gd name="T103" fmla="*/ 244 h 260"/>
                <a:gd name="T104" fmla="*/ 118 w 259"/>
                <a:gd name="T105" fmla="*/ 245 h 260"/>
                <a:gd name="T106" fmla="*/ 113 w 259"/>
                <a:gd name="T107" fmla="*/ 221 h 260"/>
                <a:gd name="T108" fmla="*/ 85 w 259"/>
                <a:gd name="T109" fmla="*/ 206 h 260"/>
                <a:gd name="T110" fmla="*/ 77 w 259"/>
                <a:gd name="T111" fmla="*/ 207 h 260"/>
                <a:gd name="T112" fmla="*/ 58 w 259"/>
                <a:gd name="T113" fmla="*/ 221 h 260"/>
                <a:gd name="T114" fmla="*/ 40 w 259"/>
                <a:gd name="T115" fmla="*/ 204 h 260"/>
                <a:gd name="T116" fmla="*/ 54 w 259"/>
                <a:gd name="T117" fmla="*/ 183 h 260"/>
                <a:gd name="T118" fmla="*/ 44 w 259"/>
                <a:gd name="T119" fmla="*/ 153 h 260"/>
                <a:gd name="T120" fmla="*/ 16 w 259"/>
                <a:gd name="T121" fmla="*/ 143 h 260"/>
                <a:gd name="T122" fmla="*/ 14 w 259"/>
                <a:gd name="T123" fmla="*/ 119 h 2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59" h="260">
                  <a:moveTo>
                    <a:pt x="13" y="158"/>
                  </a:moveTo>
                  <a:cubicBezTo>
                    <a:pt x="32" y="161"/>
                    <a:pt x="32" y="161"/>
                    <a:pt x="32" y="161"/>
                  </a:cubicBezTo>
                  <a:cubicBezTo>
                    <a:pt x="34" y="167"/>
                    <a:pt x="36" y="173"/>
                    <a:pt x="39" y="179"/>
                  </a:cubicBezTo>
                  <a:cubicBezTo>
                    <a:pt x="28" y="194"/>
                    <a:pt x="28" y="194"/>
                    <a:pt x="28" y="194"/>
                  </a:cubicBezTo>
                  <a:cubicBezTo>
                    <a:pt x="24" y="200"/>
                    <a:pt x="25" y="209"/>
                    <a:pt x="30" y="214"/>
                  </a:cubicBezTo>
                  <a:cubicBezTo>
                    <a:pt x="46" y="230"/>
                    <a:pt x="46" y="230"/>
                    <a:pt x="46" y="230"/>
                  </a:cubicBezTo>
                  <a:cubicBezTo>
                    <a:pt x="49" y="233"/>
                    <a:pt x="53" y="235"/>
                    <a:pt x="58" y="235"/>
                  </a:cubicBezTo>
                  <a:cubicBezTo>
                    <a:pt x="61" y="235"/>
                    <a:pt x="64" y="234"/>
                    <a:pt x="67" y="232"/>
                  </a:cubicBezTo>
                  <a:cubicBezTo>
                    <a:pt x="82" y="221"/>
                    <a:pt x="82" y="221"/>
                    <a:pt x="82" y="221"/>
                  </a:cubicBezTo>
                  <a:cubicBezTo>
                    <a:pt x="88" y="224"/>
                    <a:pt x="93" y="226"/>
                    <a:pt x="99" y="228"/>
                  </a:cubicBezTo>
                  <a:cubicBezTo>
                    <a:pt x="102" y="247"/>
                    <a:pt x="102" y="247"/>
                    <a:pt x="102" y="247"/>
                  </a:cubicBezTo>
                  <a:cubicBezTo>
                    <a:pt x="104" y="254"/>
                    <a:pt x="110" y="260"/>
                    <a:pt x="118" y="260"/>
                  </a:cubicBezTo>
                  <a:cubicBezTo>
                    <a:pt x="141" y="260"/>
                    <a:pt x="141" y="260"/>
                    <a:pt x="141" y="260"/>
                  </a:cubicBezTo>
                  <a:cubicBezTo>
                    <a:pt x="149" y="260"/>
                    <a:pt x="156" y="254"/>
                    <a:pt x="157" y="247"/>
                  </a:cubicBezTo>
                  <a:cubicBezTo>
                    <a:pt x="160" y="228"/>
                    <a:pt x="160" y="228"/>
                    <a:pt x="160" y="228"/>
                  </a:cubicBezTo>
                  <a:cubicBezTo>
                    <a:pt x="166" y="226"/>
                    <a:pt x="172" y="224"/>
                    <a:pt x="178" y="221"/>
                  </a:cubicBezTo>
                  <a:cubicBezTo>
                    <a:pt x="193" y="232"/>
                    <a:pt x="193" y="232"/>
                    <a:pt x="193" y="232"/>
                  </a:cubicBezTo>
                  <a:cubicBezTo>
                    <a:pt x="196" y="234"/>
                    <a:pt x="199" y="235"/>
                    <a:pt x="202" y="235"/>
                  </a:cubicBezTo>
                  <a:cubicBezTo>
                    <a:pt x="206" y="235"/>
                    <a:pt x="210" y="233"/>
                    <a:pt x="213" y="230"/>
                  </a:cubicBezTo>
                  <a:cubicBezTo>
                    <a:pt x="230" y="214"/>
                    <a:pt x="230" y="214"/>
                    <a:pt x="230" y="214"/>
                  </a:cubicBezTo>
                  <a:cubicBezTo>
                    <a:pt x="235" y="208"/>
                    <a:pt x="236" y="200"/>
                    <a:pt x="231" y="193"/>
                  </a:cubicBezTo>
                  <a:cubicBezTo>
                    <a:pt x="221" y="178"/>
                    <a:pt x="221" y="178"/>
                    <a:pt x="221" y="178"/>
                  </a:cubicBezTo>
                  <a:cubicBezTo>
                    <a:pt x="224" y="172"/>
                    <a:pt x="226" y="166"/>
                    <a:pt x="228" y="160"/>
                  </a:cubicBezTo>
                  <a:cubicBezTo>
                    <a:pt x="246" y="157"/>
                    <a:pt x="246" y="157"/>
                    <a:pt x="246" y="157"/>
                  </a:cubicBezTo>
                  <a:cubicBezTo>
                    <a:pt x="253" y="156"/>
                    <a:pt x="259" y="150"/>
                    <a:pt x="259" y="143"/>
                  </a:cubicBezTo>
                  <a:cubicBezTo>
                    <a:pt x="259" y="117"/>
                    <a:pt x="259" y="117"/>
                    <a:pt x="259" y="117"/>
                  </a:cubicBezTo>
                  <a:cubicBezTo>
                    <a:pt x="259" y="110"/>
                    <a:pt x="253" y="104"/>
                    <a:pt x="246" y="103"/>
                  </a:cubicBezTo>
                  <a:cubicBezTo>
                    <a:pt x="228" y="100"/>
                    <a:pt x="228" y="100"/>
                    <a:pt x="228" y="100"/>
                  </a:cubicBezTo>
                  <a:cubicBezTo>
                    <a:pt x="226" y="94"/>
                    <a:pt x="224" y="88"/>
                    <a:pt x="221" y="82"/>
                  </a:cubicBezTo>
                  <a:cubicBezTo>
                    <a:pt x="231" y="67"/>
                    <a:pt x="231" y="67"/>
                    <a:pt x="231" y="67"/>
                  </a:cubicBezTo>
                  <a:cubicBezTo>
                    <a:pt x="236" y="61"/>
                    <a:pt x="235" y="52"/>
                    <a:pt x="230" y="46"/>
                  </a:cubicBezTo>
                  <a:cubicBezTo>
                    <a:pt x="214" y="30"/>
                    <a:pt x="214" y="30"/>
                    <a:pt x="214" y="30"/>
                  </a:cubicBezTo>
                  <a:cubicBezTo>
                    <a:pt x="211" y="27"/>
                    <a:pt x="207" y="25"/>
                    <a:pt x="202" y="25"/>
                  </a:cubicBezTo>
                  <a:cubicBezTo>
                    <a:pt x="199" y="25"/>
                    <a:pt x="196" y="26"/>
                    <a:pt x="193" y="28"/>
                  </a:cubicBezTo>
                  <a:cubicBezTo>
                    <a:pt x="178" y="39"/>
                    <a:pt x="178" y="39"/>
                    <a:pt x="178" y="39"/>
                  </a:cubicBezTo>
                  <a:cubicBezTo>
                    <a:pt x="172" y="36"/>
                    <a:pt x="166" y="33"/>
                    <a:pt x="160" y="32"/>
                  </a:cubicBezTo>
                  <a:cubicBezTo>
                    <a:pt x="156" y="14"/>
                    <a:pt x="156" y="14"/>
                    <a:pt x="156" y="14"/>
                  </a:cubicBezTo>
                  <a:cubicBezTo>
                    <a:pt x="155" y="6"/>
                    <a:pt x="149" y="1"/>
                    <a:pt x="142" y="0"/>
                  </a:cubicBezTo>
                  <a:cubicBezTo>
                    <a:pt x="116" y="0"/>
                    <a:pt x="116" y="0"/>
                    <a:pt x="116" y="0"/>
                  </a:cubicBezTo>
                  <a:cubicBezTo>
                    <a:pt x="109" y="1"/>
                    <a:pt x="103" y="6"/>
                    <a:pt x="102" y="14"/>
                  </a:cubicBezTo>
                  <a:cubicBezTo>
                    <a:pt x="99" y="32"/>
                    <a:pt x="99" y="32"/>
                    <a:pt x="99" y="32"/>
                  </a:cubicBezTo>
                  <a:cubicBezTo>
                    <a:pt x="93" y="34"/>
                    <a:pt x="87" y="36"/>
                    <a:pt x="81" y="39"/>
                  </a:cubicBezTo>
                  <a:cubicBezTo>
                    <a:pt x="66" y="29"/>
                    <a:pt x="66" y="29"/>
                    <a:pt x="66" y="29"/>
                  </a:cubicBezTo>
                  <a:cubicBezTo>
                    <a:pt x="63" y="27"/>
                    <a:pt x="60" y="26"/>
                    <a:pt x="57" y="26"/>
                  </a:cubicBezTo>
                  <a:cubicBezTo>
                    <a:pt x="53" y="26"/>
                    <a:pt x="49" y="27"/>
                    <a:pt x="46" y="30"/>
                  </a:cubicBezTo>
                  <a:cubicBezTo>
                    <a:pt x="29" y="47"/>
                    <a:pt x="29" y="47"/>
                    <a:pt x="29" y="47"/>
                  </a:cubicBezTo>
                  <a:cubicBezTo>
                    <a:pt x="24" y="52"/>
                    <a:pt x="23" y="61"/>
                    <a:pt x="28" y="67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35" y="88"/>
                    <a:pt x="33" y="94"/>
                    <a:pt x="31" y="100"/>
                  </a:cubicBezTo>
                  <a:cubicBezTo>
                    <a:pt x="13" y="103"/>
                    <a:pt x="13" y="103"/>
                    <a:pt x="13" y="103"/>
                  </a:cubicBezTo>
                  <a:cubicBezTo>
                    <a:pt x="5" y="105"/>
                    <a:pt x="0" y="111"/>
                    <a:pt x="0" y="119"/>
                  </a:cubicBezTo>
                  <a:cubicBezTo>
                    <a:pt x="0" y="142"/>
                    <a:pt x="0" y="142"/>
                    <a:pt x="0" y="142"/>
                  </a:cubicBezTo>
                  <a:cubicBezTo>
                    <a:pt x="0" y="150"/>
                    <a:pt x="5" y="157"/>
                    <a:pt x="13" y="158"/>
                  </a:cubicBezTo>
                  <a:close/>
                  <a:moveTo>
                    <a:pt x="14" y="119"/>
                  </a:moveTo>
                  <a:cubicBezTo>
                    <a:pt x="14" y="118"/>
                    <a:pt x="15" y="118"/>
                    <a:pt x="16" y="118"/>
                  </a:cubicBezTo>
                  <a:cubicBezTo>
                    <a:pt x="38" y="114"/>
                    <a:pt x="38" y="114"/>
                    <a:pt x="38" y="114"/>
                  </a:cubicBezTo>
                  <a:cubicBezTo>
                    <a:pt x="41" y="113"/>
                    <a:pt x="43" y="111"/>
                    <a:pt x="44" y="109"/>
                  </a:cubicBezTo>
                  <a:cubicBezTo>
                    <a:pt x="46" y="101"/>
                    <a:pt x="49" y="93"/>
                    <a:pt x="53" y="86"/>
                  </a:cubicBezTo>
                  <a:cubicBezTo>
                    <a:pt x="55" y="83"/>
                    <a:pt x="55" y="80"/>
                    <a:pt x="53" y="78"/>
                  </a:cubicBezTo>
                  <a:cubicBezTo>
                    <a:pt x="40" y="59"/>
                    <a:pt x="40" y="59"/>
                    <a:pt x="40" y="59"/>
                  </a:cubicBezTo>
                  <a:cubicBezTo>
                    <a:pt x="39" y="58"/>
                    <a:pt x="39" y="57"/>
                    <a:pt x="40" y="57"/>
                  </a:cubicBezTo>
                  <a:cubicBezTo>
                    <a:pt x="56" y="41"/>
                    <a:pt x="56" y="41"/>
                    <a:pt x="56" y="41"/>
                  </a:cubicBezTo>
                  <a:cubicBezTo>
                    <a:pt x="56" y="40"/>
                    <a:pt x="57" y="40"/>
                    <a:pt x="57" y="40"/>
                  </a:cubicBezTo>
                  <a:cubicBezTo>
                    <a:pt x="57" y="40"/>
                    <a:pt x="58" y="40"/>
                    <a:pt x="58" y="41"/>
                  </a:cubicBezTo>
                  <a:cubicBezTo>
                    <a:pt x="76" y="54"/>
                    <a:pt x="76" y="54"/>
                    <a:pt x="76" y="54"/>
                  </a:cubicBezTo>
                  <a:cubicBezTo>
                    <a:pt x="79" y="56"/>
                    <a:pt x="82" y="56"/>
                    <a:pt x="84" y="54"/>
                  </a:cubicBezTo>
                  <a:cubicBezTo>
                    <a:pt x="92" y="50"/>
                    <a:pt x="99" y="47"/>
                    <a:pt x="107" y="45"/>
                  </a:cubicBezTo>
                  <a:cubicBezTo>
                    <a:pt x="110" y="44"/>
                    <a:pt x="112" y="42"/>
                    <a:pt x="113" y="39"/>
                  </a:cubicBezTo>
                  <a:cubicBezTo>
                    <a:pt x="116" y="16"/>
                    <a:pt x="116" y="16"/>
                    <a:pt x="116" y="16"/>
                  </a:cubicBezTo>
                  <a:cubicBezTo>
                    <a:pt x="117" y="15"/>
                    <a:pt x="117" y="15"/>
                    <a:pt x="118" y="15"/>
                  </a:cubicBezTo>
                  <a:cubicBezTo>
                    <a:pt x="141" y="15"/>
                    <a:pt x="141" y="15"/>
                    <a:pt x="141" y="15"/>
                  </a:cubicBezTo>
                  <a:cubicBezTo>
                    <a:pt x="141" y="15"/>
                    <a:pt x="142" y="15"/>
                    <a:pt x="142" y="16"/>
                  </a:cubicBezTo>
                  <a:cubicBezTo>
                    <a:pt x="146" y="39"/>
                    <a:pt x="146" y="39"/>
                    <a:pt x="146" y="39"/>
                  </a:cubicBezTo>
                  <a:cubicBezTo>
                    <a:pt x="146" y="41"/>
                    <a:pt x="149" y="44"/>
                    <a:pt x="151" y="44"/>
                  </a:cubicBezTo>
                  <a:cubicBezTo>
                    <a:pt x="160" y="47"/>
                    <a:pt x="167" y="50"/>
                    <a:pt x="175" y="54"/>
                  </a:cubicBezTo>
                  <a:cubicBezTo>
                    <a:pt x="177" y="55"/>
                    <a:pt x="180" y="55"/>
                    <a:pt x="183" y="54"/>
                  </a:cubicBezTo>
                  <a:cubicBezTo>
                    <a:pt x="201" y="40"/>
                    <a:pt x="201" y="40"/>
                    <a:pt x="201" y="40"/>
                  </a:cubicBezTo>
                  <a:cubicBezTo>
                    <a:pt x="202" y="40"/>
                    <a:pt x="202" y="40"/>
                    <a:pt x="202" y="40"/>
                  </a:cubicBezTo>
                  <a:cubicBezTo>
                    <a:pt x="202" y="40"/>
                    <a:pt x="203" y="40"/>
                    <a:pt x="203" y="40"/>
                  </a:cubicBezTo>
                  <a:cubicBezTo>
                    <a:pt x="219" y="57"/>
                    <a:pt x="219" y="57"/>
                    <a:pt x="219" y="57"/>
                  </a:cubicBezTo>
                  <a:cubicBezTo>
                    <a:pt x="220" y="57"/>
                    <a:pt x="220" y="58"/>
                    <a:pt x="220" y="58"/>
                  </a:cubicBezTo>
                  <a:cubicBezTo>
                    <a:pt x="206" y="77"/>
                    <a:pt x="206" y="77"/>
                    <a:pt x="206" y="77"/>
                  </a:cubicBezTo>
                  <a:cubicBezTo>
                    <a:pt x="204" y="80"/>
                    <a:pt x="204" y="83"/>
                    <a:pt x="206" y="85"/>
                  </a:cubicBezTo>
                  <a:cubicBezTo>
                    <a:pt x="210" y="92"/>
                    <a:pt x="213" y="100"/>
                    <a:pt x="215" y="108"/>
                  </a:cubicBezTo>
                  <a:cubicBezTo>
                    <a:pt x="216" y="111"/>
                    <a:pt x="218" y="113"/>
                    <a:pt x="221" y="113"/>
                  </a:cubicBezTo>
                  <a:cubicBezTo>
                    <a:pt x="244" y="117"/>
                    <a:pt x="244" y="117"/>
                    <a:pt x="244" y="117"/>
                  </a:cubicBezTo>
                  <a:cubicBezTo>
                    <a:pt x="245" y="117"/>
                    <a:pt x="245" y="118"/>
                    <a:pt x="245" y="119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1"/>
                    <a:pt x="245" y="141"/>
                    <a:pt x="245" y="141"/>
                  </a:cubicBezTo>
                  <a:cubicBezTo>
                    <a:pt x="245" y="142"/>
                    <a:pt x="245" y="143"/>
                    <a:pt x="244" y="143"/>
                  </a:cubicBezTo>
                  <a:cubicBezTo>
                    <a:pt x="221" y="147"/>
                    <a:pt x="221" y="147"/>
                    <a:pt x="221" y="147"/>
                  </a:cubicBezTo>
                  <a:cubicBezTo>
                    <a:pt x="218" y="147"/>
                    <a:pt x="216" y="149"/>
                    <a:pt x="215" y="152"/>
                  </a:cubicBezTo>
                  <a:cubicBezTo>
                    <a:pt x="213" y="160"/>
                    <a:pt x="210" y="168"/>
                    <a:pt x="206" y="175"/>
                  </a:cubicBezTo>
                  <a:cubicBezTo>
                    <a:pt x="204" y="177"/>
                    <a:pt x="204" y="180"/>
                    <a:pt x="206" y="183"/>
                  </a:cubicBezTo>
                  <a:cubicBezTo>
                    <a:pt x="219" y="202"/>
                    <a:pt x="219" y="202"/>
                    <a:pt x="219" y="202"/>
                  </a:cubicBezTo>
                  <a:cubicBezTo>
                    <a:pt x="220" y="202"/>
                    <a:pt x="220" y="203"/>
                    <a:pt x="219" y="204"/>
                  </a:cubicBezTo>
                  <a:cubicBezTo>
                    <a:pt x="203" y="220"/>
                    <a:pt x="203" y="220"/>
                    <a:pt x="203" y="220"/>
                  </a:cubicBezTo>
                  <a:cubicBezTo>
                    <a:pt x="203" y="220"/>
                    <a:pt x="202" y="220"/>
                    <a:pt x="202" y="220"/>
                  </a:cubicBezTo>
                  <a:cubicBezTo>
                    <a:pt x="202" y="220"/>
                    <a:pt x="202" y="220"/>
                    <a:pt x="201" y="220"/>
                  </a:cubicBezTo>
                  <a:cubicBezTo>
                    <a:pt x="182" y="206"/>
                    <a:pt x="182" y="206"/>
                    <a:pt x="182" y="206"/>
                  </a:cubicBezTo>
                  <a:cubicBezTo>
                    <a:pt x="180" y="205"/>
                    <a:pt x="177" y="205"/>
                    <a:pt x="174" y="206"/>
                  </a:cubicBezTo>
                  <a:cubicBezTo>
                    <a:pt x="167" y="210"/>
                    <a:pt x="160" y="214"/>
                    <a:pt x="152" y="216"/>
                  </a:cubicBezTo>
                  <a:cubicBezTo>
                    <a:pt x="149" y="216"/>
                    <a:pt x="147" y="219"/>
                    <a:pt x="146" y="221"/>
                  </a:cubicBezTo>
                  <a:cubicBezTo>
                    <a:pt x="143" y="244"/>
                    <a:pt x="143" y="244"/>
                    <a:pt x="143" y="244"/>
                  </a:cubicBezTo>
                  <a:cubicBezTo>
                    <a:pt x="142" y="245"/>
                    <a:pt x="142" y="245"/>
                    <a:pt x="141" y="245"/>
                  </a:cubicBezTo>
                  <a:cubicBezTo>
                    <a:pt x="118" y="245"/>
                    <a:pt x="118" y="245"/>
                    <a:pt x="118" y="245"/>
                  </a:cubicBezTo>
                  <a:cubicBezTo>
                    <a:pt x="118" y="245"/>
                    <a:pt x="117" y="245"/>
                    <a:pt x="117" y="244"/>
                  </a:cubicBezTo>
                  <a:cubicBezTo>
                    <a:pt x="113" y="221"/>
                    <a:pt x="113" y="221"/>
                    <a:pt x="113" y="221"/>
                  </a:cubicBezTo>
                  <a:cubicBezTo>
                    <a:pt x="113" y="219"/>
                    <a:pt x="110" y="216"/>
                    <a:pt x="108" y="216"/>
                  </a:cubicBezTo>
                  <a:cubicBezTo>
                    <a:pt x="100" y="214"/>
                    <a:pt x="92" y="210"/>
                    <a:pt x="85" y="206"/>
                  </a:cubicBezTo>
                  <a:cubicBezTo>
                    <a:pt x="84" y="206"/>
                    <a:pt x="83" y="205"/>
                    <a:pt x="82" y="205"/>
                  </a:cubicBezTo>
                  <a:cubicBezTo>
                    <a:pt x="80" y="205"/>
                    <a:pt x="79" y="206"/>
                    <a:pt x="77" y="207"/>
                  </a:cubicBezTo>
                  <a:cubicBezTo>
                    <a:pt x="58" y="220"/>
                    <a:pt x="58" y="220"/>
                    <a:pt x="58" y="220"/>
                  </a:cubicBezTo>
                  <a:cubicBezTo>
                    <a:pt x="58" y="221"/>
                    <a:pt x="58" y="221"/>
                    <a:pt x="58" y="221"/>
                  </a:cubicBezTo>
                  <a:cubicBezTo>
                    <a:pt x="57" y="221"/>
                    <a:pt x="57" y="221"/>
                    <a:pt x="57" y="220"/>
                  </a:cubicBezTo>
                  <a:cubicBezTo>
                    <a:pt x="40" y="204"/>
                    <a:pt x="40" y="204"/>
                    <a:pt x="40" y="204"/>
                  </a:cubicBezTo>
                  <a:cubicBezTo>
                    <a:pt x="40" y="204"/>
                    <a:pt x="40" y="203"/>
                    <a:pt x="40" y="202"/>
                  </a:cubicBezTo>
                  <a:cubicBezTo>
                    <a:pt x="54" y="183"/>
                    <a:pt x="54" y="183"/>
                    <a:pt x="54" y="183"/>
                  </a:cubicBezTo>
                  <a:cubicBezTo>
                    <a:pt x="55" y="181"/>
                    <a:pt x="55" y="178"/>
                    <a:pt x="54" y="175"/>
                  </a:cubicBezTo>
                  <a:cubicBezTo>
                    <a:pt x="50" y="168"/>
                    <a:pt x="46" y="161"/>
                    <a:pt x="44" y="153"/>
                  </a:cubicBezTo>
                  <a:cubicBezTo>
                    <a:pt x="44" y="150"/>
                    <a:pt x="41" y="148"/>
                    <a:pt x="39" y="147"/>
                  </a:cubicBezTo>
                  <a:cubicBezTo>
                    <a:pt x="16" y="143"/>
                    <a:pt x="16" y="143"/>
                    <a:pt x="16" y="143"/>
                  </a:cubicBezTo>
                  <a:cubicBezTo>
                    <a:pt x="15" y="143"/>
                    <a:pt x="14" y="143"/>
                    <a:pt x="14" y="142"/>
                  </a:cubicBezTo>
                  <a:lnTo>
                    <a:pt x="14" y="11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30"/>
            <p:cNvSpPr>
              <a:spLocks noEditPoints="1"/>
            </p:cNvSpPr>
            <p:nvPr/>
          </p:nvSpPr>
          <p:spPr bwMode="auto">
            <a:xfrm>
              <a:off x="2316691" y="1431793"/>
              <a:ext cx="200942" cy="201703"/>
            </a:xfrm>
            <a:custGeom>
              <a:avLst/>
              <a:gdLst>
                <a:gd name="T0" fmla="*/ 56 w 112"/>
                <a:gd name="T1" fmla="*/ 0 h 112"/>
                <a:gd name="T2" fmla="*/ 0 w 112"/>
                <a:gd name="T3" fmla="*/ 56 h 112"/>
                <a:gd name="T4" fmla="*/ 56 w 112"/>
                <a:gd name="T5" fmla="*/ 112 h 112"/>
                <a:gd name="T6" fmla="*/ 112 w 112"/>
                <a:gd name="T7" fmla="*/ 56 h 112"/>
                <a:gd name="T8" fmla="*/ 56 w 112"/>
                <a:gd name="T9" fmla="*/ 0 h 112"/>
                <a:gd name="T10" fmla="*/ 56 w 112"/>
                <a:gd name="T11" fmla="*/ 98 h 112"/>
                <a:gd name="T12" fmla="*/ 14 w 112"/>
                <a:gd name="T13" fmla="*/ 56 h 112"/>
                <a:gd name="T14" fmla="*/ 56 w 112"/>
                <a:gd name="T15" fmla="*/ 15 h 112"/>
                <a:gd name="T16" fmla="*/ 97 w 112"/>
                <a:gd name="T17" fmla="*/ 56 h 112"/>
                <a:gd name="T18" fmla="*/ 56 w 112"/>
                <a:gd name="T19" fmla="*/ 98 h 112"/>
                <a:gd name="T20" fmla="*/ 56 w 112"/>
                <a:gd name="T21" fmla="*/ 98 h 112"/>
                <a:gd name="T22" fmla="*/ 56 w 112"/>
                <a:gd name="T23" fmla="*/ 98 h 1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12" h="112">
                  <a:moveTo>
                    <a:pt x="56" y="0"/>
                  </a:moveTo>
                  <a:cubicBezTo>
                    <a:pt x="25" y="0"/>
                    <a:pt x="0" y="25"/>
                    <a:pt x="0" y="56"/>
                  </a:cubicBezTo>
                  <a:cubicBezTo>
                    <a:pt x="0" y="87"/>
                    <a:pt x="25" y="112"/>
                    <a:pt x="56" y="112"/>
                  </a:cubicBezTo>
                  <a:cubicBezTo>
                    <a:pt x="87" y="112"/>
                    <a:pt x="112" y="87"/>
                    <a:pt x="112" y="56"/>
                  </a:cubicBezTo>
                  <a:cubicBezTo>
                    <a:pt x="112" y="25"/>
                    <a:pt x="87" y="0"/>
                    <a:pt x="56" y="0"/>
                  </a:cubicBezTo>
                  <a:close/>
                  <a:moveTo>
                    <a:pt x="56" y="98"/>
                  </a:moveTo>
                  <a:cubicBezTo>
                    <a:pt x="33" y="98"/>
                    <a:pt x="14" y="79"/>
                    <a:pt x="14" y="56"/>
                  </a:cubicBezTo>
                  <a:cubicBezTo>
                    <a:pt x="14" y="33"/>
                    <a:pt x="33" y="15"/>
                    <a:pt x="56" y="15"/>
                  </a:cubicBezTo>
                  <a:cubicBezTo>
                    <a:pt x="78" y="15"/>
                    <a:pt x="97" y="33"/>
                    <a:pt x="97" y="56"/>
                  </a:cubicBezTo>
                  <a:cubicBezTo>
                    <a:pt x="97" y="79"/>
                    <a:pt x="78" y="98"/>
                    <a:pt x="56" y="98"/>
                  </a:cubicBezTo>
                  <a:close/>
                  <a:moveTo>
                    <a:pt x="56" y="98"/>
                  </a:moveTo>
                  <a:cubicBezTo>
                    <a:pt x="56" y="98"/>
                    <a:pt x="56" y="98"/>
                    <a:pt x="56" y="9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4" name="Oval 5"/>
          <p:cNvSpPr>
            <a:spLocks noChangeArrowheads="1"/>
          </p:cNvSpPr>
          <p:nvPr/>
        </p:nvSpPr>
        <p:spPr bwMode="auto">
          <a:xfrm>
            <a:off x="4153043" y="1276350"/>
            <a:ext cx="836396" cy="837228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" name="Freeform 6"/>
          <p:cNvSpPr>
            <a:spLocks/>
          </p:cNvSpPr>
          <p:nvPr/>
        </p:nvSpPr>
        <p:spPr bwMode="auto">
          <a:xfrm>
            <a:off x="4017127" y="1643586"/>
            <a:ext cx="1108227" cy="1360166"/>
          </a:xfrm>
          <a:custGeom>
            <a:avLst/>
            <a:gdLst>
              <a:gd name="T0" fmla="*/ 587 w 616"/>
              <a:gd name="T1" fmla="*/ 0 h 755"/>
              <a:gd name="T2" fmla="*/ 558 w 616"/>
              <a:gd name="T3" fmla="*/ 29 h 755"/>
              <a:gd name="T4" fmla="*/ 575 w 616"/>
              <a:gd name="T5" fmla="*/ 55 h 755"/>
              <a:gd name="T6" fmla="*/ 308 w 616"/>
              <a:gd name="T7" fmla="*/ 297 h 755"/>
              <a:gd name="T8" fmla="*/ 41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6 w 616"/>
              <a:gd name="T23" fmla="*/ 688 h 755"/>
              <a:gd name="T24" fmla="*/ 272 w 616"/>
              <a:gd name="T25" fmla="*/ 695 h 755"/>
              <a:gd name="T26" fmla="*/ 304 w 616"/>
              <a:gd name="T27" fmla="*/ 752 h 755"/>
              <a:gd name="T28" fmla="*/ 312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7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7" y="0"/>
                </a:moveTo>
                <a:cubicBezTo>
                  <a:pt x="571" y="0"/>
                  <a:pt x="558" y="13"/>
                  <a:pt x="558" y="29"/>
                </a:cubicBezTo>
                <a:cubicBezTo>
                  <a:pt x="558" y="41"/>
                  <a:pt x="565" y="51"/>
                  <a:pt x="575" y="55"/>
                </a:cubicBezTo>
                <a:cubicBezTo>
                  <a:pt x="562" y="191"/>
                  <a:pt x="447" y="297"/>
                  <a:pt x="308" y="297"/>
                </a:cubicBezTo>
                <a:cubicBezTo>
                  <a:pt x="169" y="297"/>
                  <a:pt x="54" y="191"/>
                  <a:pt x="41" y="55"/>
                </a:cubicBezTo>
                <a:cubicBezTo>
                  <a:pt x="51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8" y="53"/>
                  <a:pt x="20" y="56"/>
                </a:cubicBezTo>
                <a:cubicBezTo>
                  <a:pt x="33" y="200"/>
                  <a:pt x="152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6" y="688"/>
                  <a:pt x="276" y="688"/>
                  <a:pt x="276" y="688"/>
                </a:cubicBezTo>
                <a:cubicBezTo>
                  <a:pt x="272" y="688"/>
                  <a:pt x="270" y="692"/>
                  <a:pt x="272" y="695"/>
                </a:cubicBezTo>
                <a:cubicBezTo>
                  <a:pt x="304" y="752"/>
                  <a:pt x="304" y="752"/>
                  <a:pt x="304" y="752"/>
                </a:cubicBezTo>
                <a:cubicBezTo>
                  <a:pt x="306" y="755"/>
                  <a:pt x="310" y="755"/>
                  <a:pt x="312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6" y="692"/>
                  <a:pt x="344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5" y="313"/>
                  <a:pt x="583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7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0" name="Group 29"/>
          <p:cNvGrpSpPr/>
          <p:nvPr/>
        </p:nvGrpSpPr>
        <p:grpSpPr>
          <a:xfrm>
            <a:off x="4356943" y="1487172"/>
            <a:ext cx="428594" cy="415582"/>
            <a:chOff x="3577908" y="1318383"/>
            <a:chExt cx="451359" cy="437658"/>
          </a:xfrm>
          <a:solidFill>
            <a:schemeClr val="accent3"/>
          </a:solidFill>
        </p:grpSpPr>
        <p:sp>
          <p:nvSpPr>
            <p:cNvPr id="31" name="Oval 11"/>
            <p:cNvSpPr>
              <a:spLocks noChangeArrowheads="1"/>
            </p:cNvSpPr>
            <p:nvPr/>
          </p:nvSpPr>
          <p:spPr bwMode="auto">
            <a:xfrm>
              <a:off x="3577908" y="1743101"/>
              <a:ext cx="14462" cy="12939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Oval 12"/>
            <p:cNvSpPr>
              <a:spLocks noChangeArrowheads="1"/>
            </p:cNvSpPr>
            <p:nvPr/>
          </p:nvSpPr>
          <p:spPr bwMode="auto">
            <a:xfrm>
              <a:off x="3804729" y="1517803"/>
              <a:ext cx="12178" cy="27401"/>
            </a:xfrm>
            <a:prstGeom prst="ellipse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13"/>
            <p:cNvSpPr>
              <a:spLocks noEditPoints="1"/>
            </p:cNvSpPr>
            <p:nvPr/>
          </p:nvSpPr>
          <p:spPr bwMode="auto">
            <a:xfrm>
              <a:off x="3856487" y="1412003"/>
              <a:ext cx="79159" cy="66220"/>
            </a:xfrm>
            <a:custGeom>
              <a:avLst/>
              <a:gdLst>
                <a:gd name="T0" fmla="*/ 22 w 44"/>
                <a:gd name="T1" fmla="*/ 0 h 37"/>
                <a:gd name="T2" fmla="*/ 8 w 44"/>
                <a:gd name="T3" fmla="*/ 5 h 37"/>
                <a:gd name="T4" fmla="*/ 8 w 44"/>
                <a:gd name="T5" fmla="*/ 31 h 37"/>
                <a:gd name="T6" fmla="*/ 22 w 44"/>
                <a:gd name="T7" fmla="*/ 37 h 37"/>
                <a:gd name="T8" fmla="*/ 36 w 44"/>
                <a:gd name="T9" fmla="*/ 31 h 37"/>
                <a:gd name="T10" fmla="*/ 36 w 44"/>
                <a:gd name="T11" fmla="*/ 31 h 37"/>
                <a:gd name="T12" fmla="*/ 36 w 44"/>
                <a:gd name="T13" fmla="*/ 5 h 37"/>
                <a:gd name="T14" fmla="*/ 22 w 44"/>
                <a:gd name="T15" fmla="*/ 0 h 37"/>
                <a:gd name="T16" fmla="*/ 30 w 44"/>
                <a:gd name="T17" fmla="*/ 25 h 37"/>
                <a:gd name="T18" fmla="*/ 15 w 44"/>
                <a:gd name="T19" fmla="*/ 25 h 37"/>
                <a:gd name="T20" fmla="*/ 15 w 44"/>
                <a:gd name="T21" fmla="*/ 11 h 37"/>
                <a:gd name="T22" fmla="*/ 22 w 44"/>
                <a:gd name="T23" fmla="*/ 9 h 37"/>
                <a:gd name="T24" fmla="*/ 30 w 44"/>
                <a:gd name="T25" fmla="*/ 11 h 37"/>
                <a:gd name="T26" fmla="*/ 30 w 44"/>
                <a:gd name="T27" fmla="*/ 2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4" h="37">
                  <a:moveTo>
                    <a:pt x="22" y="0"/>
                  </a:moveTo>
                  <a:cubicBezTo>
                    <a:pt x="17" y="0"/>
                    <a:pt x="12" y="2"/>
                    <a:pt x="8" y="5"/>
                  </a:cubicBezTo>
                  <a:cubicBezTo>
                    <a:pt x="0" y="13"/>
                    <a:pt x="0" y="24"/>
                    <a:pt x="8" y="31"/>
                  </a:cubicBezTo>
                  <a:cubicBezTo>
                    <a:pt x="12" y="35"/>
                    <a:pt x="17" y="37"/>
                    <a:pt x="22" y="37"/>
                  </a:cubicBezTo>
                  <a:cubicBezTo>
                    <a:pt x="27" y="37"/>
                    <a:pt x="33" y="35"/>
                    <a:pt x="36" y="31"/>
                  </a:cubicBezTo>
                  <a:cubicBezTo>
                    <a:pt x="36" y="31"/>
                    <a:pt x="36" y="31"/>
                    <a:pt x="36" y="31"/>
                  </a:cubicBezTo>
                  <a:cubicBezTo>
                    <a:pt x="44" y="24"/>
                    <a:pt x="44" y="13"/>
                    <a:pt x="36" y="5"/>
                  </a:cubicBezTo>
                  <a:cubicBezTo>
                    <a:pt x="33" y="2"/>
                    <a:pt x="28" y="0"/>
                    <a:pt x="22" y="0"/>
                  </a:cubicBezTo>
                  <a:close/>
                  <a:moveTo>
                    <a:pt x="30" y="25"/>
                  </a:moveTo>
                  <a:cubicBezTo>
                    <a:pt x="26" y="29"/>
                    <a:pt x="19" y="29"/>
                    <a:pt x="15" y="25"/>
                  </a:cubicBezTo>
                  <a:cubicBezTo>
                    <a:pt x="11" y="21"/>
                    <a:pt x="11" y="15"/>
                    <a:pt x="15" y="11"/>
                  </a:cubicBezTo>
                  <a:cubicBezTo>
                    <a:pt x="17" y="10"/>
                    <a:pt x="19" y="9"/>
                    <a:pt x="22" y="9"/>
                  </a:cubicBezTo>
                  <a:cubicBezTo>
                    <a:pt x="25" y="9"/>
                    <a:pt x="28" y="10"/>
                    <a:pt x="30" y="11"/>
                  </a:cubicBezTo>
                  <a:cubicBezTo>
                    <a:pt x="34" y="15"/>
                    <a:pt x="34" y="21"/>
                    <a:pt x="30" y="2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14"/>
            <p:cNvSpPr>
              <a:spLocks/>
            </p:cNvSpPr>
            <p:nvPr/>
          </p:nvSpPr>
          <p:spPr bwMode="auto">
            <a:xfrm>
              <a:off x="3604548" y="1649481"/>
              <a:ext cx="79159" cy="81443"/>
            </a:xfrm>
            <a:custGeom>
              <a:avLst/>
              <a:gdLst>
                <a:gd name="T0" fmla="*/ 41 w 44"/>
                <a:gd name="T1" fmla="*/ 15 h 45"/>
                <a:gd name="T2" fmla="*/ 35 w 44"/>
                <a:gd name="T3" fmla="*/ 17 h 45"/>
                <a:gd name="T4" fmla="*/ 30 w 44"/>
                <a:gd name="T5" fmla="*/ 27 h 45"/>
                <a:gd name="T6" fmla="*/ 18 w 44"/>
                <a:gd name="T7" fmla="*/ 35 h 45"/>
                <a:gd name="T8" fmla="*/ 12 w 44"/>
                <a:gd name="T9" fmla="*/ 36 h 45"/>
                <a:gd name="T10" fmla="*/ 10 w 44"/>
                <a:gd name="T11" fmla="*/ 35 h 45"/>
                <a:gd name="T12" fmla="*/ 9 w 44"/>
                <a:gd name="T13" fmla="*/ 33 h 45"/>
                <a:gd name="T14" fmla="*/ 10 w 44"/>
                <a:gd name="T15" fmla="*/ 27 h 45"/>
                <a:gd name="T16" fmla="*/ 18 w 44"/>
                <a:gd name="T17" fmla="*/ 15 h 45"/>
                <a:gd name="T18" fmla="*/ 28 w 44"/>
                <a:gd name="T19" fmla="*/ 9 h 45"/>
                <a:gd name="T20" fmla="*/ 30 w 44"/>
                <a:gd name="T21" fmla="*/ 3 h 45"/>
                <a:gd name="T22" fmla="*/ 24 w 44"/>
                <a:gd name="T23" fmla="*/ 2 h 45"/>
                <a:gd name="T24" fmla="*/ 14 w 44"/>
                <a:gd name="T25" fmla="*/ 7 h 45"/>
                <a:gd name="T26" fmla="*/ 1 w 44"/>
                <a:gd name="T27" fmla="*/ 26 h 45"/>
                <a:gd name="T28" fmla="*/ 0 w 44"/>
                <a:gd name="T29" fmla="*/ 32 h 45"/>
                <a:gd name="T30" fmla="*/ 4 w 44"/>
                <a:gd name="T31" fmla="*/ 41 h 45"/>
                <a:gd name="T32" fmla="*/ 12 w 44"/>
                <a:gd name="T33" fmla="*/ 45 h 45"/>
                <a:gd name="T34" fmla="*/ 13 w 44"/>
                <a:gd name="T35" fmla="*/ 45 h 45"/>
                <a:gd name="T36" fmla="*/ 19 w 44"/>
                <a:gd name="T37" fmla="*/ 44 h 45"/>
                <a:gd name="T38" fmla="*/ 38 w 44"/>
                <a:gd name="T39" fmla="*/ 31 h 45"/>
                <a:gd name="T40" fmla="*/ 43 w 44"/>
                <a:gd name="T41" fmla="*/ 21 h 45"/>
                <a:gd name="T42" fmla="*/ 41 w 44"/>
                <a:gd name="T43" fmla="*/ 15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4" h="45">
                  <a:moveTo>
                    <a:pt x="41" y="15"/>
                  </a:moveTo>
                  <a:cubicBezTo>
                    <a:pt x="39" y="14"/>
                    <a:pt x="36" y="14"/>
                    <a:pt x="35" y="17"/>
                  </a:cubicBezTo>
                  <a:cubicBezTo>
                    <a:pt x="30" y="27"/>
                    <a:pt x="30" y="27"/>
                    <a:pt x="30" y="27"/>
                  </a:cubicBezTo>
                  <a:cubicBezTo>
                    <a:pt x="28" y="32"/>
                    <a:pt x="23" y="35"/>
                    <a:pt x="18" y="35"/>
                  </a:cubicBezTo>
                  <a:cubicBezTo>
                    <a:pt x="12" y="36"/>
                    <a:pt x="12" y="36"/>
                    <a:pt x="12" y="36"/>
                  </a:cubicBezTo>
                  <a:cubicBezTo>
                    <a:pt x="11" y="36"/>
                    <a:pt x="10" y="35"/>
                    <a:pt x="10" y="35"/>
                  </a:cubicBezTo>
                  <a:cubicBezTo>
                    <a:pt x="10" y="35"/>
                    <a:pt x="9" y="34"/>
                    <a:pt x="9" y="33"/>
                  </a:cubicBezTo>
                  <a:cubicBezTo>
                    <a:pt x="10" y="27"/>
                    <a:pt x="10" y="27"/>
                    <a:pt x="10" y="27"/>
                  </a:cubicBezTo>
                  <a:cubicBezTo>
                    <a:pt x="10" y="22"/>
                    <a:pt x="13" y="17"/>
                    <a:pt x="18" y="15"/>
                  </a:cubicBezTo>
                  <a:cubicBezTo>
                    <a:pt x="28" y="9"/>
                    <a:pt x="28" y="9"/>
                    <a:pt x="28" y="9"/>
                  </a:cubicBezTo>
                  <a:cubicBezTo>
                    <a:pt x="30" y="8"/>
                    <a:pt x="31" y="6"/>
                    <a:pt x="30" y="3"/>
                  </a:cubicBezTo>
                  <a:cubicBezTo>
                    <a:pt x="29" y="1"/>
                    <a:pt x="26" y="0"/>
                    <a:pt x="24" y="2"/>
                  </a:cubicBezTo>
                  <a:cubicBezTo>
                    <a:pt x="14" y="7"/>
                    <a:pt x="14" y="7"/>
                    <a:pt x="14" y="7"/>
                  </a:cubicBezTo>
                  <a:cubicBezTo>
                    <a:pt x="6" y="10"/>
                    <a:pt x="1" y="18"/>
                    <a:pt x="1" y="26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0" y="36"/>
                    <a:pt x="1" y="39"/>
                    <a:pt x="4" y="41"/>
                  </a:cubicBezTo>
                  <a:cubicBezTo>
                    <a:pt x="6" y="43"/>
                    <a:pt x="9" y="45"/>
                    <a:pt x="12" y="45"/>
                  </a:cubicBezTo>
                  <a:cubicBezTo>
                    <a:pt x="12" y="45"/>
                    <a:pt x="12" y="45"/>
                    <a:pt x="13" y="45"/>
                  </a:cubicBezTo>
                  <a:cubicBezTo>
                    <a:pt x="19" y="44"/>
                    <a:pt x="19" y="44"/>
                    <a:pt x="19" y="44"/>
                  </a:cubicBezTo>
                  <a:cubicBezTo>
                    <a:pt x="27" y="44"/>
                    <a:pt x="34" y="39"/>
                    <a:pt x="38" y="31"/>
                  </a:cubicBezTo>
                  <a:cubicBezTo>
                    <a:pt x="43" y="21"/>
                    <a:pt x="43" y="21"/>
                    <a:pt x="43" y="21"/>
                  </a:cubicBezTo>
                  <a:cubicBezTo>
                    <a:pt x="44" y="18"/>
                    <a:pt x="43" y="16"/>
                    <a:pt x="41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15"/>
            <p:cNvSpPr>
              <a:spLocks noEditPoints="1"/>
            </p:cNvSpPr>
            <p:nvPr/>
          </p:nvSpPr>
          <p:spPr bwMode="auto">
            <a:xfrm>
              <a:off x="3577908" y="1318383"/>
              <a:ext cx="451359" cy="437658"/>
            </a:xfrm>
            <a:custGeom>
              <a:avLst/>
              <a:gdLst>
                <a:gd name="T0" fmla="*/ 239 w 251"/>
                <a:gd name="T1" fmla="*/ 1 h 243"/>
                <a:gd name="T2" fmla="*/ 129 w 251"/>
                <a:gd name="T3" fmla="*/ 54 h 243"/>
                <a:gd name="T4" fmla="*/ 90 w 251"/>
                <a:gd name="T5" fmla="*/ 66 h 243"/>
                <a:gd name="T6" fmla="*/ 31 w 251"/>
                <a:gd name="T7" fmla="*/ 90 h 243"/>
                <a:gd name="T8" fmla="*/ 1 w 251"/>
                <a:gd name="T9" fmla="*/ 123 h 243"/>
                <a:gd name="T10" fmla="*/ 67 w 251"/>
                <a:gd name="T11" fmla="*/ 129 h 243"/>
                <a:gd name="T12" fmla="*/ 63 w 251"/>
                <a:gd name="T13" fmla="*/ 137 h 243"/>
                <a:gd name="T14" fmla="*/ 52 w 251"/>
                <a:gd name="T15" fmla="*/ 159 h 243"/>
                <a:gd name="T16" fmla="*/ 64 w 251"/>
                <a:gd name="T17" fmla="*/ 182 h 243"/>
                <a:gd name="T18" fmla="*/ 84 w 251"/>
                <a:gd name="T19" fmla="*/ 195 h 243"/>
                <a:gd name="T20" fmla="*/ 97 w 251"/>
                <a:gd name="T21" fmla="*/ 185 h 243"/>
                <a:gd name="T22" fmla="*/ 109 w 251"/>
                <a:gd name="T23" fmla="*/ 182 h 243"/>
                <a:gd name="T24" fmla="*/ 114 w 251"/>
                <a:gd name="T25" fmla="*/ 182 h 243"/>
                <a:gd name="T26" fmla="*/ 121 w 251"/>
                <a:gd name="T27" fmla="*/ 239 h 243"/>
                <a:gd name="T28" fmla="*/ 126 w 251"/>
                <a:gd name="T29" fmla="*/ 243 h 243"/>
                <a:gd name="T30" fmla="*/ 158 w 251"/>
                <a:gd name="T31" fmla="*/ 214 h 243"/>
                <a:gd name="T32" fmla="*/ 182 w 251"/>
                <a:gd name="T33" fmla="*/ 130 h 243"/>
                <a:gd name="T34" fmla="*/ 251 w 251"/>
                <a:gd name="T35" fmla="*/ 15 h 243"/>
                <a:gd name="T36" fmla="*/ 247 w 251"/>
                <a:gd name="T37" fmla="*/ 4 h 243"/>
                <a:gd name="T38" fmla="*/ 38 w 251"/>
                <a:gd name="T39" fmla="*/ 97 h 243"/>
                <a:gd name="T40" fmla="*/ 111 w 251"/>
                <a:gd name="T41" fmla="*/ 76 h 243"/>
                <a:gd name="T42" fmla="*/ 17 w 251"/>
                <a:gd name="T43" fmla="*/ 117 h 243"/>
                <a:gd name="T44" fmla="*/ 91 w 251"/>
                <a:gd name="T45" fmla="*/ 178 h 243"/>
                <a:gd name="T46" fmla="*/ 71 w 251"/>
                <a:gd name="T47" fmla="*/ 175 h 243"/>
                <a:gd name="T48" fmla="*/ 72 w 251"/>
                <a:gd name="T49" fmla="*/ 151 h 243"/>
                <a:gd name="T50" fmla="*/ 83 w 251"/>
                <a:gd name="T51" fmla="*/ 163 h 243"/>
                <a:gd name="T52" fmla="*/ 83 w 251"/>
                <a:gd name="T53" fmla="*/ 163 h 243"/>
                <a:gd name="T54" fmla="*/ 91 w 251"/>
                <a:gd name="T55" fmla="*/ 178 h 243"/>
                <a:gd name="T56" fmla="*/ 151 w 251"/>
                <a:gd name="T57" fmla="*/ 207 h 243"/>
                <a:gd name="T58" fmla="*/ 127 w 251"/>
                <a:gd name="T59" fmla="*/ 172 h 243"/>
                <a:gd name="T60" fmla="*/ 173 w 251"/>
                <a:gd name="T61" fmla="*/ 156 h 243"/>
                <a:gd name="T62" fmla="*/ 241 w 251"/>
                <a:gd name="T63" fmla="*/ 14 h 243"/>
                <a:gd name="T64" fmla="*/ 111 w 251"/>
                <a:gd name="T65" fmla="*/ 172 h 243"/>
                <a:gd name="T66" fmla="*/ 119 w 251"/>
                <a:gd name="T67" fmla="*/ 134 h 243"/>
                <a:gd name="T68" fmla="*/ 112 w 251"/>
                <a:gd name="T69" fmla="*/ 127 h 243"/>
                <a:gd name="T70" fmla="*/ 74 w 251"/>
                <a:gd name="T71" fmla="*/ 136 h 243"/>
                <a:gd name="T72" fmla="*/ 235 w 251"/>
                <a:gd name="T73" fmla="*/ 11 h 243"/>
                <a:gd name="T74" fmla="*/ 241 w 251"/>
                <a:gd name="T75" fmla="*/ 11 h 243"/>
                <a:gd name="T76" fmla="*/ 241 w 251"/>
                <a:gd name="T77" fmla="*/ 14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251" h="243">
                  <a:moveTo>
                    <a:pt x="247" y="4"/>
                  </a:moveTo>
                  <a:cubicBezTo>
                    <a:pt x="245" y="2"/>
                    <a:pt x="242" y="0"/>
                    <a:pt x="239" y="1"/>
                  </a:cubicBezTo>
                  <a:cubicBezTo>
                    <a:pt x="234" y="1"/>
                    <a:pt x="234" y="1"/>
                    <a:pt x="234" y="1"/>
                  </a:cubicBezTo>
                  <a:cubicBezTo>
                    <a:pt x="193" y="4"/>
                    <a:pt x="155" y="23"/>
                    <a:pt x="129" y="54"/>
                  </a:cubicBezTo>
                  <a:cubicBezTo>
                    <a:pt x="118" y="67"/>
                    <a:pt x="118" y="67"/>
                    <a:pt x="118" y="67"/>
                  </a:cubicBezTo>
                  <a:cubicBezTo>
                    <a:pt x="90" y="66"/>
                    <a:pt x="90" y="66"/>
                    <a:pt x="90" y="66"/>
                  </a:cubicBezTo>
                  <a:cubicBezTo>
                    <a:pt x="90" y="66"/>
                    <a:pt x="90" y="66"/>
                    <a:pt x="90" y="66"/>
                  </a:cubicBezTo>
                  <a:cubicBezTo>
                    <a:pt x="68" y="66"/>
                    <a:pt x="47" y="74"/>
                    <a:pt x="31" y="90"/>
                  </a:cubicBezTo>
                  <a:cubicBezTo>
                    <a:pt x="2" y="118"/>
                    <a:pt x="2" y="118"/>
                    <a:pt x="2" y="118"/>
                  </a:cubicBezTo>
                  <a:cubicBezTo>
                    <a:pt x="1" y="119"/>
                    <a:pt x="0" y="121"/>
                    <a:pt x="1" y="123"/>
                  </a:cubicBezTo>
                  <a:cubicBezTo>
                    <a:pt x="2" y="125"/>
                    <a:pt x="4" y="126"/>
                    <a:pt x="5" y="126"/>
                  </a:cubicBezTo>
                  <a:cubicBezTo>
                    <a:pt x="67" y="129"/>
                    <a:pt x="67" y="129"/>
                    <a:pt x="67" y="129"/>
                  </a:cubicBezTo>
                  <a:cubicBezTo>
                    <a:pt x="64" y="132"/>
                    <a:pt x="64" y="132"/>
                    <a:pt x="64" y="132"/>
                  </a:cubicBezTo>
                  <a:cubicBezTo>
                    <a:pt x="63" y="134"/>
                    <a:pt x="62" y="136"/>
                    <a:pt x="63" y="137"/>
                  </a:cubicBezTo>
                  <a:cubicBezTo>
                    <a:pt x="64" y="139"/>
                    <a:pt x="65" y="141"/>
                    <a:pt x="67" y="143"/>
                  </a:cubicBezTo>
                  <a:cubicBezTo>
                    <a:pt x="52" y="159"/>
                    <a:pt x="52" y="159"/>
                    <a:pt x="52" y="159"/>
                  </a:cubicBezTo>
                  <a:cubicBezTo>
                    <a:pt x="51" y="161"/>
                    <a:pt x="51" y="163"/>
                    <a:pt x="51" y="164"/>
                  </a:cubicBezTo>
                  <a:cubicBezTo>
                    <a:pt x="55" y="171"/>
                    <a:pt x="59" y="177"/>
                    <a:pt x="64" y="182"/>
                  </a:cubicBezTo>
                  <a:cubicBezTo>
                    <a:pt x="69" y="187"/>
                    <a:pt x="75" y="191"/>
                    <a:pt x="82" y="194"/>
                  </a:cubicBezTo>
                  <a:cubicBezTo>
                    <a:pt x="83" y="195"/>
                    <a:pt x="83" y="195"/>
                    <a:pt x="84" y="195"/>
                  </a:cubicBezTo>
                  <a:cubicBezTo>
                    <a:pt x="85" y="195"/>
                    <a:pt x="86" y="194"/>
                    <a:pt x="87" y="194"/>
                  </a:cubicBezTo>
                  <a:cubicBezTo>
                    <a:pt x="90" y="191"/>
                    <a:pt x="94" y="188"/>
                    <a:pt x="97" y="185"/>
                  </a:cubicBezTo>
                  <a:cubicBezTo>
                    <a:pt x="100" y="183"/>
                    <a:pt x="102" y="181"/>
                    <a:pt x="105" y="180"/>
                  </a:cubicBezTo>
                  <a:cubicBezTo>
                    <a:pt x="106" y="180"/>
                    <a:pt x="108" y="181"/>
                    <a:pt x="109" y="182"/>
                  </a:cubicBezTo>
                  <a:cubicBezTo>
                    <a:pt x="110" y="182"/>
                    <a:pt x="111" y="183"/>
                    <a:pt x="111" y="183"/>
                  </a:cubicBezTo>
                  <a:cubicBezTo>
                    <a:pt x="112" y="183"/>
                    <a:pt x="114" y="182"/>
                    <a:pt x="114" y="182"/>
                  </a:cubicBezTo>
                  <a:cubicBezTo>
                    <a:pt x="118" y="179"/>
                    <a:pt x="118" y="179"/>
                    <a:pt x="118" y="179"/>
                  </a:cubicBezTo>
                  <a:cubicBezTo>
                    <a:pt x="121" y="239"/>
                    <a:pt x="121" y="239"/>
                    <a:pt x="121" y="239"/>
                  </a:cubicBezTo>
                  <a:cubicBezTo>
                    <a:pt x="121" y="241"/>
                    <a:pt x="122" y="242"/>
                    <a:pt x="124" y="243"/>
                  </a:cubicBezTo>
                  <a:cubicBezTo>
                    <a:pt x="124" y="243"/>
                    <a:pt x="125" y="243"/>
                    <a:pt x="126" y="243"/>
                  </a:cubicBezTo>
                  <a:cubicBezTo>
                    <a:pt x="127" y="243"/>
                    <a:pt x="128" y="243"/>
                    <a:pt x="129" y="242"/>
                  </a:cubicBezTo>
                  <a:cubicBezTo>
                    <a:pt x="158" y="214"/>
                    <a:pt x="158" y="214"/>
                    <a:pt x="158" y="214"/>
                  </a:cubicBezTo>
                  <a:cubicBezTo>
                    <a:pt x="174" y="198"/>
                    <a:pt x="182" y="178"/>
                    <a:pt x="182" y="156"/>
                  </a:cubicBezTo>
                  <a:cubicBezTo>
                    <a:pt x="182" y="130"/>
                    <a:pt x="182" y="130"/>
                    <a:pt x="182" y="130"/>
                  </a:cubicBezTo>
                  <a:cubicBezTo>
                    <a:pt x="194" y="121"/>
                    <a:pt x="194" y="121"/>
                    <a:pt x="194" y="121"/>
                  </a:cubicBezTo>
                  <a:cubicBezTo>
                    <a:pt x="228" y="96"/>
                    <a:pt x="249" y="57"/>
                    <a:pt x="251" y="15"/>
                  </a:cubicBezTo>
                  <a:cubicBezTo>
                    <a:pt x="251" y="12"/>
                    <a:pt x="251" y="12"/>
                    <a:pt x="251" y="12"/>
                  </a:cubicBezTo>
                  <a:cubicBezTo>
                    <a:pt x="251" y="9"/>
                    <a:pt x="250" y="6"/>
                    <a:pt x="247" y="4"/>
                  </a:cubicBezTo>
                  <a:close/>
                  <a:moveTo>
                    <a:pt x="17" y="117"/>
                  </a:moveTo>
                  <a:cubicBezTo>
                    <a:pt x="38" y="97"/>
                    <a:pt x="38" y="97"/>
                    <a:pt x="38" y="97"/>
                  </a:cubicBezTo>
                  <a:cubicBezTo>
                    <a:pt x="52" y="83"/>
                    <a:pt x="70" y="76"/>
                    <a:pt x="90" y="76"/>
                  </a:cubicBezTo>
                  <a:cubicBezTo>
                    <a:pt x="111" y="76"/>
                    <a:pt x="111" y="76"/>
                    <a:pt x="111" y="76"/>
                  </a:cubicBezTo>
                  <a:cubicBezTo>
                    <a:pt x="74" y="120"/>
                    <a:pt x="74" y="120"/>
                    <a:pt x="74" y="120"/>
                  </a:cubicBezTo>
                  <a:cubicBezTo>
                    <a:pt x="17" y="117"/>
                    <a:pt x="17" y="117"/>
                    <a:pt x="17" y="117"/>
                  </a:cubicBezTo>
                  <a:cubicBezTo>
                    <a:pt x="17" y="117"/>
                    <a:pt x="17" y="117"/>
                    <a:pt x="17" y="117"/>
                  </a:cubicBezTo>
                  <a:close/>
                  <a:moveTo>
                    <a:pt x="91" y="178"/>
                  </a:moveTo>
                  <a:cubicBezTo>
                    <a:pt x="88" y="180"/>
                    <a:pt x="86" y="182"/>
                    <a:pt x="83" y="184"/>
                  </a:cubicBezTo>
                  <a:cubicBezTo>
                    <a:pt x="79" y="182"/>
                    <a:pt x="74" y="179"/>
                    <a:pt x="71" y="175"/>
                  </a:cubicBezTo>
                  <a:cubicBezTo>
                    <a:pt x="67" y="172"/>
                    <a:pt x="64" y="167"/>
                    <a:pt x="62" y="163"/>
                  </a:cubicBezTo>
                  <a:cubicBezTo>
                    <a:pt x="72" y="151"/>
                    <a:pt x="72" y="151"/>
                    <a:pt x="72" y="151"/>
                  </a:cubicBezTo>
                  <a:cubicBezTo>
                    <a:pt x="75" y="155"/>
                    <a:pt x="79" y="159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3" y="163"/>
                    <a:pt x="83" y="163"/>
                    <a:pt x="83" y="163"/>
                  </a:cubicBezTo>
                  <a:cubicBezTo>
                    <a:pt x="87" y="167"/>
                    <a:pt x="91" y="171"/>
                    <a:pt x="96" y="174"/>
                  </a:cubicBezTo>
                  <a:cubicBezTo>
                    <a:pt x="94" y="175"/>
                    <a:pt x="93" y="177"/>
                    <a:pt x="91" y="178"/>
                  </a:cubicBezTo>
                  <a:close/>
                  <a:moveTo>
                    <a:pt x="173" y="156"/>
                  </a:moveTo>
                  <a:cubicBezTo>
                    <a:pt x="173" y="175"/>
                    <a:pt x="165" y="193"/>
                    <a:pt x="151" y="207"/>
                  </a:cubicBezTo>
                  <a:cubicBezTo>
                    <a:pt x="130" y="228"/>
                    <a:pt x="130" y="228"/>
                    <a:pt x="130" y="228"/>
                  </a:cubicBezTo>
                  <a:cubicBezTo>
                    <a:pt x="127" y="172"/>
                    <a:pt x="127" y="172"/>
                    <a:pt x="127" y="172"/>
                  </a:cubicBezTo>
                  <a:cubicBezTo>
                    <a:pt x="173" y="137"/>
                    <a:pt x="173" y="137"/>
                    <a:pt x="173" y="137"/>
                  </a:cubicBezTo>
                  <a:cubicBezTo>
                    <a:pt x="173" y="156"/>
                    <a:pt x="173" y="156"/>
                    <a:pt x="173" y="156"/>
                  </a:cubicBezTo>
                  <a:cubicBezTo>
                    <a:pt x="173" y="156"/>
                    <a:pt x="173" y="156"/>
                    <a:pt x="173" y="156"/>
                  </a:cubicBezTo>
                  <a:close/>
                  <a:moveTo>
                    <a:pt x="241" y="14"/>
                  </a:moveTo>
                  <a:cubicBezTo>
                    <a:pt x="239" y="53"/>
                    <a:pt x="220" y="90"/>
                    <a:pt x="188" y="114"/>
                  </a:cubicBezTo>
                  <a:cubicBezTo>
                    <a:pt x="111" y="172"/>
                    <a:pt x="111" y="172"/>
                    <a:pt x="111" y="172"/>
                  </a:cubicBezTo>
                  <a:cubicBezTo>
                    <a:pt x="105" y="168"/>
                    <a:pt x="99" y="164"/>
                    <a:pt x="93" y="159"/>
                  </a:cubicBezTo>
                  <a:cubicBezTo>
                    <a:pt x="119" y="134"/>
                    <a:pt x="119" y="134"/>
                    <a:pt x="119" y="134"/>
                  </a:cubicBezTo>
                  <a:cubicBezTo>
                    <a:pt x="121" y="132"/>
                    <a:pt x="121" y="129"/>
                    <a:pt x="119" y="127"/>
                  </a:cubicBezTo>
                  <a:cubicBezTo>
                    <a:pt x="117" y="125"/>
                    <a:pt x="114" y="125"/>
                    <a:pt x="112" y="127"/>
                  </a:cubicBezTo>
                  <a:cubicBezTo>
                    <a:pt x="86" y="152"/>
                    <a:pt x="86" y="152"/>
                    <a:pt x="86" y="152"/>
                  </a:cubicBezTo>
                  <a:cubicBezTo>
                    <a:pt x="82" y="147"/>
                    <a:pt x="77" y="142"/>
                    <a:pt x="74" y="136"/>
                  </a:cubicBezTo>
                  <a:cubicBezTo>
                    <a:pt x="137" y="60"/>
                    <a:pt x="137" y="60"/>
                    <a:pt x="137" y="60"/>
                  </a:cubicBezTo>
                  <a:cubicBezTo>
                    <a:pt x="161" y="31"/>
                    <a:pt x="197" y="13"/>
                    <a:pt x="235" y="11"/>
                  </a:cubicBezTo>
                  <a:cubicBezTo>
                    <a:pt x="239" y="10"/>
                    <a:pt x="239" y="10"/>
                    <a:pt x="239" y="10"/>
                  </a:cubicBezTo>
                  <a:cubicBezTo>
                    <a:pt x="240" y="10"/>
                    <a:pt x="240" y="10"/>
                    <a:pt x="241" y="11"/>
                  </a:cubicBezTo>
                  <a:cubicBezTo>
                    <a:pt x="241" y="11"/>
                    <a:pt x="241" y="11"/>
                    <a:pt x="241" y="12"/>
                  </a:cubicBezTo>
                  <a:cubicBezTo>
                    <a:pt x="241" y="14"/>
                    <a:pt x="241" y="14"/>
                    <a:pt x="241" y="14"/>
                  </a:cubicBezTo>
                  <a:cubicBezTo>
                    <a:pt x="241" y="14"/>
                    <a:pt x="241" y="14"/>
                    <a:pt x="241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8" name="Oval 31"/>
          <p:cNvSpPr>
            <a:spLocks noChangeArrowheads="1"/>
          </p:cNvSpPr>
          <p:nvPr/>
        </p:nvSpPr>
        <p:spPr bwMode="auto">
          <a:xfrm>
            <a:off x="5731298" y="1276350"/>
            <a:ext cx="836396" cy="837228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9" name="Freeform 32"/>
          <p:cNvSpPr>
            <a:spLocks/>
          </p:cNvSpPr>
          <p:nvPr/>
        </p:nvSpPr>
        <p:spPr bwMode="auto">
          <a:xfrm>
            <a:off x="5595382" y="1643586"/>
            <a:ext cx="1108227" cy="1360166"/>
          </a:xfrm>
          <a:custGeom>
            <a:avLst/>
            <a:gdLst>
              <a:gd name="T0" fmla="*/ 588 w 616"/>
              <a:gd name="T1" fmla="*/ 0 h 755"/>
              <a:gd name="T2" fmla="*/ 559 w 616"/>
              <a:gd name="T3" fmla="*/ 29 h 755"/>
              <a:gd name="T4" fmla="*/ 576 w 616"/>
              <a:gd name="T5" fmla="*/ 55 h 755"/>
              <a:gd name="T6" fmla="*/ 309 w 616"/>
              <a:gd name="T7" fmla="*/ 297 h 755"/>
              <a:gd name="T8" fmla="*/ 42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6 w 616"/>
              <a:gd name="T23" fmla="*/ 688 h 755"/>
              <a:gd name="T24" fmla="*/ 272 w 616"/>
              <a:gd name="T25" fmla="*/ 695 h 755"/>
              <a:gd name="T26" fmla="*/ 305 w 616"/>
              <a:gd name="T27" fmla="*/ 752 h 755"/>
              <a:gd name="T28" fmla="*/ 313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8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8" y="0"/>
                </a:moveTo>
                <a:cubicBezTo>
                  <a:pt x="572" y="0"/>
                  <a:pt x="559" y="13"/>
                  <a:pt x="559" y="29"/>
                </a:cubicBezTo>
                <a:cubicBezTo>
                  <a:pt x="559" y="41"/>
                  <a:pt x="566" y="51"/>
                  <a:pt x="576" y="55"/>
                </a:cubicBezTo>
                <a:cubicBezTo>
                  <a:pt x="562" y="191"/>
                  <a:pt x="448" y="297"/>
                  <a:pt x="309" y="297"/>
                </a:cubicBezTo>
                <a:cubicBezTo>
                  <a:pt x="170" y="297"/>
                  <a:pt x="55" y="191"/>
                  <a:pt x="42" y="55"/>
                </a:cubicBezTo>
                <a:cubicBezTo>
                  <a:pt x="52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9" y="53"/>
                  <a:pt x="20" y="56"/>
                </a:cubicBezTo>
                <a:cubicBezTo>
                  <a:pt x="34" y="200"/>
                  <a:pt x="153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6" y="688"/>
                  <a:pt x="276" y="688"/>
                  <a:pt x="276" y="688"/>
                </a:cubicBezTo>
                <a:cubicBezTo>
                  <a:pt x="273" y="688"/>
                  <a:pt x="271" y="692"/>
                  <a:pt x="272" y="695"/>
                </a:cubicBezTo>
                <a:cubicBezTo>
                  <a:pt x="305" y="752"/>
                  <a:pt x="305" y="752"/>
                  <a:pt x="305" y="752"/>
                </a:cubicBezTo>
                <a:cubicBezTo>
                  <a:pt x="307" y="755"/>
                  <a:pt x="311" y="755"/>
                  <a:pt x="313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7" y="692"/>
                  <a:pt x="345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5" y="313"/>
                  <a:pt x="584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8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4" name="Group 43"/>
          <p:cNvGrpSpPr/>
          <p:nvPr/>
        </p:nvGrpSpPr>
        <p:grpSpPr>
          <a:xfrm>
            <a:off x="5955075" y="1461514"/>
            <a:ext cx="388840" cy="466898"/>
            <a:chOff x="4961669" y="1285653"/>
            <a:chExt cx="409496" cy="491700"/>
          </a:xfrm>
          <a:solidFill>
            <a:schemeClr val="accent4"/>
          </a:solidFill>
        </p:grpSpPr>
        <p:sp>
          <p:nvSpPr>
            <p:cNvPr id="45" name="Freeform 37"/>
            <p:cNvSpPr>
              <a:spLocks/>
            </p:cNvSpPr>
            <p:nvPr/>
          </p:nvSpPr>
          <p:spPr bwMode="auto">
            <a:xfrm>
              <a:off x="5153477" y="1433316"/>
              <a:ext cx="68503" cy="143856"/>
            </a:xfrm>
            <a:custGeom>
              <a:avLst/>
              <a:gdLst>
                <a:gd name="T0" fmla="*/ 19 w 38"/>
                <a:gd name="T1" fmla="*/ 16 h 80"/>
                <a:gd name="T2" fmla="*/ 28 w 38"/>
                <a:gd name="T3" fmla="*/ 26 h 80"/>
                <a:gd name="T4" fmla="*/ 33 w 38"/>
                <a:gd name="T5" fmla="*/ 30 h 80"/>
                <a:gd name="T6" fmla="*/ 37 w 38"/>
                <a:gd name="T7" fmla="*/ 26 h 80"/>
                <a:gd name="T8" fmla="*/ 22 w 38"/>
                <a:gd name="T9" fmla="*/ 8 h 80"/>
                <a:gd name="T10" fmla="*/ 22 w 38"/>
                <a:gd name="T11" fmla="*/ 4 h 80"/>
                <a:gd name="T12" fmla="*/ 18 w 38"/>
                <a:gd name="T13" fmla="*/ 0 h 80"/>
                <a:gd name="T14" fmla="*/ 14 w 38"/>
                <a:gd name="T15" fmla="*/ 4 h 80"/>
                <a:gd name="T16" fmla="*/ 14 w 38"/>
                <a:gd name="T17" fmla="*/ 9 h 80"/>
                <a:gd name="T18" fmla="*/ 1 w 38"/>
                <a:gd name="T19" fmla="*/ 28 h 80"/>
                <a:gd name="T20" fmla="*/ 19 w 38"/>
                <a:gd name="T21" fmla="*/ 44 h 80"/>
                <a:gd name="T22" fmla="*/ 28 w 38"/>
                <a:gd name="T23" fmla="*/ 54 h 80"/>
                <a:gd name="T24" fmla="*/ 19 w 38"/>
                <a:gd name="T25" fmla="*/ 63 h 80"/>
                <a:gd name="T26" fmla="*/ 18 w 38"/>
                <a:gd name="T27" fmla="*/ 63 h 80"/>
                <a:gd name="T28" fmla="*/ 9 w 38"/>
                <a:gd name="T29" fmla="*/ 54 h 80"/>
                <a:gd name="T30" fmla="*/ 5 w 38"/>
                <a:gd name="T31" fmla="*/ 50 h 80"/>
                <a:gd name="T32" fmla="*/ 1 w 38"/>
                <a:gd name="T33" fmla="*/ 54 h 80"/>
                <a:gd name="T34" fmla="*/ 14 w 38"/>
                <a:gd name="T35" fmla="*/ 71 h 80"/>
                <a:gd name="T36" fmla="*/ 14 w 38"/>
                <a:gd name="T37" fmla="*/ 75 h 80"/>
                <a:gd name="T38" fmla="*/ 18 w 38"/>
                <a:gd name="T39" fmla="*/ 80 h 80"/>
                <a:gd name="T40" fmla="*/ 22 w 38"/>
                <a:gd name="T41" fmla="*/ 75 h 80"/>
                <a:gd name="T42" fmla="*/ 22 w 38"/>
                <a:gd name="T43" fmla="*/ 71 h 80"/>
                <a:gd name="T44" fmla="*/ 37 w 38"/>
                <a:gd name="T45" fmla="*/ 52 h 80"/>
                <a:gd name="T46" fmla="*/ 19 w 38"/>
                <a:gd name="T47" fmla="*/ 36 h 80"/>
                <a:gd name="T48" fmla="*/ 9 w 38"/>
                <a:gd name="T49" fmla="*/ 26 h 80"/>
                <a:gd name="T50" fmla="*/ 19 w 38"/>
                <a:gd name="T51" fmla="*/ 16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80">
                  <a:moveTo>
                    <a:pt x="19" y="16"/>
                  </a:moveTo>
                  <a:cubicBezTo>
                    <a:pt x="24" y="16"/>
                    <a:pt x="28" y="21"/>
                    <a:pt x="28" y="26"/>
                  </a:cubicBezTo>
                  <a:cubicBezTo>
                    <a:pt x="28" y="28"/>
                    <a:pt x="30" y="30"/>
                    <a:pt x="33" y="30"/>
                  </a:cubicBezTo>
                  <a:cubicBezTo>
                    <a:pt x="35" y="30"/>
                    <a:pt x="37" y="28"/>
                    <a:pt x="37" y="26"/>
                  </a:cubicBezTo>
                  <a:cubicBezTo>
                    <a:pt x="37" y="17"/>
                    <a:pt x="31" y="10"/>
                    <a:pt x="22" y="8"/>
                  </a:cubicBezTo>
                  <a:cubicBezTo>
                    <a:pt x="22" y="4"/>
                    <a:pt x="22" y="4"/>
                    <a:pt x="22" y="4"/>
                  </a:cubicBezTo>
                  <a:cubicBezTo>
                    <a:pt x="22" y="2"/>
                    <a:pt x="21" y="0"/>
                    <a:pt x="18" y="0"/>
                  </a:cubicBezTo>
                  <a:cubicBezTo>
                    <a:pt x="16" y="0"/>
                    <a:pt x="14" y="2"/>
                    <a:pt x="14" y="4"/>
                  </a:cubicBezTo>
                  <a:cubicBezTo>
                    <a:pt x="14" y="9"/>
                    <a:pt x="14" y="9"/>
                    <a:pt x="14" y="9"/>
                  </a:cubicBezTo>
                  <a:cubicBezTo>
                    <a:pt x="5" y="11"/>
                    <a:pt x="0" y="19"/>
                    <a:pt x="1" y="28"/>
                  </a:cubicBezTo>
                  <a:cubicBezTo>
                    <a:pt x="2" y="37"/>
                    <a:pt x="10" y="44"/>
                    <a:pt x="19" y="44"/>
                  </a:cubicBezTo>
                  <a:cubicBezTo>
                    <a:pt x="24" y="44"/>
                    <a:pt x="28" y="48"/>
                    <a:pt x="28" y="54"/>
                  </a:cubicBezTo>
                  <a:cubicBezTo>
                    <a:pt x="28" y="59"/>
                    <a:pt x="24" y="63"/>
                    <a:pt x="19" y="63"/>
                  </a:cubicBezTo>
                  <a:cubicBezTo>
                    <a:pt x="19" y="63"/>
                    <a:pt x="18" y="63"/>
                    <a:pt x="18" y="63"/>
                  </a:cubicBezTo>
                  <a:cubicBezTo>
                    <a:pt x="13" y="63"/>
                    <a:pt x="9" y="59"/>
                    <a:pt x="9" y="54"/>
                  </a:cubicBezTo>
                  <a:cubicBezTo>
                    <a:pt x="9" y="51"/>
                    <a:pt x="7" y="50"/>
                    <a:pt x="5" y="50"/>
                  </a:cubicBezTo>
                  <a:cubicBezTo>
                    <a:pt x="3" y="50"/>
                    <a:pt x="1" y="51"/>
                    <a:pt x="1" y="54"/>
                  </a:cubicBezTo>
                  <a:cubicBezTo>
                    <a:pt x="1" y="62"/>
                    <a:pt x="6" y="69"/>
                    <a:pt x="14" y="71"/>
                  </a:cubicBezTo>
                  <a:cubicBezTo>
                    <a:pt x="14" y="75"/>
                    <a:pt x="14" y="75"/>
                    <a:pt x="14" y="75"/>
                  </a:cubicBezTo>
                  <a:cubicBezTo>
                    <a:pt x="14" y="78"/>
                    <a:pt x="16" y="80"/>
                    <a:pt x="18" y="80"/>
                  </a:cubicBezTo>
                  <a:cubicBezTo>
                    <a:pt x="21" y="80"/>
                    <a:pt x="22" y="78"/>
                    <a:pt x="22" y="75"/>
                  </a:cubicBezTo>
                  <a:cubicBezTo>
                    <a:pt x="22" y="71"/>
                    <a:pt x="22" y="71"/>
                    <a:pt x="22" y="71"/>
                  </a:cubicBezTo>
                  <a:cubicBezTo>
                    <a:pt x="32" y="70"/>
                    <a:pt x="38" y="61"/>
                    <a:pt x="37" y="52"/>
                  </a:cubicBezTo>
                  <a:cubicBezTo>
                    <a:pt x="36" y="43"/>
                    <a:pt x="28" y="36"/>
                    <a:pt x="19" y="36"/>
                  </a:cubicBezTo>
                  <a:cubicBezTo>
                    <a:pt x="13" y="36"/>
                    <a:pt x="9" y="31"/>
                    <a:pt x="9" y="26"/>
                  </a:cubicBezTo>
                  <a:cubicBezTo>
                    <a:pt x="9" y="21"/>
                    <a:pt x="13" y="16"/>
                    <a:pt x="19" y="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38"/>
            <p:cNvSpPr>
              <a:spLocks noEditPoints="1"/>
            </p:cNvSpPr>
            <p:nvPr/>
          </p:nvSpPr>
          <p:spPr bwMode="auto">
            <a:xfrm>
              <a:off x="5076602" y="1397542"/>
              <a:ext cx="221493" cy="221493"/>
            </a:xfrm>
            <a:custGeom>
              <a:avLst/>
              <a:gdLst>
                <a:gd name="T0" fmla="*/ 62 w 123"/>
                <a:gd name="T1" fmla="*/ 0 h 123"/>
                <a:gd name="T2" fmla="*/ 0 w 123"/>
                <a:gd name="T3" fmla="*/ 62 h 123"/>
                <a:gd name="T4" fmla="*/ 62 w 123"/>
                <a:gd name="T5" fmla="*/ 123 h 123"/>
                <a:gd name="T6" fmla="*/ 123 w 123"/>
                <a:gd name="T7" fmla="*/ 62 h 123"/>
                <a:gd name="T8" fmla="*/ 62 w 123"/>
                <a:gd name="T9" fmla="*/ 0 h 123"/>
                <a:gd name="T10" fmla="*/ 62 w 123"/>
                <a:gd name="T11" fmla="*/ 115 h 123"/>
                <a:gd name="T12" fmla="*/ 9 w 123"/>
                <a:gd name="T13" fmla="*/ 62 h 123"/>
                <a:gd name="T14" fmla="*/ 62 w 123"/>
                <a:gd name="T15" fmla="*/ 9 h 123"/>
                <a:gd name="T16" fmla="*/ 115 w 123"/>
                <a:gd name="T17" fmla="*/ 62 h 123"/>
                <a:gd name="T18" fmla="*/ 62 w 123"/>
                <a:gd name="T19" fmla="*/ 115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3" h="123">
                  <a:moveTo>
                    <a:pt x="62" y="0"/>
                  </a:moveTo>
                  <a:cubicBezTo>
                    <a:pt x="28" y="0"/>
                    <a:pt x="0" y="28"/>
                    <a:pt x="0" y="62"/>
                  </a:cubicBezTo>
                  <a:cubicBezTo>
                    <a:pt x="0" y="96"/>
                    <a:pt x="28" y="123"/>
                    <a:pt x="62" y="123"/>
                  </a:cubicBezTo>
                  <a:cubicBezTo>
                    <a:pt x="96" y="123"/>
                    <a:pt x="123" y="96"/>
                    <a:pt x="123" y="62"/>
                  </a:cubicBezTo>
                  <a:cubicBezTo>
                    <a:pt x="123" y="28"/>
                    <a:pt x="96" y="0"/>
                    <a:pt x="62" y="0"/>
                  </a:cubicBezTo>
                  <a:close/>
                  <a:moveTo>
                    <a:pt x="62" y="115"/>
                  </a:moveTo>
                  <a:cubicBezTo>
                    <a:pt x="32" y="115"/>
                    <a:pt x="9" y="91"/>
                    <a:pt x="9" y="62"/>
                  </a:cubicBezTo>
                  <a:cubicBezTo>
                    <a:pt x="9" y="33"/>
                    <a:pt x="33" y="9"/>
                    <a:pt x="62" y="9"/>
                  </a:cubicBezTo>
                  <a:cubicBezTo>
                    <a:pt x="91" y="9"/>
                    <a:pt x="115" y="33"/>
                    <a:pt x="115" y="62"/>
                  </a:cubicBezTo>
                  <a:cubicBezTo>
                    <a:pt x="115" y="91"/>
                    <a:pt x="91" y="115"/>
                    <a:pt x="62" y="1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39"/>
            <p:cNvSpPr>
              <a:spLocks noEditPoints="1"/>
            </p:cNvSpPr>
            <p:nvPr/>
          </p:nvSpPr>
          <p:spPr bwMode="auto">
            <a:xfrm>
              <a:off x="4961669" y="1622841"/>
              <a:ext cx="409496" cy="154512"/>
            </a:xfrm>
            <a:custGeom>
              <a:avLst/>
              <a:gdLst>
                <a:gd name="T0" fmla="*/ 150 w 228"/>
                <a:gd name="T1" fmla="*/ 80 h 86"/>
                <a:gd name="T2" fmla="*/ 226 w 228"/>
                <a:gd name="T3" fmla="*/ 31 h 86"/>
                <a:gd name="T4" fmla="*/ 227 w 228"/>
                <a:gd name="T5" fmla="*/ 26 h 86"/>
                <a:gd name="T6" fmla="*/ 199 w 228"/>
                <a:gd name="T7" fmla="*/ 17 h 86"/>
                <a:gd name="T8" fmla="*/ 165 w 228"/>
                <a:gd name="T9" fmla="*/ 33 h 86"/>
                <a:gd name="T10" fmla="*/ 142 w 228"/>
                <a:gd name="T11" fmla="*/ 19 h 86"/>
                <a:gd name="T12" fmla="*/ 112 w 228"/>
                <a:gd name="T13" fmla="*/ 18 h 86"/>
                <a:gd name="T14" fmla="*/ 98 w 228"/>
                <a:gd name="T15" fmla="*/ 14 h 86"/>
                <a:gd name="T16" fmla="*/ 95 w 228"/>
                <a:gd name="T17" fmla="*/ 13 h 86"/>
                <a:gd name="T18" fmla="*/ 44 w 228"/>
                <a:gd name="T19" fmla="*/ 13 h 86"/>
                <a:gd name="T20" fmla="*/ 44 w 228"/>
                <a:gd name="T21" fmla="*/ 6 h 86"/>
                <a:gd name="T22" fmla="*/ 40 w 228"/>
                <a:gd name="T23" fmla="*/ 1 h 86"/>
                <a:gd name="T24" fmla="*/ 6 w 228"/>
                <a:gd name="T25" fmla="*/ 0 h 86"/>
                <a:gd name="T26" fmla="*/ 2 w 228"/>
                <a:gd name="T27" fmla="*/ 4 h 86"/>
                <a:gd name="T28" fmla="*/ 0 w 228"/>
                <a:gd name="T29" fmla="*/ 78 h 86"/>
                <a:gd name="T30" fmla="*/ 4 w 228"/>
                <a:gd name="T31" fmla="*/ 83 h 86"/>
                <a:gd name="T32" fmla="*/ 37 w 228"/>
                <a:gd name="T33" fmla="*/ 83 h 86"/>
                <a:gd name="T34" fmla="*/ 38 w 228"/>
                <a:gd name="T35" fmla="*/ 83 h 86"/>
                <a:gd name="T36" fmla="*/ 42 w 228"/>
                <a:gd name="T37" fmla="*/ 79 h 86"/>
                <a:gd name="T38" fmla="*/ 42 w 228"/>
                <a:gd name="T39" fmla="*/ 76 h 86"/>
                <a:gd name="T40" fmla="*/ 51 w 228"/>
                <a:gd name="T41" fmla="*/ 71 h 86"/>
                <a:gd name="T42" fmla="*/ 62 w 228"/>
                <a:gd name="T43" fmla="*/ 70 h 86"/>
                <a:gd name="T44" fmla="*/ 114 w 228"/>
                <a:gd name="T45" fmla="*/ 85 h 86"/>
                <a:gd name="T46" fmla="*/ 114 w 228"/>
                <a:gd name="T47" fmla="*/ 85 h 86"/>
                <a:gd name="T48" fmla="*/ 126 w 228"/>
                <a:gd name="T49" fmla="*/ 86 h 86"/>
                <a:gd name="T50" fmla="*/ 149 w 228"/>
                <a:gd name="T51" fmla="*/ 81 h 86"/>
                <a:gd name="T52" fmla="*/ 150 w 228"/>
                <a:gd name="T53" fmla="*/ 80 h 86"/>
                <a:gd name="T54" fmla="*/ 33 w 228"/>
                <a:gd name="T55" fmla="*/ 75 h 86"/>
                <a:gd name="T56" fmla="*/ 8 w 228"/>
                <a:gd name="T57" fmla="*/ 74 h 86"/>
                <a:gd name="T58" fmla="*/ 10 w 228"/>
                <a:gd name="T59" fmla="*/ 9 h 86"/>
                <a:gd name="T60" fmla="*/ 35 w 228"/>
                <a:gd name="T61" fmla="*/ 10 h 86"/>
                <a:gd name="T62" fmla="*/ 33 w 228"/>
                <a:gd name="T63" fmla="*/ 75 h 86"/>
                <a:gd name="T64" fmla="*/ 116 w 228"/>
                <a:gd name="T65" fmla="*/ 76 h 86"/>
                <a:gd name="T66" fmla="*/ 64 w 228"/>
                <a:gd name="T67" fmla="*/ 62 h 86"/>
                <a:gd name="T68" fmla="*/ 47 w 228"/>
                <a:gd name="T69" fmla="*/ 64 h 86"/>
                <a:gd name="T70" fmla="*/ 42 w 228"/>
                <a:gd name="T71" fmla="*/ 66 h 86"/>
                <a:gd name="T72" fmla="*/ 43 w 228"/>
                <a:gd name="T73" fmla="*/ 23 h 86"/>
                <a:gd name="T74" fmla="*/ 91 w 228"/>
                <a:gd name="T75" fmla="*/ 20 h 86"/>
                <a:gd name="T76" fmla="*/ 94 w 228"/>
                <a:gd name="T77" fmla="*/ 22 h 86"/>
                <a:gd name="T78" fmla="*/ 111 w 228"/>
                <a:gd name="T79" fmla="*/ 26 h 86"/>
                <a:gd name="T80" fmla="*/ 142 w 228"/>
                <a:gd name="T81" fmla="*/ 27 h 86"/>
                <a:gd name="T82" fmla="*/ 160 w 228"/>
                <a:gd name="T83" fmla="*/ 42 h 86"/>
                <a:gd name="T84" fmla="*/ 114 w 228"/>
                <a:gd name="T85" fmla="*/ 41 h 86"/>
                <a:gd name="T86" fmla="*/ 110 w 228"/>
                <a:gd name="T87" fmla="*/ 45 h 86"/>
                <a:gd name="T88" fmla="*/ 114 w 228"/>
                <a:gd name="T89" fmla="*/ 49 h 86"/>
                <a:gd name="T90" fmla="*/ 164 w 228"/>
                <a:gd name="T91" fmla="*/ 50 h 86"/>
                <a:gd name="T92" fmla="*/ 164 w 228"/>
                <a:gd name="T93" fmla="*/ 50 h 86"/>
                <a:gd name="T94" fmla="*/ 169 w 228"/>
                <a:gd name="T95" fmla="*/ 46 h 86"/>
                <a:gd name="T96" fmla="*/ 168 w 228"/>
                <a:gd name="T97" fmla="*/ 41 h 86"/>
                <a:gd name="T98" fmla="*/ 202 w 228"/>
                <a:gd name="T99" fmla="*/ 25 h 86"/>
                <a:gd name="T100" fmla="*/ 202 w 228"/>
                <a:gd name="T101" fmla="*/ 25 h 86"/>
                <a:gd name="T102" fmla="*/ 217 w 228"/>
                <a:gd name="T103" fmla="*/ 27 h 86"/>
                <a:gd name="T104" fmla="*/ 146 w 228"/>
                <a:gd name="T105" fmla="*/ 73 h 86"/>
                <a:gd name="T106" fmla="*/ 116 w 228"/>
                <a:gd name="T107" fmla="*/ 76 h 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28" h="86">
                  <a:moveTo>
                    <a:pt x="150" y="80"/>
                  </a:moveTo>
                  <a:cubicBezTo>
                    <a:pt x="226" y="31"/>
                    <a:pt x="226" y="31"/>
                    <a:pt x="226" y="31"/>
                  </a:cubicBezTo>
                  <a:cubicBezTo>
                    <a:pt x="227" y="30"/>
                    <a:pt x="228" y="28"/>
                    <a:pt x="227" y="26"/>
                  </a:cubicBezTo>
                  <a:cubicBezTo>
                    <a:pt x="221" y="16"/>
                    <a:pt x="209" y="12"/>
                    <a:pt x="199" y="17"/>
                  </a:cubicBezTo>
                  <a:cubicBezTo>
                    <a:pt x="165" y="33"/>
                    <a:pt x="165" y="33"/>
                    <a:pt x="165" y="33"/>
                  </a:cubicBezTo>
                  <a:cubicBezTo>
                    <a:pt x="161" y="24"/>
                    <a:pt x="152" y="19"/>
                    <a:pt x="142" y="19"/>
                  </a:cubicBezTo>
                  <a:cubicBezTo>
                    <a:pt x="112" y="18"/>
                    <a:pt x="112" y="18"/>
                    <a:pt x="112" y="18"/>
                  </a:cubicBezTo>
                  <a:cubicBezTo>
                    <a:pt x="107" y="18"/>
                    <a:pt x="102" y="16"/>
                    <a:pt x="98" y="14"/>
                  </a:cubicBezTo>
                  <a:cubicBezTo>
                    <a:pt x="95" y="13"/>
                    <a:pt x="95" y="13"/>
                    <a:pt x="95" y="13"/>
                  </a:cubicBezTo>
                  <a:cubicBezTo>
                    <a:pt x="79" y="4"/>
                    <a:pt x="60" y="4"/>
                    <a:pt x="44" y="13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4" y="3"/>
                    <a:pt x="42" y="1"/>
                    <a:pt x="40" y="1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4" y="0"/>
                    <a:pt x="2" y="2"/>
                    <a:pt x="2" y="4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0" y="80"/>
                    <a:pt x="1" y="82"/>
                    <a:pt x="4" y="83"/>
                  </a:cubicBezTo>
                  <a:cubicBezTo>
                    <a:pt x="37" y="83"/>
                    <a:pt x="37" y="83"/>
                    <a:pt x="37" y="83"/>
                  </a:cubicBezTo>
                  <a:cubicBezTo>
                    <a:pt x="38" y="83"/>
                    <a:pt x="38" y="83"/>
                    <a:pt x="38" y="83"/>
                  </a:cubicBezTo>
                  <a:cubicBezTo>
                    <a:pt x="40" y="83"/>
                    <a:pt x="42" y="82"/>
                    <a:pt x="42" y="79"/>
                  </a:cubicBezTo>
                  <a:cubicBezTo>
                    <a:pt x="42" y="76"/>
                    <a:pt x="42" y="76"/>
                    <a:pt x="42" y="76"/>
                  </a:cubicBezTo>
                  <a:cubicBezTo>
                    <a:pt x="51" y="71"/>
                    <a:pt x="51" y="71"/>
                    <a:pt x="51" y="71"/>
                  </a:cubicBezTo>
                  <a:cubicBezTo>
                    <a:pt x="54" y="69"/>
                    <a:pt x="58" y="69"/>
                    <a:pt x="62" y="70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4" y="85"/>
                    <a:pt x="114" y="85"/>
                    <a:pt x="114" y="85"/>
                  </a:cubicBezTo>
                  <a:cubicBezTo>
                    <a:pt x="118" y="85"/>
                    <a:pt x="122" y="86"/>
                    <a:pt x="126" y="86"/>
                  </a:cubicBezTo>
                  <a:cubicBezTo>
                    <a:pt x="134" y="86"/>
                    <a:pt x="142" y="84"/>
                    <a:pt x="149" y="81"/>
                  </a:cubicBezTo>
                  <a:cubicBezTo>
                    <a:pt x="150" y="81"/>
                    <a:pt x="150" y="80"/>
                    <a:pt x="150" y="80"/>
                  </a:cubicBezTo>
                  <a:close/>
                  <a:moveTo>
                    <a:pt x="33" y="75"/>
                  </a:moveTo>
                  <a:cubicBezTo>
                    <a:pt x="8" y="74"/>
                    <a:pt x="8" y="74"/>
                    <a:pt x="8" y="74"/>
                  </a:cubicBezTo>
                  <a:cubicBezTo>
                    <a:pt x="10" y="9"/>
                    <a:pt x="10" y="9"/>
                    <a:pt x="10" y="9"/>
                  </a:cubicBezTo>
                  <a:cubicBezTo>
                    <a:pt x="35" y="10"/>
                    <a:pt x="35" y="10"/>
                    <a:pt x="35" y="10"/>
                  </a:cubicBezTo>
                  <a:lnTo>
                    <a:pt x="33" y="75"/>
                  </a:lnTo>
                  <a:close/>
                  <a:moveTo>
                    <a:pt x="116" y="76"/>
                  </a:moveTo>
                  <a:cubicBezTo>
                    <a:pt x="64" y="62"/>
                    <a:pt x="64" y="62"/>
                    <a:pt x="64" y="62"/>
                  </a:cubicBezTo>
                  <a:cubicBezTo>
                    <a:pt x="58" y="60"/>
                    <a:pt x="52" y="61"/>
                    <a:pt x="47" y="64"/>
                  </a:cubicBezTo>
                  <a:cubicBezTo>
                    <a:pt x="42" y="66"/>
                    <a:pt x="42" y="66"/>
                    <a:pt x="42" y="66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57" y="13"/>
                    <a:pt x="76" y="12"/>
                    <a:pt x="91" y="20"/>
                  </a:cubicBezTo>
                  <a:cubicBezTo>
                    <a:pt x="94" y="22"/>
                    <a:pt x="94" y="22"/>
                    <a:pt x="94" y="22"/>
                  </a:cubicBezTo>
                  <a:cubicBezTo>
                    <a:pt x="99" y="24"/>
                    <a:pt x="105" y="26"/>
                    <a:pt x="111" y="26"/>
                  </a:cubicBezTo>
                  <a:cubicBezTo>
                    <a:pt x="142" y="27"/>
                    <a:pt x="142" y="27"/>
                    <a:pt x="142" y="27"/>
                  </a:cubicBezTo>
                  <a:cubicBezTo>
                    <a:pt x="151" y="27"/>
                    <a:pt x="158" y="33"/>
                    <a:pt x="160" y="42"/>
                  </a:cubicBezTo>
                  <a:cubicBezTo>
                    <a:pt x="114" y="41"/>
                    <a:pt x="114" y="41"/>
                    <a:pt x="114" y="41"/>
                  </a:cubicBezTo>
                  <a:cubicBezTo>
                    <a:pt x="112" y="41"/>
                    <a:pt x="110" y="42"/>
                    <a:pt x="110" y="45"/>
                  </a:cubicBezTo>
                  <a:cubicBezTo>
                    <a:pt x="110" y="47"/>
                    <a:pt x="112" y="49"/>
                    <a:pt x="114" y="49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4" y="50"/>
                    <a:pt x="164" y="50"/>
                    <a:pt x="164" y="50"/>
                  </a:cubicBezTo>
                  <a:cubicBezTo>
                    <a:pt x="167" y="50"/>
                    <a:pt x="169" y="49"/>
                    <a:pt x="169" y="46"/>
                  </a:cubicBezTo>
                  <a:cubicBezTo>
                    <a:pt x="169" y="45"/>
                    <a:pt x="169" y="43"/>
                    <a:pt x="168" y="41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2" y="25"/>
                    <a:pt x="202" y="25"/>
                    <a:pt x="202" y="25"/>
                  </a:cubicBezTo>
                  <a:cubicBezTo>
                    <a:pt x="207" y="22"/>
                    <a:pt x="213" y="23"/>
                    <a:pt x="217" y="27"/>
                  </a:cubicBezTo>
                  <a:cubicBezTo>
                    <a:pt x="146" y="73"/>
                    <a:pt x="146" y="73"/>
                    <a:pt x="146" y="73"/>
                  </a:cubicBezTo>
                  <a:cubicBezTo>
                    <a:pt x="136" y="77"/>
                    <a:pt x="126" y="78"/>
                    <a:pt x="116" y="7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40"/>
            <p:cNvSpPr>
              <a:spLocks/>
            </p:cNvSpPr>
            <p:nvPr/>
          </p:nvSpPr>
          <p:spPr bwMode="auto">
            <a:xfrm>
              <a:off x="5179356" y="1285653"/>
              <a:ext cx="13701" cy="86771"/>
            </a:xfrm>
            <a:custGeom>
              <a:avLst/>
              <a:gdLst>
                <a:gd name="T0" fmla="*/ 0 w 8"/>
                <a:gd name="T1" fmla="*/ 4 h 48"/>
                <a:gd name="T2" fmla="*/ 0 w 8"/>
                <a:gd name="T3" fmla="*/ 44 h 48"/>
                <a:gd name="T4" fmla="*/ 4 w 8"/>
                <a:gd name="T5" fmla="*/ 48 h 48"/>
                <a:gd name="T6" fmla="*/ 8 w 8"/>
                <a:gd name="T7" fmla="*/ 44 h 48"/>
                <a:gd name="T8" fmla="*/ 8 w 8"/>
                <a:gd name="T9" fmla="*/ 4 h 48"/>
                <a:gd name="T10" fmla="*/ 4 w 8"/>
                <a:gd name="T11" fmla="*/ 0 h 48"/>
                <a:gd name="T12" fmla="*/ 0 w 8"/>
                <a:gd name="T13" fmla="*/ 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48">
                  <a:moveTo>
                    <a:pt x="0" y="4"/>
                  </a:moveTo>
                  <a:cubicBezTo>
                    <a:pt x="0" y="44"/>
                    <a:pt x="0" y="44"/>
                    <a:pt x="0" y="44"/>
                  </a:cubicBezTo>
                  <a:cubicBezTo>
                    <a:pt x="0" y="46"/>
                    <a:pt x="2" y="48"/>
                    <a:pt x="4" y="48"/>
                  </a:cubicBezTo>
                  <a:cubicBezTo>
                    <a:pt x="6" y="48"/>
                    <a:pt x="8" y="46"/>
                    <a:pt x="8" y="44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1"/>
                    <a:pt x="6" y="0"/>
                    <a:pt x="4" y="0"/>
                  </a:cubicBezTo>
                  <a:cubicBezTo>
                    <a:pt x="2" y="0"/>
                    <a:pt x="0" y="1"/>
                    <a:pt x="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41"/>
            <p:cNvSpPr>
              <a:spLocks/>
            </p:cNvSpPr>
            <p:nvPr/>
          </p:nvSpPr>
          <p:spPr bwMode="auto">
            <a:xfrm>
              <a:off x="5231114" y="1334367"/>
              <a:ext cx="15984" cy="50236"/>
            </a:xfrm>
            <a:custGeom>
              <a:avLst/>
              <a:gdLst>
                <a:gd name="T0" fmla="*/ 5 w 9"/>
                <a:gd name="T1" fmla="*/ 28 h 28"/>
                <a:gd name="T2" fmla="*/ 9 w 9"/>
                <a:gd name="T3" fmla="*/ 23 h 28"/>
                <a:gd name="T4" fmla="*/ 9 w 9"/>
                <a:gd name="T5" fmla="*/ 4 h 28"/>
                <a:gd name="T6" fmla="*/ 5 w 9"/>
                <a:gd name="T7" fmla="*/ 0 h 28"/>
                <a:gd name="T8" fmla="*/ 0 w 9"/>
                <a:gd name="T9" fmla="*/ 4 h 28"/>
                <a:gd name="T10" fmla="*/ 0 w 9"/>
                <a:gd name="T11" fmla="*/ 23 h 28"/>
                <a:gd name="T12" fmla="*/ 5 w 9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" h="28">
                  <a:moveTo>
                    <a:pt x="5" y="28"/>
                  </a:moveTo>
                  <a:cubicBezTo>
                    <a:pt x="7" y="28"/>
                    <a:pt x="9" y="26"/>
                    <a:pt x="9" y="23"/>
                  </a:cubicBezTo>
                  <a:cubicBezTo>
                    <a:pt x="9" y="4"/>
                    <a:pt x="9" y="4"/>
                    <a:pt x="9" y="4"/>
                  </a:cubicBezTo>
                  <a:cubicBezTo>
                    <a:pt x="9" y="2"/>
                    <a:pt x="7" y="0"/>
                    <a:pt x="5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5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42"/>
            <p:cNvSpPr>
              <a:spLocks/>
            </p:cNvSpPr>
            <p:nvPr/>
          </p:nvSpPr>
          <p:spPr bwMode="auto">
            <a:xfrm>
              <a:off x="5128360" y="1334367"/>
              <a:ext cx="14462" cy="50236"/>
            </a:xfrm>
            <a:custGeom>
              <a:avLst/>
              <a:gdLst>
                <a:gd name="T0" fmla="*/ 4 w 8"/>
                <a:gd name="T1" fmla="*/ 28 h 28"/>
                <a:gd name="T2" fmla="*/ 8 w 8"/>
                <a:gd name="T3" fmla="*/ 23 h 28"/>
                <a:gd name="T4" fmla="*/ 8 w 8"/>
                <a:gd name="T5" fmla="*/ 4 h 28"/>
                <a:gd name="T6" fmla="*/ 4 w 8"/>
                <a:gd name="T7" fmla="*/ 0 h 28"/>
                <a:gd name="T8" fmla="*/ 0 w 8"/>
                <a:gd name="T9" fmla="*/ 4 h 28"/>
                <a:gd name="T10" fmla="*/ 0 w 8"/>
                <a:gd name="T11" fmla="*/ 23 h 28"/>
                <a:gd name="T12" fmla="*/ 4 w 8"/>
                <a:gd name="T13" fmla="*/ 28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" h="28">
                  <a:moveTo>
                    <a:pt x="4" y="28"/>
                  </a:moveTo>
                  <a:cubicBezTo>
                    <a:pt x="6" y="28"/>
                    <a:pt x="8" y="26"/>
                    <a:pt x="8" y="23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6"/>
                    <a:pt x="2" y="28"/>
                    <a:pt x="4" y="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3" name="Oval 43"/>
          <p:cNvSpPr>
            <a:spLocks noChangeArrowheads="1"/>
          </p:cNvSpPr>
          <p:nvPr/>
        </p:nvSpPr>
        <p:spPr bwMode="auto">
          <a:xfrm>
            <a:off x="7309515" y="1276350"/>
            <a:ext cx="837230" cy="837228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4" name="Freeform 44"/>
          <p:cNvSpPr>
            <a:spLocks/>
          </p:cNvSpPr>
          <p:nvPr/>
        </p:nvSpPr>
        <p:spPr bwMode="auto">
          <a:xfrm>
            <a:off x="7174016" y="1643586"/>
            <a:ext cx="1108227" cy="1360166"/>
          </a:xfrm>
          <a:custGeom>
            <a:avLst/>
            <a:gdLst>
              <a:gd name="T0" fmla="*/ 587 w 616"/>
              <a:gd name="T1" fmla="*/ 0 h 755"/>
              <a:gd name="T2" fmla="*/ 558 w 616"/>
              <a:gd name="T3" fmla="*/ 29 h 755"/>
              <a:gd name="T4" fmla="*/ 575 w 616"/>
              <a:gd name="T5" fmla="*/ 55 h 755"/>
              <a:gd name="T6" fmla="*/ 308 w 616"/>
              <a:gd name="T7" fmla="*/ 297 h 755"/>
              <a:gd name="T8" fmla="*/ 41 w 616"/>
              <a:gd name="T9" fmla="*/ 55 h 755"/>
              <a:gd name="T10" fmla="*/ 58 w 616"/>
              <a:gd name="T11" fmla="*/ 29 h 755"/>
              <a:gd name="T12" fmla="*/ 29 w 616"/>
              <a:gd name="T13" fmla="*/ 0 h 755"/>
              <a:gd name="T14" fmla="*/ 0 w 616"/>
              <a:gd name="T15" fmla="*/ 29 h 755"/>
              <a:gd name="T16" fmla="*/ 20 w 616"/>
              <a:gd name="T17" fmla="*/ 56 h 755"/>
              <a:gd name="T18" fmla="*/ 298 w 616"/>
              <a:gd name="T19" fmla="*/ 318 h 755"/>
              <a:gd name="T20" fmla="*/ 298 w 616"/>
              <a:gd name="T21" fmla="*/ 688 h 755"/>
              <a:gd name="T22" fmla="*/ 276 w 616"/>
              <a:gd name="T23" fmla="*/ 688 h 755"/>
              <a:gd name="T24" fmla="*/ 272 w 616"/>
              <a:gd name="T25" fmla="*/ 695 h 755"/>
              <a:gd name="T26" fmla="*/ 305 w 616"/>
              <a:gd name="T27" fmla="*/ 752 h 755"/>
              <a:gd name="T28" fmla="*/ 312 w 616"/>
              <a:gd name="T29" fmla="*/ 752 h 755"/>
              <a:gd name="T30" fmla="*/ 345 w 616"/>
              <a:gd name="T31" fmla="*/ 695 h 755"/>
              <a:gd name="T32" fmla="*/ 341 w 616"/>
              <a:gd name="T33" fmla="*/ 688 h 755"/>
              <a:gd name="T34" fmla="*/ 319 w 616"/>
              <a:gd name="T35" fmla="*/ 688 h 755"/>
              <a:gd name="T36" fmla="*/ 319 w 616"/>
              <a:gd name="T37" fmla="*/ 318 h 755"/>
              <a:gd name="T38" fmla="*/ 597 w 616"/>
              <a:gd name="T39" fmla="*/ 56 h 755"/>
              <a:gd name="T40" fmla="*/ 616 w 616"/>
              <a:gd name="T41" fmla="*/ 29 h 755"/>
              <a:gd name="T42" fmla="*/ 587 w 616"/>
              <a:gd name="T43" fmla="*/ 0 h 7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616" h="755">
                <a:moveTo>
                  <a:pt x="587" y="0"/>
                </a:moveTo>
                <a:cubicBezTo>
                  <a:pt x="571" y="0"/>
                  <a:pt x="558" y="13"/>
                  <a:pt x="558" y="29"/>
                </a:cubicBezTo>
                <a:cubicBezTo>
                  <a:pt x="558" y="41"/>
                  <a:pt x="565" y="51"/>
                  <a:pt x="575" y="55"/>
                </a:cubicBezTo>
                <a:cubicBezTo>
                  <a:pt x="562" y="191"/>
                  <a:pt x="447" y="297"/>
                  <a:pt x="308" y="297"/>
                </a:cubicBezTo>
                <a:cubicBezTo>
                  <a:pt x="169" y="297"/>
                  <a:pt x="55" y="191"/>
                  <a:pt x="41" y="55"/>
                </a:cubicBezTo>
                <a:cubicBezTo>
                  <a:pt x="51" y="50"/>
                  <a:pt x="58" y="40"/>
                  <a:pt x="58" y="29"/>
                </a:cubicBezTo>
                <a:cubicBezTo>
                  <a:pt x="58" y="13"/>
                  <a:pt x="45" y="0"/>
                  <a:pt x="29" y="0"/>
                </a:cubicBezTo>
                <a:cubicBezTo>
                  <a:pt x="13" y="0"/>
                  <a:pt x="0" y="13"/>
                  <a:pt x="0" y="29"/>
                </a:cubicBezTo>
                <a:cubicBezTo>
                  <a:pt x="0" y="42"/>
                  <a:pt x="8" y="53"/>
                  <a:pt x="20" y="56"/>
                </a:cubicBezTo>
                <a:cubicBezTo>
                  <a:pt x="33" y="200"/>
                  <a:pt x="152" y="313"/>
                  <a:pt x="298" y="318"/>
                </a:cubicBezTo>
                <a:cubicBezTo>
                  <a:pt x="298" y="688"/>
                  <a:pt x="298" y="688"/>
                  <a:pt x="298" y="688"/>
                </a:cubicBezTo>
                <a:cubicBezTo>
                  <a:pt x="276" y="688"/>
                  <a:pt x="276" y="688"/>
                  <a:pt x="276" y="688"/>
                </a:cubicBezTo>
                <a:cubicBezTo>
                  <a:pt x="272" y="688"/>
                  <a:pt x="270" y="692"/>
                  <a:pt x="272" y="695"/>
                </a:cubicBezTo>
                <a:cubicBezTo>
                  <a:pt x="305" y="752"/>
                  <a:pt x="305" y="752"/>
                  <a:pt x="305" y="752"/>
                </a:cubicBezTo>
                <a:cubicBezTo>
                  <a:pt x="306" y="755"/>
                  <a:pt x="310" y="755"/>
                  <a:pt x="312" y="752"/>
                </a:cubicBezTo>
                <a:cubicBezTo>
                  <a:pt x="345" y="695"/>
                  <a:pt x="345" y="695"/>
                  <a:pt x="345" y="695"/>
                </a:cubicBezTo>
                <a:cubicBezTo>
                  <a:pt x="347" y="692"/>
                  <a:pt x="344" y="688"/>
                  <a:pt x="341" y="688"/>
                </a:cubicBezTo>
                <a:cubicBezTo>
                  <a:pt x="319" y="688"/>
                  <a:pt x="319" y="688"/>
                  <a:pt x="319" y="688"/>
                </a:cubicBezTo>
                <a:cubicBezTo>
                  <a:pt x="319" y="318"/>
                  <a:pt x="319" y="318"/>
                  <a:pt x="319" y="318"/>
                </a:cubicBezTo>
                <a:cubicBezTo>
                  <a:pt x="465" y="313"/>
                  <a:pt x="583" y="200"/>
                  <a:pt x="597" y="56"/>
                </a:cubicBezTo>
                <a:cubicBezTo>
                  <a:pt x="608" y="52"/>
                  <a:pt x="616" y="41"/>
                  <a:pt x="616" y="29"/>
                </a:cubicBezTo>
                <a:cubicBezTo>
                  <a:pt x="616" y="13"/>
                  <a:pt x="603" y="0"/>
                  <a:pt x="587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9" name="Group 58"/>
          <p:cNvGrpSpPr/>
          <p:nvPr/>
        </p:nvGrpSpPr>
        <p:grpSpPr>
          <a:xfrm>
            <a:off x="7564787" y="1531621"/>
            <a:ext cx="326684" cy="326684"/>
            <a:chOff x="6384249" y="1393736"/>
            <a:chExt cx="344037" cy="344038"/>
          </a:xfrm>
          <a:solidFill>
            <a:schemeClr val="accent5"/>
          </a:solidFill>
        </p:grpSpPr>
        <p:sp>
          <p:nvSpPr>
            <p:cNvPr id="60" name="Freeform 49"/>
            <p:cNvSpPr>
              <a:spLocks/>
            </p:cNvSpPr>
            <p:nvPr/>
          </p:nvSpPr>
          <p:spPr bwMode="auto">
            <a:xfrm>
              <a:off x="6384249" y="1393736"/>
              <a:ext cx="344037" cy="149184"/>
            </a:xfrm>
            <a:custGeom>
              <a:avLst/>
              <a:gdLst>
                <a:gd name="T0" fmla="*/ 188 w 191"/>
                <a:gd name="T1" fmla="*/ 0 h 83"/>
                <a:gd name="T2" fmla="*/ 4 w 191"/>
                <a:gd name="T3" fmla="*/ 0 h 83"/>
                <a:gd name="T4" fmla="*/ 0 w 191"/>
                <a:gd name="T5" fmla="*/ 4 h 83"/>
                <a:gd name="T6" fmla="*/ 0 w 191"/>
                <a:gd name="T7" fmla="*/ 4 h 83"/>
                <a:gd name="T8" fmla="*/ 1 w 191"/>
                <a:gd name="T9" fmla="*/ 67 h 83"/>
                <a:gd name="T10" fmla="*/ 7 w 191"/>
                <a:gd name="T11" fmla="*/ 67 h 83"/>
                <a:gd name="T12" fmla="*/ 7 w 191"/>
                <a:gd name="T13" fmla="*/ 7 h 83"/>
                <a:gd name="T14" fmla="*/ 185 w 191"/>
                <a:gd name="T15" fmla="*/ 6 h 83"/>
                <a:gd name="T16" fmla="*/ 185 w 191"/>
                <a:gd name="T17" fmla="*/ 76 h 83"/>
                <a:gd name="T18" fmla="*/ 74 w 191"/>
                <a:gd name="T19" fmla="*/ 76 h 83"/>
                <a:gd name="T20" fmla="*/ 74 w 191"/>
                <a:gd name="T21" fmla="*/ 83 h 83"/>
                <a:gd name="T22" fmla="*/ 188 w 191"/>
                <a:gd name="T23" fmla="*/ 82 h 83"/>
                <a:gd name="T24" fmla="*/ 191 w 191"/>
                <a:gd name="T25" fmla="*/ 79 h 83"/>
                <a:gd name="T26" fmla="*/ 191 w 191"/>
                <a:gd name="T27" fmla="*/ 79 h 83"/>
                <a:gd name="T28" fmla="*/ 191 w 191"/>
                <a:gd name="T29" fmla="*/ 3 h 83"/>
                <a:gd name="T30" fmla="*/ 188 w 191"/>
                <a:gd name="T31" fmla="*/ 0 h 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91" h="83">
                  <a:moveTo>
                    <a:pt x="188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1" y="67"/>
                    <a:pt x="1" y="67"/>
                    <a:pt x="1" y="67"/>
                  </a:cubicBezTo>
                  <a:cubicBezTo>
                    <a:pt x="7" y="67"/>
                    <a:pt x="7" y="67"/>
                    <a:pt x="7" y="67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185" y="6"/>
                    <a:pt x="185" y="6"/>
                    <a:pt x="185" y="6"/>
                  </a:cubicBezTo>
                  <a:cubicBezTo>
                    <a:pt x="185" y="76"/>
                    <a:pt x="185" y="76"/>
                    <a:pt x="185" y="76"/>
                  </a:cubicBezTo>
                  <a:cubicBezTo>
                    <a:pt x="74" y="76"/>
                    <a:pt x="74" y="76"/>
                    <a:pt x="74" y="76"/>
                  </a:cubicBezTo>
                  <a:cubicBezTo>
                    <a:pt x="74" y="83"/>
                    <a:pt x="74" y="83"/>
                    <a:pt x="74" y="83"/>
                  </a:cubicBezTo>
                  <a:cubicBezTo>
                    <a:pt x="188" y="82"/>
                    <a:pt x="188" y="82"/>
                    <a:pt x="188" y="82"/>
                  </a:cubicBezTo>
                  <a:cubicBezTo>
                    <a:pt x="190" y="82"/>
                    <a:pt x="191" y="81"/>
                    <a:pt x="191" y="79"/>
                  </a:cubicBezTo>
                  <a:cubicBezTo>
                    <a:pt x="191" y="79"/>
                    <a:pt x="191" y="79"/>
                    <a:pt x="191" y="79"/>
                  </a:cubicBezTo>
                  <a:cubicBezTo>
                    <a:pt x="191" y="3"/>
                    <a:pt x="191" y="3"/>
                    <a:pt x="191" y="3"/>
                  </a:cubicBezTo>
                  <a:cubicBezTo>
                    <a:pt x="191" y="1"/>
                    <a:pt x="189" y="0"/>
                    <a:pt x="188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Rectangle 50"/>
            <p:cNvSpPr>
              <a:spLocks noChangeArrowheads="1"/>
            </p:cNvSpPr>
            <p:nvPr/>
          </p:nvSpPr>
          <p:spPr bwMode="auto">
            <a:xfrm>
              <a:off x="6573774" y="1422659"/>
              <a:ext cx="114933" cy="10656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Rectangle 51"/>
            <p:cNvSpPr>
              <a:spLocks noChangeArrowheads="1"/>
            </p:cNvSpPr>
            <p:nvPr/>
          </p:nvSpPr>
          <p:spPr bwMode="auto">
            <a:xfrm>
              <a:off x="6591280" y="1456911"/>
              <a:ext cx="113411" cy="10656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Rectangle 52"/>
            <p:cNvSpPr>
              <a:spLocks noChangeArrowheads="1"/>
            </p:cNvSpPr>
            <p:nvPr/>
          </p:nvSpPr>
          <p:spPr bwMode="auto">
            <a:xfrm>
              <a:off x="6567685" y="1491163"/>
              <a:ext cx="115694" cy="10656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Freeform 53"/>
            <p:cNvSpPr>
              <a:spLocks noEditPoints="1"/>
            </p:cNvSpPr>
            <p:nvPr/>
          </p:nvSpPr>
          <p:spPr bwMode="auto">
            <a:xfrm>
              <a:off x="6386532" y="1417331"/>
              <a:ext cx="184958" cy="320442"/>
            </a:xfrm>
            <a:custGeom>
              <a:avLst/>
              <a:gdLst>
                <a:gd name="T0" fmla="*/ 35 w 103"/>
                <a:gd name="T1" fmla="*/ 178 h 178"/>
                <a:gd name="T2" fmla="*/ 38 w 103"/>
                <a:gd name="T3" fmla="*/ 175 h 178"/>
                <a:gd name="T4" fmla="*/ 32 w 103"/>
                <a:gd name="T5" fmla="*/ 137 h 178"/>
                <a:gd name="T6" fmla="*/ 51 w 103"/>
                <a:gd name="T7" fmla="*/ 148 h 178"/>
                <a:gd name="T8" fmla="*/ 54 w 103"/>
                <a:gd name="T9" fmla="*/ 178 h 178"/>
                <a:gd name="T10" fmla="*/ 86 w 103"/>
                <a:gd name="T11" fmla="*/ 178 h 178"/>
                <a:gd name="T12" fmla="*/ 89 w 103"/>
                <a:gd name="T13" fmla="*/ 174 h 178"/>
                <a:gd name="T14" fmla="*/ 81 w 103"/>
                <a:gd name="T15" fmla="*/ 135 h 178"/>
                <a:gd name="T16" fmla="*/ 66 w 103"/>
                <a:gd name="T17" fmla="*/ 108 h 178"/>
                <a:gd name="T18" fmla="*/ 95 w 103"/>
                <a:gd name="T19" fmla="*/ 28 h 178"/>
                <a:gd name="T20" fmla="*/ 87 w 103"/>
                <a:gd name="T21" fmla="*/ 9 h 178"/>
                <a:gd name="T22" fmla="*/ 61 w 103"/>
                <a:gd name="T23" fmla="*/ 23 h 178"/>
                <a:gd name="T24" fmla="*/ 47 w 103"/>
                <a:gd name="T25" fmla="*/ 0 h 178"/>
                <a:gd name="T26" fmla="*/ 35 w 103"/>
                <a:gd name="T27" fmla="*/ 25 h 178"/>
                <a:gd name="T28" fmla="*/ 14 w 103"/>
                <a:gd name="T29" fmla="*/ 40 h 178"/>
                <a:gd name="T30" fmla="*/ 12 w 103"/>
                <a:gd name="T31" fmla="*/ 82 h 178"/>
                <a:gd name="T32" fmla="*/ 25 w 103"/>
                <a:gd name="T33" fmla="*/ 76 h 178"/>
                <a:gd name="T34" fmla="*/ 28 w 103"/>
                <a:gd name="T35" fmla="*/ 111 h 178"/>
                <a:gd name="T36" fmla="*/ 3 w 103"/>
                <a:gd name="T37" fmla="*/ 124 h 178"/>
                <a:gd name="T38" fmla="*/ 0 w 103"/>
                <a:gd name="T39" fmla="*/ 148 h 178"/>
                <a:gd name="T40" fmla="*/ 3 w 103"/>
                <a:gd name="T41" fmla="*/ 178 h 178"/>
                <a:gd name="T42" fmla="*/ 83 w 103"/>
                <a:gd name="T43" fmla="*/ 171 h 178"/>
                <a:gd name="T44" fmla="*/ 57 w 103"/>
                <a:gd name="T45" fmla="*/ 148 h 178"/>
                <a:gd name="T46" fmla="*/ 74 w 103"/>
                <a:gd name="T47" fmla="*/ 140 h 178"/>
                <a:gd name="T48" fmla="*/ 83 w 103"/>
                <a:gd name="T49" fmla="*/ 171 h 178"/>
                <a:gd name="T50" fmla="*/ 70 w 103"/>
                <a:gd name="T51" fmla="*/ 133 h 178"/>
                <a:gd name="T52" fmla="*/ 70 w 103"/>
                <a:gd name="T53" fmla="*/ 114 h 178"/>
                <a:gd name="T54" fmla="*/ 38 w 103"/>
                <a:gd name="T55" fmla="*/ 16 h 178"/>
                <a:gd name="T56" fmla="*/ 57 w 103"/>
                <a:gd name="T57" fmla="*/ 16 h 178"/>
                <a:gd name="T58" fmla="*/ 38 w 103"/>
                <a:gd name="T59" fmla="*/ 16 h 178"/>
                <a:gd name="T60" fmla="*/ 14 w 103"/>
                <a:gd name="T61" fmla="*/ 76 h 178"/>
                <a:gd name="T62" fmla="*/ 12 w 103"/>
                <a:gd name="T63" fmla="*/ 71 h 178"/>
                <a:gd name="T64" fmla="*/ 34 w 103"/>
                <a:gd name="T65" fmla="*/ 32 h 178"/>
                <a:gd name="T66" fmla="*/ 58 w 103"/>
                <a:gd name="T67" fmla="*/ 31 h 178"/>
                <a:gd name="T68" fmla="*/ 95 w 103"/>
                <a:gd name="T69" fmla="*/ 17 h 178"/>
                <a:gd name="T70" fmla="*/ 93 w 103"/>
                <a:gd name="T71" fmla="*/ 22 h 178"/>
                <a:gd name="T72" fmla="*/ 60 w 103"/>
                <a:gd name="T73" fmla="*/ 41 h 178"/>
                <a:gd name="T74" fmla="*/ 55 w 103"/>
                <a:gd name="T75" fmla="*/ 130 h 178"/>
                <a:gd name="T76" fmla="*/ 50 w 103"/>
                <a:gd name="T77" fmla="*/ 76 h 178"/>
                <a:gd name="T78" fmla="*/ 44 w 103"/>
                <a:gd name="T79" fmla="*/ 130 h 178"/>
                <a:gd name="T80" fmla="*/ 35 w 103"/>
                <a:gd name="T81" fmla="*/ 124 h 178"/>
                <a:gd name="T82" fmla="*/ 35 w 103"/>
                <a:gd name="T83" fmla="*/ 44 h 178"/>
                <a:gd name="T84" fmla="*/ 28 w 103"/>
                <a:gd name="T85" fmla="*/ 44 h 178"/>
                <a:gd name="T86" fmla="*/ 19 w 103"/>
                <a:gd name="T87" fmla="*/ 114 h 178"/>
                <a:gd name="T88" fmla="*/ 19 w 103"/>
                <a:gd name="T89" fmla="*/ 133 h 178"/>
                <a:gd name="T90" fmla="*/ 19 w 103"/>
                <a:gd name="T91" fmla="*/ 114 h 178"/>
                <a:gd name="T92" fmla="*/ 15 w 103"/>
                <a:gd name="T93" fmla="*/ 140 h 178"/>
                <a:gd name="T94" fmla="*/ 32 w 103"/>
                <a:gd name="T95" fmla="*/ 148 h 178"/>
                <a:gd name="T96" fmla="*/ 6 w 103"/>
                <a:gd name="T97" fmla="*/ 172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3" h="178">
                  <a:moveTo>
                    <a:pt x="3" y="178"/>
                  </a:moveTo>
                  <a:cubicBezTo>
                    <a:pt x="35" y="178"/>
                    <a:pt x="35" y="178"/>
                    <a:pt x="35" y="178"/>
                  </a:cubicBezTo>
                  <a:cubicBezTo>
                    <a:pt x="37" y="178"/>
                    <a:pt x="38" y="176"/>
                    <a:pt x="38" y="175"/>
                  </a:cubicBezTo>
                  <a:cubicBezTo>
                    <a:pt x="38" y="175"/>
                    <a:pt x="38" y="175"/>
                    <a:pt x="38" y="175"/>
                  </a:cubicBezTo>
                  <a:cubicBezTo>
                    <a:pt x="38" y="148"/>
                    <a:pt x="38" y="148"/>
                    <a:pt x="38" y="148"/>
                  </a:cubicBezTo>
                  <a:cubicBezTo>
                    <a:pt x="38" y="143"/>
                    <a:pt x="36" y="139"/>
                    <a:pt x="32" y="137"/>
                  </a:cubicBezTo>
                  <a:cubicBezTo>
                    <a:pt x="56" y="136"/>
                    <a:pt x="56" y="136"/>
                    <a:pt x="56" y="136"/>
                  </a:cubicBezTo>
                  <a:cubicBezTo>
                    <a:pt x="53" y="139"/>
                    <a:pt x="51" y="143"/>
                    <a:pt x="51" y="148"/>
                  </a:cubicBezTo>
                  <a:cubicBezTo>
                    <a:pt x="51" y="175"/>
                    <a:pt x="51" y="175"/>
                    <a:pt x="51" y="175"/>
                  </a:cubicBezTo>
                  <a:cubicBezTo>
                    <a:pt x="51" y="176"/>
                    <a:pt x="52" y="178"/>
                    <a:pt x="54" y="178"/>
                  </a:cubicBezTo>
                  <a:cubicBezTo>
                    <a:pt x="54" y="178"/>
                    <a:pt x="54" y="178"/>
                    <a:pt x="54" y="178"/>
                  </a:cubicBezTo>
                  <a:cubicBezTo>
                    <a:pt x="86" y="178"/>
                    <a:pt x="86" y="178"/>
                    <a:pt x="86" y="178"/>
                  </a:cubicBezTo>
                  <a:cubicBezTo>
                    <a:pt x="87" y="178"/>
                    <a:pt x="89" y="176"/>
                    <a:pt x="89" y="174"/>
                  </a:cubicBezTo>
                  <a:cubicBezTo>
                    <a:pt x="89" y="174"/>
                    <a:pt x="89" y="174"/>
                    <a:pt x="89" y="174"/>
                  </a:cubicBezTo>
                  <a:cubicBezTo>
                    <a:pt x="89" y="148"/>
                    <a:pt x="89" y="148"/>
                    <a:pt x="89" y="148"/>
                  </a:cubicBezTo>
                  <a:cubicBezTo>
                    <a:pt x="89" y="142"/>
                    <a:pt x="86" y="137"/>
                    <a:pt x="81" y="135"/>
                  </a:cubicBezTo>
                  <a:cubicBezTo>
                    <a:pt x="87" y="129"/>
                    <a:pt x="87" y="119"/>
                    <a:pt x="81" y="112"/>
                  </a:cubicBezTo>
                  <a:cubicBezTo>
                    <a:pt x="77" y="109"/>
                    <a:pt x="72" y="107"/>
                    <a:pt x="66" y="108"/>
                  </a:cubicBezTo>
                  <a:cubicBezTo>
                    <a:pt x="66" y="43"/>
                    <a:pt x="66" y="43"/>
                    <a:pt x="66" y="43"/>
                  </a:cubicBezTo>
                  <a:cubicBezTo>
                    <a:pt x="95" y="28"/>
                    <a:pt x="95" y="28"/>
                    <a:pt x="95" y="28"/>
                  </a:cubicBezTo>
                  <a:cubicBezTo>
                    <a:pt x="101" y="26"/>
                    <a:pt x="103" y="20"/>
                    <a:pt x="101" y="14"/>
                  </a:cubicBezTo>
                  <a:cubicBezTo>
                    <a:pt x="99" y="9"/>
                    <a:pt x="93" y="7"/>
                    <a:pt x="87" y="9"/>
                  </a:cubicBezTo>
                  <a:cubicBezTo>
                    <a:pt x="87" y="9"/>
                    <a:pt x="87" y="9"/>
                    <a:pt x="87" y="9"/>
                  </a:cubicBezTo>
                  <a:cubicBezTo>
                    <a:pt x="61" y="23"/>
                    <a:pt x="61" y="23"/>
                    <a:pt x="61" y="23"/>
                  </a:cubicBezTo>
                  <a:cubicBezTo>
                    <a:pt x="62" y="20"/>
                    <a:pt x="63" y="18"/>
                    <a:pt x="63" y="16"/>
                  </a:cubicBezTo>
                  <a:cubicBezTo>
                    <a:pt x="63" y="7"/>
                    <a:pt x="56" y="0"/>
                    <a:pt x="47" y="0"/>
                  </a:cubicBezTo>
                  <a:cubicBezTo>
                    <a:pt x="38" y="0"/>
                    <a:pt x="31" y="7"/>
                    <a:pt x="31" y="16"/>
                  </a:cubicBezTo>
                  <a:cubicBezTo>
                    <a:pt x="31" y="19"/>
                    <a:pt x="32" y="23"/>
                    <a:pt x="35" y="25"/>
                  </a:cubicBezTo>
                  <a:cubicBezTo>
                    <a:pt x="34" y="25"/>
                    <a:pt x="34" y="25"/>
                    <a:pt x="34" y="25"/>
                  </a:cubicBezTo>
                  <a:cubicBezTo>
                    <a:pt x="25" y="25"/>
                    <a:pt x="17" y="31"/>
                    <a:pt x="14" y="40"/>
                  </a:cubicBezTo>
                  <a:cubicBezTo>
                    <a:pt x="6" y="69"/>
                    <a:pt x="6" y="69"/>
                    <a:pt x="6" y="69"/>
                  </a:cubicBezTo>
                  <a:cubicBezTo>
                    <a:pt x="4" y="74"/>
                    <a:pt x="6" y="80"/>
                    <a:pt x="12" y="82"/>
                  </a:cubicBezTo>
                  <a:cubicBezTo>
                    <a:pt x="14" y="83"/>
                    <a:pt x="17" y="83"/>
                    <a:pt x="19" y="82"/>
                  </a:cubicBezTo>
                  <a:cubicBezTo>
                    <a:pt x="22" y="81"/>
                    <a:pt x="24" y="79"/>
                    <a:pt x="25" y="76"/>
                  </a:cubicBezTo>
                  <a:cubicBezTo>
                    <a:pt x="28" y="65"/>
                    <a:pt x="28" y="65"/>
                    <a:pt x="28" y="65"/>
                  </a:cubicBezTo>
                  <a:cubicBezTo>
                    <a:pt x="28" y="111"/>
                    <a:pt x="28" y="111"/>
                    <a:pt x="28" y="111"/>
                  </a:cubicBezTo>
                  <a:cubicBezTo>
                    <a:pt x="26" y="109"/>
                    <a:pt x="22" y="108"/>
                    <a:pt x="19" y="108"/>
                  </a:cubicBezTo>
                  <a:cubicBezTo>
                    <a:pt x="10" y="108"/>
                    <a:pt x="3" y="115"/>
                    <a:pt x="3" y="124"/>
                  </a:cubicBezTo>
                  <a:cubicBezTo>
                    <a:pt x="3" y="128"/>
                    <a:pt x="5" y="132"/>
                    <a:pt x="8" y="135"/>
                  </a:cubicBezTo>
                  <a:cubicBezTo>
                    <a:pt x="3" y="138"/>
                    <a:pt x="0" y="143"/>
                    <a:pt x="0" y="148"/>
                  </a:cubicBezTo>
                  <a:cubicBezTo>
                    <a:pt x="0" y="175"/>
                    <a:pt x="0" y="175"/>
                    <a:pt x="0" y="175"/>
                  </a:cubicBezTo>
                  <a:cubicBezTo>
                    <a:pt x="0" y="176"/>
                    <a:pt x="1" y="178"/>
                    <a:pt x="3" y="178"/>
                  </a:cubicBezTo>
                  <a:cubicBezTo>
                    <a:pt x="3" y="178"/>
                    <a:pt x="3" y="178"/>
                    <a:pt x="3" y="178"/>
                  </a:cubicBezTo>
                  <a:close/>
                  <a:moveTo>
                    <a:pt x="83" y="171"/>
                  </a:moveTo>
                  <a:cubicBezTo>
                    <a:pt x="57" y="171"/>
                    <a:pt x="57" y="171"/>
                    <a:pt x="57" y="171"/>
                  </a:cubicBezTo>
                  <a:cubicBezTo>
                    <a:pt x="57" y="148"/>
                    <a:pt x="57" y="148"/>
                    <a:pt x="57" y="148"/>
                  </a:cubicBezTo>
                  <a:cubicBezTo>
                    <a:pt x="57" y="143"/>
                    <a:pt x="61" y="140"/>
                    <a:pt x="65" y="140"/>
                  </a:cubicBezTo>
                  <a:cubicBezTo>
                    <a:pt x="74" y="140"/>
                    <a:pt x="74" y="140"/>
                    <a:pt x="74" y="140"/>
                  </a:cubicBezTo>
                  <a:cubicBezTo>
                    <a:pt x="79" y="140"/>
                    <a:pt x="82" y="143"/>
                    <a:pt x="82" y="148"/>
                  </a:cubicBezTo>
                  <a:lnTo>
                    <a:pt x="83" y="171"/>
                  </a:lnTo>
                  <a:close/>
                  <a:moveTo>
                    <a:pt x="79" y="124"/>
                  </a:moveTo>
                  <a:cubicBezTo>
                    <a:pt x="79" y="129"/>
                    <a:pt x="75" y="133"/>
                    <a:pt x="70" y="133"/>
                  </a:cubicBezTo>
                  <a:cubicBezTo>
                    <a:pt x="64" y="133"/>
                    <a:pt x="60" y="129"/>
                    <a:pt x="60" y="124"/>
                  </a:cubicBezTo>
                  <a:cubicBezTo>
                    <a:pt x="60" y="118"/>
                    <a:pt x="64" y="114"/>
                    <a:pt x="70" y="114"/>
                  </a:cubicBezTo>
                  <a:cubicBezTo>
                    <a:pt x="75" y="114"/>
                    <a:pt x="79" y="118"/>
                    <a:pt x="79" y="124"/>
                  </a:cubicBezTo>
                  <a:close/>
                  <a:moveTo>
                    <a:pt x="38" y="16"/>
                  </a:moveTo>
                  <a:cubicBezTo>
                    <a:pt x="38" y="11"/>
                    <a:pt x="42" y="6"/>
                    <a:pt x="47" y="6"/>
                  </a:cubicBezTo>
                  <a:cubicBezTo>
                    <a:pt x="52" y="6"/>
                    <a:pt x="57" y="11"/>
                    <a:pt x="57" y="16"/>
                  </a:cubicBezTo>
                  <a:cubicBezTo>
                    <a:pt x="57" y="21"/>
                    <a:pt x="52" y="25"/>
                    <a:pt x="47" y="25"/>
                  </a:cubicBezTo>
                  <a:cubicBezTo>
                    <a:pt x="42" y="25"/>
                    <a:pt x="38" y="21"/>
                    <a:pt x="38" y="16"/>
                  </a:cubicBezTo>
                  <a:close/>
                  <a:moveTo>
                    <a:pt x="19" y="74"/>
                  </a:moveTo>
                  <a:cubicBezTo>
                    <a:pt x="18" y="76"/>
                    <a:pt x="16" y="77"/>
                    <a:pt x="14" y="76"/>
                  </a:cubicBezTo>
                  <a:cubicBezTo>
                    <a:pt x="14" y="76"/>
                    <a:pt x="14" y="76"/>
                    <a:pt x="14" y="76"/>
                  </a:cubicBezTo>
                  <a:cubicBezTo>
                    <a:pt x="12" y="75"/>
                    <a:pt x="11" y="73"/>
                    <a:pt x="12" y="71"/>
                  </a:cubicBezTo>
                  <a:cubicBezTo>
                    <a:pt x="20" y="42"/>
                    <a:pt x="20" y="42"/>
                    <a:pt x="20" y="42"/>
                  </a:cubicBezTo>
                  <a:cubicBezTo>
                    <a:pt x="22" y="36"/>
                    <a:pt x="28" y="32"/>
                    <a:pt x="34" y="32"/>
                  </a:cubicBezTo>
                  <a:cubicBezTo>
                    <a:pt x="57" y="32"/>
                    <a:pt x="57" y="32"/>
                    <a:pt x="57" y="32"/>
                  </a:cubicBezTo>
                  <a:cubicBezTo>
                    <a:pt x="57" y="32"/>
                    <a:pt x="58" y="32"/>
                    <a:pt x="58" y="31"/>
                  </a:cubicBezTo>
                  <a:cubicBezTo>
                    <a:pt x="90" y="15"/>
                    <a:pt x="90" y="15"/>
                    <a:pt x="90" y="15"/>
                  </a:cubicBezTo>
                  <a:cubicBezTo>
                    <a:pt x="92" y="14"/>
                    <a:pt x="94" y="15"/>
                    <a:pt x="95" y="17"/>
                  </a:cubicBezTo>
                  <a:cubicBezTo>
                    <a:pt x="95" y="18"/>
                    <a:pt x="95" y="19"/>
                    <a:pt x="95" y="20"/>
                  </a:cubicBezTo>
                  <a:cubicBezTo>
                    <a:pt x="95" y="21"/>
                    <a:pt x="94" y="22"/>
                    <a:pt x="93" y="22"/>
                  </a:cubicBezTo>
                  <a:cubicBezTo>
                    <a:pt x="62" y="38"/>
                    <a:pt x="62" y="38"/>
                    <a:pt x="62" y="38"/>
                  </a:cubicBezTo>
                  <a:cubicBezTo>
                    <a:pt x="61" y="39"/>
                    <a:pt x="60" y="40"/>
                    <a:pt x="60" y="41"/>
                  </a:cubicBezTo>
                  <a:cubicBezTo>
                    <a:pt x="60" y="111"/>
                    <a:pt x="60" y="111"/>
                    <a:pt x="60" y="111"/>
                  </a:cubicBezTo>
                  <a:cubicBezTo>
                    <a:pt x="54" y="115"/>
                    <a:pt x="52" y="123"/>
                    <a:pt x="55" y="130"/>
                  </a:cubicBezTo>
                  <a:cubicBezTo>
                    <a:pt x="51" y="130"/>
                    <a:pt x="51" y="130"/>
                    <a:pt x="51" y="130"/>
                  </a:cubicBezTo>
                  <a:cubicBezTo>
                    <a:pt x="50" y="76"/>
                    <a:pt x="50" y="76"/>
                    <a:pt x="50" y="76"/>
                  </a:cubicBezTo>
                  <a:cubicBezTo>
                    <a:pt x="44" y="76"/>
                    <a:pt x="44" y="76"/>
                    <a:pt x="44" y="76"/>
                  </a:cubicBezTo>
                  <a:cubicBezTo>
                    <a:pt x="44" y="130"/>
                    <a:pt x="44" y="130"/>
                    <a:pt x="44" y="130"/>
                  </a:cubicBezTo>
                  <a:cubicBezTo>
                    <a:pt x="33" y="130"/>
                    <a:pt x="33" y="130"/>
                    <a:pt x="33" y="130"/>
                  </a:cubicBezTo>
                  <a:cubicBezTo>
                    <a:pt x="34" y="128"/>
                    <a:pt x="35" y="126"/>
                    <a:pt x="35" y="124"/>
                  </a:cubicBezTo>
                  <a:cubicBezTo>
                    <a:pt x="35" y="124"/>
                    <a:pt x="35" y="124"/>
                    <a:pt x="35" y="124"/>
                  </a:cubicBezTo>
                  <a:cubicBezTo>
                    <a:pt x="35" y="44"/>
                    <a:pt x="35" y="44"/>
                    <a:pt x="35" y="44"/>
                  </a:cubicBezTo>
                  <a:cubicBezTo>
                    <a:pt x="35" y="43"/>
                    <a:pt x="33" y="41"/>
                    <a:pt x="31" y="41"/>
                  </a:cubicBezTo>
                  <a:cubicBezTo>
                    <a:pt x="30" y="41"/>
                    <a:pt x="29" y="42"/>
                    <a:pt x="28" y="44"/>
                  </a:cubicBezTo>
                  <a:lnTo>
                    <a:pt x="19" y="74"/>
                  </a:lnTo>
                  <a:close/>
                  <a:moveTo>
                    <a:pt x="19" y="114"/>
                  </a:moveTo>
                  <a:cubicBezTo>
                    <a:pt x="24" y="114"/>
                    <a:pt x="28" y="118"/>
                    <a:pt x="28" y="124"/>
                  </a:cubicBezTo>
                  <a:cubicBezTo>
                    <a:pt x="28" y="129"/>
                    <a:pt x="24" y="133"/>
                    <a:pt x="19" y="133"/>
                  </a:cubicBezTo>
                  <a:cubicBezTo>
                    <a:pt x="14" y="133"/>
                    <a:pt x="9" y="129"/>
                    <a:pt x="9" y="124"/>
                  </a:cubicBezTo>
                  <a:cubicBezTo>
                    <a:pt x="9" y="119"/>
                    <a:pt x="14" y="114"/>
                    <a:pt x="19" y="114"/>
                  </a:cubicBezTo>
                  <a:close/>
                  <a:moveTo>
                    <a:pt x="6" y="148"/>
                  </a:moveTo>
                  <a:cubicBezTo>
                    <a:pt x="6" y="143"/>
                    <a:pt x="10" y="140"/>
                    <a:pt x="15" y="140"/>
                  </a:cubicBezTo>
                  <a:cubicBezTo>
                    <a:pt x="23" y="140"/>
                    <a:pt x="23" y="140"/>
                    <a:pt x="23" y="140"/>
                  </a:cubicBezTo>
                  <a:cubicBezTo>
                    <a:pt x="28" y="140"/>
                    <a:pt x="32" y="143"/>
                    <a:pt x="32" y="148"/>
                  </a:cubicBezTo>
                  <a:cubicBezTo>
                    <a:pt x="32" y="171"/>
                    <a:pt x="32" y="171"/>
                    <a:pt x="32" y="171"/>
                  </a:cubicBezTo>
                  <a:cubicBezTo>
                    <a:pt x="6" y="172"/>
                    <a:pt x="6" y="172"/>
                    <a:pt x="6" y="172"/>
                  </a:cubicBezTo>
                  <a:lnTo>
                    <a:pt x="6" y="14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Freeform 54"/>
            <p:cNvSpPr>
              <a:spLocks noEditPoints="1"/>
            </p:cNvSpPr>
            <p:nvPr/>
          </p:nvSpPr>
          <p:spPr bwMode="auto">
            <a:xfrm>
              <a:off x="6569968" y="1608379"/>
              <a:ext cx="68503" cy="129395"/>
            </a:xfrm>
            <a:custGeom>
              <a:avLst/>
              <a:gdLst>
                <a:gd name="T0" fmla="*/ 0 w 38"/>
                <a:gd name="T1" fmla="*/ 42 h 72"/>
                <a:gd name="T2" fmla="*/ 0 w 38"/>
                <a:gd name="T3" fmla="*/ 68 h 72"/>
                <a:gd name="T4" fmla="*/ 3 w 38"/>
                <a:gd name="T5" fmla="*/ 72 h 72"/>
                <a:gd name="T6" fmla="*/ 3 w 38"/>
                <a:gd name="T7" fmla="*/ 72 h 72"/>
                <a:gd name="T8" fmla="*/ 35 w 38"/>
                <a:gd name="T9" fmla="*/ 71 h 72"/>
                <a:gd name="T10" fmla="*/ 38 w 38"/>
                <a:gd name="T11" fmla="*/ 68 h 72"/>
                <a:gd name="T12" fmla="*/ 38 w 38"/>
                <a:gd name="T13" fmla="*/ 68 h 72"/>
                <a:gd name="T14" fmla="*/ 38 w 38"/>
                <a:gd name="T15" fmla="*/ 42 h 72"/>
                <a:gd name="T16" fmla="*/ 30 w 38"/>
                <a:gd name="T17" fmla="*/ 29 h 72"/>
                <a:gd name="T18" fmla="*/ 30 w 38"/>
                <a:gd name="T19" fmla="*/ 6 h 72"/>
                <a:gd name="T20" fmla="*/ 7 w 38"/>
                <a:gd name="T21" fmla="*/ 6 h 72"/>
                <a:gd name="T22" fmla="*/ 7 w 38"/>
                <a:gd name="T23" fmla="*/ 28 h 72"/>
                <a:gd name="T24" fmla="*/ 7 w 38"/>
                <a:gd name="T25" fmla="*/ 29 h 72"/>
                <a:gd name="T26" fmla="*/ 0 w 38"/>
                <a:gd name="T27" fmla="*/ 42 h 72"/>
                <a:gd name="T28" fmla="*/ 18 w 38"/>
                <a:gd name="T29" fmla="*/ 8 h 72"/>
                <a:gd name="T30" fmla="*/ 28 w 38"/>
                <a:gd name="T31" fmla="*/ 17 h 72"/>
                <a:gd name="T32" fmla="*/ 19 w 38"/>
                <a:gd name="T33" fmla="*/ 27 h 72"/>
                <a:gd name="T34" fmla="*/ 9 w 38"/>
                <a:gd name="T35" fmla="*/ 17 h 72"/>
                <a:gd name="T36" fmla="*/ 18 w 38"/>
                <a:gd name="T37" fmla="*/ 8 h 72"/>
                <a:gd name="T38" fmla="*/ 6 w 38"/>
                <a:gd name="T39" fmla="*/ 42 h 72"/>
                <a:gd name="T40" fmla="*/ 14 w 38"/>
                <a:gd name="T41" fmla="*/ 33 h 72"/>
                <a:gd name="T42" fmla="*/ 23 w 38"/>
                <a:gd name="T43" fmla="*/ 33 h 72"/>
                <a:gd name="T44" fmla="*/ 31 w 38"/>
                <a:gd name="T45" fmla="*/ 42 h 72"/>
                <a:gd name="T46" fmla="*/ 31 w 38"/>
                <a:gd name="T47" fmla="*/ 65 h 72"/>
                <a:gd name="T48" fmla="*/ 6 w 38"/>
                <a:gd name="T49" fmla="*/ 65 h 72"/>
                <a:gd name="T50" fmla="*/ 6 w 38"/>
                <a:gd name="T51" fmla="*/ 42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72">
                  <a:moveTo>
                    <a:pt x="0" y="42"/>
                  </a:moveTo>
                  <a:cubicBezTo>
                    <a:pt x="0" y="68"/>
                    <a:pt x="0" y="68"/>
                    <a:pt x="0" y="68"/>
                  </a:cubicBezTo>
                  <a:cubicBezTo>
                    <a:pt x="0" y="70"/>
                    <a:pt x="1" y="72"/>
                    <a:pt x="3" y="72"/>
                  </a:cubicBezTo>
                  <a:cubicBezTo>
                    <a:pt x="3" y="72"/>
                    <a:pt x="3" y="72"/>
                    <a:pt x="3" y="72"/>
                  </a:cubicBezTo>
                  <a:cubicBezTo>
                    <a:pt x="35" y="71"/>
                    <a:pt x="35" y="71"/>
                    <a:pt x="35" y="71"/>
                  </a:cubicBezTo>
                  <a:cubicBezTo>
                    <a:pt x="36" y="71"/>
                    <a:pt x="38" y="70"/>
                    <a:pt x="38" y="68"/>
                  </a:cubicBezTo>
                  <a:cubicBezTo>
                    <a:pt x="38" y="68"/>
                    <a:pt x="38" y="68"/>
                    <a:pt x="38" y="68"/>
                  </a:cubicBezTo>
                  <a:cubicBezTo>
                    <a:pt x="38" y="42"/>
                    <a:pt x="38" y="42"/>
                    <a:pt x="38" y="42"/>
                  </a:cubicBezTo>
                  <a:cubicBezTo>
                    <a:pt x="38" y="36"/>
                    <a:pt x="34" y="31"/>
                    <a:pt x="30" y="29"/>
                  </a:cubicBezTo>
                  <a:cubicBezTo>
                    <a:pt x="36" y="23"/>
                    <a:pt x="36" y="13"/>
                    <a:pt x="30" y="6"/>
                  </a:cubicBezTo>
                  <a:cubicBezTo>
                    <a:pt x="24" y="0"/>
                    <a:pt x="14" y="0"/>
                    <a:pt x="7" y="6"/>
                  </a:cubicBezTo>
                  <a:cubicBezTo>
                    <a:pt x="1" y="12"/>
                    <a:pt x="1" y="22"/>
                    <a:pt x="7" y="28"/>
                  </a:cubicBezTo>
                  <a:cubicBezTo>
                    <a:pt x="7" y="29"/>
                    <a:pt x="7" y="29"/>
                    <a:pt x="7" y="29"/>
                  </a:cubicBezTo>
                  <a:cubicBezTo>
                    <a:pt x="3" y="31"/>
                    <a:pt x="0" y="36"/>
                    <a:pt x="0" y="42"/>
                  </a:cubicBezTo>
                  <a:close/>
                  <a:moveTo>
                    <a:pt x="18" y="8"/>
                  </a:moveTo>
                  <a:cubicBezTo>
                    <a:pt x="24" y="8"/>
                    <a:pt x="28" y="12"/>
                    <a:pt x="28" y="17"/>
                  </a:cubicBezTo>
                  <a:cubicBezTo>
                    <a:pt x="28" y="23"/>
                    <a:pt x="24" y="27"/>
                    <a:pt x="19" y="27"/>
                  </a:cubicBezTo>
                  <a:cubicBezTo>
                    <a:pt x="13" y="27"/>
                    <a:pt x="9" y="23"/>
                    <a:pt x="9" y="17"/>
                  </a:cubicBezTo>
                  <a:cubicBezTo>
                    <a:pt x="9" y="12"/>
                    <a:pt x="13" y="8"/>
                    <a:pt x="18" y="8"/>
                  </a:cubicBezTo>
                  <a:close/>
                  <a:moveTo>
                    <a:pt x="6" y="42"/>
                  </a:moveTo>
                  <a:cubicBezTo>
                    <a:pt x="6" y="37"/>
                    <a:pt x="10" y="33"/>
                    <a:pt x="14" y="33"/>
                  </a:cubicBezTo>
                  <a:cubicBezTo>
                    <a:pt x="23" y="33"/>
                    <a:pt x="23" y="33"/>
                    <a:pt x="23" y="33"/>
                  </a:cubicBezTo>
                  <a:cubicBezTo>
                    <a:pt x="28" y="33"/>
                    <a:pt x="31" y="37"/>
                    <a:pt x="31" y="42"/>
                  </a:cubicBezTo>
                  <a:cubicBezTo>
                    <a:pt x="31" y="65"/>
                    <a:pt x="31" y="65"/>
                    <a:pt x="31" y="65"/>
                  </a:cubicBezTo>
                  <a:cubicBezTo>
                    <a:pt x="6" y="65"/>
                    <a:pt x="6" y="65"/>
                    <a:pt x="6" y="65"/>
                  </a:cubicBezTo>
                  <a:lnTo>
                    <a:pt x="6" y="4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Freeform 55"/>
            <p:cNvSpPr>
              <a:spLocks noEditPoints="1"/>
            </p:cNvSpPr>
            <p:nvPr/>
          </p:nvSpPr>
          <p:spPr bwMode="auto">
            <a:xfrm>
              <a:off x="6659783" y="1608379"/>
              <a:ext cx="68503" cy="127872"/>
            </a:xfrm>
            <a:custGeom>
              <a:avLst/>
              <a:gdLst>
                <a:gd name="T0" fmla="*/ 30 w 38"/>
                <a:gd name="T1" fmla="*/ 29 h 71"/>
                <a:gd name="T2" fmla="*/ 31 w 38"/>
                <a:gd name="T3" fmla="*/ 6 h 71"/>
                <a:gd name="T4" fmla="*/ 8 w 38"/>
                <a:gd name="T5" fmla="*/ 6 h 71"/>
                <a:gd name="T6" fmla="*/ 8 w 38"/>
                <a:gd name="T7" fmla="*/ 28 h 71"/>
                <a:gd name="T8" fmla="*/ 8 w 38"/>
                <a:gd name="T9" fmla="*/ 29 h 71"/>
                <a:gd name="T10" fmla="*/ 0 w 38"/>
                <a:gd name="T11" fmla="*/ 42 h 71"/>
                <a:gd name="T12" fmla="*/ 0 w 38"/>
                <a:gd name="T13" fmla="*/ 68 h 71"/>
                <a:gd name="T14" fmla="*/ 4 w 38"/>
                <a:gd name="T15" fmla="*/ 71 h 71"/>
                <a:gd name="T16" fmla="*/ 4 w 38"/>
                <a:gd name="T17" fmla="*/ 71 h 71"/>
                <a:gd name="T18" fmla="*/ 35 w 38"/>
                <a:gd name="T19" fmla="*/ 71 h 71"/>
                <a:gd name="T20" fmla="*/ 38 w 38"/>
                <a:gd name="T21" fmla="*/ 68 h 71"/>
                <a:gd name="T22" fmla="*/ 38 w 38"/>
                <a:gd name="T23" fmla="*/ 68 h 71"/>
                <a:gd name="T24" fmla="*/ 38 w 38"/>
                <a:gd name="T25" fmla="*/ 41 h 71"/>
                <a:gd name="T26" fmla="*/ 30 w 38"/>
                <a:gd name="T27" fmla="*/ 29 h 71"/>
                <a:gd name="T28" fmla="*/ 19 w 38"/>
                <a:gd name="T29" fmla="*/ 8 h 71"/>
                <a:gd name="T30" fmla="*/ 29 w 38"/>
                <a:gd name="T31" fmla="*/ 17 h 71"/>
                <a:gd name="T32" fmla="*/ 19 w 38"/>
                <a:gd name="T33" fmla="*/ 27 h 71"/>
                <a:gd name="T34" fmla="*/ 10 w 38"/>
                <a:gd name="T35" fmla="*/ 17 h 71"/>
                <a:gd name="T36" fmla="*/ 19 w 38"/>
                <a:gd name="T37" fmla="*/ 8 h 71"/>
                <a:gd name="T38" fmla="*/ 32 w 38"/>
                <a:gd name="T39" fmla="*/ 65 h 71"/>
                <a:gd name="T40" fmla="*/ 7 w 38"/>
                <a:gd name="T41" fmla="*/ 65 h 71"/>
                <a:gd name="T42" fmla="*/ 7 w 38"/>
                <a:gd name="T43" fmla="*/ 42 h 71"/>
                <a:gd name="T44" fmla="*/ 15 w 38"/>
                <a:gd name="T45" fmla="*/ 33 h 71"/>
                <a:gd name="T46" fmla="*/ 24 w 38"/>
                <a:gd name="T47" fmla="*/ 33 h 71"/>
                <a:gd name="T48" fmla="*/ 32 w 38"/>
                <a:gd name="T49" fmla="*/ 42 h 71"/>
                <a:gd name="T50" fmla="*/ 32 w 38"/>
                <a:gd name="T51" fmla="*/ 65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38" h="71">
                  <a:moveTo>
                    <a:pt x="30" y="29"/>
                  </a:moveTo>
                  <a:cubicBezTo>
                    <a:pt x="37" y="22"/>
                    <a:pt x="37" y="12"/>
                    <a:pt x="31" y="6"/>
                  </a:cubicBezTo>
                  <a:cubicBezTo>
                    <a:pt x="24" y="0"/>
                    <a:pt x="14" y="0"/>
                    <a:pt x="8" y="6"/>
                  </a:cubicBezTo>
                  <a:cubicBezTo>
                    <a:pt x="2" y="12"/>
                    <a:pt x="2" y="22"/>
                    <a:pt x="8" y="28"/>
                  </a:cubicBezTo>
                  <a:cubicBezTo>
                    <a:pt x="8" y="28"/>
                    <a:pt x="8" y="29"/>
                    <a:pt x="8" y="29"/>
                  </a:cubicBezTo>
                  <a:cubicBezTo>
                    <a:pt x="3" y="31"/>
                    <a:pt x="0" y="36"/>
                    <a:pt x="0" y="42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0" y="70"/>
                    <a:pt x="2" y="71"/>
                    <a:pt x="4" y="71"/>
                  </a:cubicBezTo>
                  <a:cubicBezTo>
                    <a:pt x="4" y="71"/>
                    <a:pt x="4" y="71"/>
                    <a:pt x="4" y="71"/>
                  </a:cubicBezTo>
                  <a:cubicBezTo>
                    <a:pt x="35" y="71"/>
                    <a:pt x="35" y="71"/>
                    <a:pt x="35" y="71"/>
                  </a:cubicBezTo>
                  <a:cubicBezTo>
                    <a:pt x="37" y="71"/>
                    <a:pt x="38" y="70"/>
                    <a:pt x="38" y="68"/>
                  </a:cubicBezTo>
                  <a:cubicBezTo>
                    <a:pt x="38" y="68"/>
                    <a:pt x="38" y="68"/>
                    <a:pt x="38" y="68"/>
                  </a:cubicBezTo>
                  <a:cubicBezTo>
                    <a:pt x="38" y="41"/>
                    <a:pt x="38" y="41"/>
                    <a:pt x="38" y="41"/>
                  </a:cubicBezTo>
                  <a:cubicBezTo>
                    <a:pt x="38" y="36"/>
                    <a:pt x="35" y="31"/>
                    <a:pt x="30" y="29"/>
                  </a:cubicBezTo>
                  <a:close/>
                  <a:moveTo>
                    <a:pt x="19" y="8"/>
                  </a:moveTo>
                  <a:cubicBezTo>
                    <a:pt x="25" y="8"/>
                    <a:pt x="29" y="12"/>
                    <a:pt x="29" y="17"/>
                  </a:cubicBezTo>
                  <a:cubicBezTo>
                    <a:pt x="29" y="22"/>
                    <a:pt x="25" y="27"/>
                    <a:pt x="19" y="27"/>
                  </a:cubicBezTo>
                  <a:cubicBezTo>
                    <a:pt x="14" y="27"/>
                    <a:pt x="10" y="23"/>
                    <a:pt x="10" y="17"/>
                  </a:cubicBezTo>
                  <a:cubicBezTo>
                    <a:pt x="10" y="12"/>
                    <a:pt x="14" y="8"/>
                    <a:pt x="19" y="8"/>
                  </a:cubicBezTo>
                  <a:close/>
                  <a:moveTo>
                    <a:pt x="32" y="65"/>
                  </a:moveTo>
                  <a:cubicBezTo>
                    <a:pt x="7" y="65"/>
                    <a:pt x="7" y="65"/>
                    <a:pt x="7" y="65"/>
                  </a:cubicBezTo>
                  <a:cubicBezTo>
                    <a:pt x="7" y="42"/>
                    <a:pt x="7" y="42"/>
                    <a:pt x="7" y="42"/>
                  </a:cubicBezTo>
                  <a:cubicBezTo>
                    <a:pt x="7" y="37"/>
                    <a:pt x="10" y="33"/>
                    <a:pt x="15" y="33"/>
                  </a:cubicBezTo>
                  <a:cubicBezTo>
                    <a:pt x="24" y="33"/>
                    <a:pt x="24" y="33"/>
                    <a:pt x="24" y="33"/>
                  </a:cubicBezTo>
                  <a:cubicBezTo>
                    <a:pt x="28" y="33"/>
                    <a:pt x="32" y="37"/>
                    <a:pt x="32" y="42"/>
                  </a:cubicBezTo>
                  <a:lnTo>
                    <a:pt x="32" y="6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" name="Freeform 18"/>
          <p:cNvSpPr>
            <a:spLocks/>
          </p:cNvSpPr>
          <p:nvPr/>
        </p:nvSpPr>
        <p:spPr bwMode="auto">
          <a:xfrm>
            <a:off x="1086867" y="3177490"/>
            <a:ext cx="656868" cy="23291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7" name="Rectangle 19"/>
          <p:cNvSpPr>
            <a:spLocks noChangeArrowheads="1"/>
          </p:cNvSpPr>
          <p:nvPr/>
        </p:nvSpPr>
        <p:spPr bwMode="auto">
          <a:xfrm>
            <a:off x="1165344" y="3209307"/>
            <a:ext cx="499914" cy="1692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i="0" u="none" strike="noStrike" cap="none" normalizeH="0" baseline="0" dirty="0" smtClean="0">
                <a:ln>
                  <a:noFill/>
                </a:ln>
                <a:solidFill>
                  <a:schemeClr val="accent1"/>
                </a:solidFill>
                <a:effectLst/>
                <a:latin typeface="+mj-lt"/>
              </a:rPr>
              <a:t>2017</a:t>
            </a:r>
            <a:endParaRPr kumimoji="0" lang="en-US" sz="900" i="0" u="none" strike="noStrike" cap="none" normalizeH="0" baseline="0" dirty="0" smtClean="0">
              <a:ln>
                <a:noFill/>
              </a:ln>
              <a:solidFill>
                <a:schemeClr val="accent1"/>
              </a:solidFill>
              <a:effectLst/>
              <a:latin typeface="+mj-lt"/>
            </a:endParaRPr>
          </a:p>
        </p:txBody>
      </p:sp>
      <p:sp>
        <p:nvSpPr>
          <p:cNvPr id="8" name="Freeform 20"/>
          <p:cNvSpPr>
            <a:spLocks/>
          </p:cNvSpPr>
          <p:nvPr/>
        </p:nvSpPr>
        <p:spPr bwMode="auto">
          <a:xfrm>
            <a:off x="693899" y="3572524"/>
            <a:ext cx="1442804" cy="273251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Freeform 21"/>
          <p:cNvSpPr>
            <a:spLocks/>
          </p:cNvSpPr>
          <p:nvPr/>
        </p:nvSpPr>
        <p:spPr bwMode="auto">
          <a:xfrm flipV="1">
            <a:off x="693899" y="3845775"/>
            <a:ext cx="1442804" cy="751250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837655" y="3941961"/>
            <a:ext cx="1155292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description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70" name="Rectangle 69"/>
          <p:cNvSpPr/>
          <p:nvPr/>
        </p:nvSpPr>
        <p:spPr>
          <a:xfrm>
            <a:off x="779317" y="3624511"/>
            <a:ext cx="1271968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bg1"/>
                </a:solidFill>
              </a:rPr>
              <a:t>Your Text Here </a:t>
            </a:r>
            <a:endParaRPr lang="en-US" sz="1100" b="1" dirty="0">
              <a:solidFill>
                <a:schemeClr val="bg1"/>
              </a:solidFill>
            </a:endParaRPr>
          </a:p>
        </p:txBody>
      </p:sp>
      <p:sp>
        <p:nvSpPr>
          <p:cNvPr id="100" name="Freeform 18"/>
          <p:cNvSpPr>
            <a:spLocks/>
          </p:cNvSpPr>
          <p:nvPr/>
        </p:nvSpPr>
        <p:spPr bwMode="auto">
          <a:xfrm>
            <a:off x="2665217" y="3177490"/>
            <a:ext cx="656868" cy="23291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1" name="Rectangle 19"/>
          <p:cNvSpPr>
            <a:spLocks noChangeArrowheads="1"/>
          </p:cNvSpPr>
          <p:nvPr/>
        </p:nvSpPr>
        <p:spPr bwMode="auto">
          <a:xfrm>
            <a:off x="2743694" y="3209307"/>
            <a:ext cx="499914" cy="1692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i="0" u="none" strike="noStrike" cap="none" normalizeH="0" baseline="0" dirty="0" smtClean="0">
                <a:ln>
                  <a:noFill/>
                </a:ln>
                <a:solidFill>
                  <a:schemeClr val="accent2"/>
                </a:solidFill>
                <a:effectLst/>
                <a:latin typeface="+mj-lt"/>
              </a:rPr>
              <a:t>2018</a:t>
            </a:r>
            <a:endParaRPr kumimoji="0" lang="en-US" sz="900" i="0" u="none" strike="noStrike" cap="none" normalizeH="0" baseline="0" dirty="0" smtClean="0">
              <a:ln>
                <a:noFill/>
              </a:ln>
              <a:solidFill>
                <a:schemeClr val="accent2"/>
              </a:solidFill>
              <a:effectLst/>
              <a:latin typeface="+mj-lt"/>
            </a:endParaRPr>
          </a:p>
        </p:txBody>
      </p:sp>
      <p:sp>
        <p:nvSpPr>
          <p:cNvPr id="102" name="Freeform 20"/>
          <p:cNvSpPr>
            <a:spLocks/>
          </p:cNvSpPr>
          <p:nvPr/>
        </p:nvSpPr>
        <p:spPr bwMode="auto">
          <a:xfrm>
            <a:off x="2272249" y="3572524"/>
            <a:ext cx="1442804" cy="273251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" name="Freeform 21"/>
          <p:cNvSpPr>
            <a:spLocks/>
          </p:cNvSpPr>
          <p:nvPr/>
        </p:nvSpPr>
        <p:spPr bwMode="auto">
          <a:xfrm flipV="1">
            <a:off x="2272249" y="3845775"/>
            <a:ext cx="1442804" cy="751250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4" name="Rectangle 103"/>
          <p:cNvSpPr/>
          <p:nvPr/>
        </p:nvSpPr>
        <p:spPr>
          <a:xfrm>
            <a:off x="2416005" y="3941961"/>
            <a:ext cx="1155292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description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05" name="Rectangle 104"/>
          <p:cNvSpPr/>
          <p:nvPr/>
        </p:nvSpPr>
        <p:spPr>
          <a:xfrm>
            <a:off x="2357667" y="3624511"/>
            <a:ext cx="1271968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bg1"/>
                </a:solidFill>
              </a:rPr>
              <a:t>Your Text Here </a:t>
            </a:r>
            <a:endParaRPr lang="en-US" sz="1100" b="1" dirty="0">
              <a:solidFill>
                <a:schemeClr val="bg1"/>
              </a:solidFill>
            </a:endParaRPr>
          </a:p>
        </p:txBody>
      </p:sp>
      <p:sp>
        <p:nvSpPr>
          <p:cNvPr id="107" name="Freeform 18"/>
          <p:cNvSpPr>
            <a:spLocks/>
          </p:cNvSpPr>
          <p:nvPr/>
        </p:nvSpPr>
        <p:spPr bwMode="auto">
          <a:xfrm>
            <a:off x="4243567" y="3177490"/>
            <a:ext cx="656868" cy="23291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8" name="Rectangle 19"/>
          <p:cNvSpPr>
            <a:spLocks noChangeArrowheads="1"/>
          </p:cNvSpPr>
          <p:nvPr/>
        </p:nvSpPr>
        <p:spPr bwMode="auto">
          <a:xfrm>
            <a:off x="4322044" y="3209307"/>
            <a:ext cx="499914" cy="1692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i="0" u="none" strike="noStrike" cap="none" normalizeH="0" baseline="0" dirty="0" smtClean="0">
                <a:ln>
                  <a:noFill/>
                </a:ln>
                <a:solidFill>
                  <a:schemeClr val="accent3"/>
                </a:solidFill>
                <a:effectLst/>
                <a:latin typeface="+mj-lt"/>
              </a:rPr>
              <a:t>2019</a:t>
            </a:r>
            <a:endParaRPr kumimoji="0" lang="en-US" sz="900" i="0" u="none" strike="noStrike" cap="none" normalizeH="0" baseline="0" dirty="0" smtClean="0">
              <a:ln>
                <a:noFill/>
              </a:ln>
              <a:solidFill>
                <a:schemeClr val="accent3"/>
              </a:solidFill>
              <a:effectLst/>
              <a:latin typeface="+mj-lt"/>
            </a:endParaRPr>
          </a:p>
        </p:txBody>
      </p:sp>
      <p:sp>
        <p:nvSpPr>
          <p:cNvPr id="109" name="Freeform 20"/>
          <p:cNvSpPr>
            <a:spLocks/>
          </p:cNvSpPr>
          <p:nvPr/>
        </p:nvSpPr>
        <p:spPr bwMode="auto">
          <a:xfrm>
            <a:off x="3850599" y="3572524"/>
            <a:ext cx="1442804" cy="273251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0" name="Freeform 21"/>
          <p:cNvSpPr>
            <a:spLocks/>
          </p:cNvSpPr>
          <p:nvPr/>
        </p:nvSpPr>
        <p:spPr bwMode="auto">
          <a:xfrm flipV="1">
            <a:off x="3850599" y="3845775"/>
            <a:ext cx="1442804" cy="751250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1" name="Rectangle 110"/>
          <p:cNvSpPr/>
          <p:nvPr/>
        </p:nvSpPr>
        <p:spPr>
          <a:xfrm>
            <a:off x="3994355" y="3941961"/>
            <a:ext cx="1155292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description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2" name="Rectangle 111"/>
          <p:cNvSpPr/>
          <p:nvPr/>
        </p:nvSpPr>
        <p:spPr>
          <a:xfrm>
            <a:off x="3936017" y="3624511"/>
            <a:ext cx="1271968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bg1"/>
                </a:solidFill>
              </a:rPr>
              <a:t>Your Text Here </a:t>
            </a:r>
            <a:endParaRPr lang="en-US" sz="1100" b="1" dirty="0">
              <a:solidFill>
                <a:schemeClr val="bg1"/>
              </a:solidFill>
            </a:endParaRPr>
          </a:p>
        </p:txBody>
      </p:sp>
      <p:sp>
        <p:nvSpPr>
          <p:cNvPr id="114" name="Freeform 18"/>
          <p:cNvSpPr>
            <a:spLocks/>
          </p:cNvSpPr>
          <p:nvPr/>
        </p:nvSpPr>
        <p:spPr bwMode="auto">
          <a:xfrm>
            <a:off x="5821917" y="3177490"/>
            <a:ext cx="656868" cy="23291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5" name="Rectangle 19"/>
          <p:cNvSpPr>
            <a:spLocks noChangeArrowheads="1"/>
          </p:cNvSpPr>
          <p:nvPr/>
        </p:nvSpPr>
        <p:spPr bwMode="auto">
          <a:xfrm>
            <a:off x="5900394" y="3209307"/>
            <a:ext cx="499914" cy="1692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i="0" u="none" strike="noStrike" cap="none" normalizeH="0" baseline="0" dirty="0" smtClean="0">
                <a:ln>
                  <a:noFill/>
                </a:ln>
                <a:solidFill>
                  <a:schemeClr val="accent4"/>
                </a:solidFill>
                <a:effectLst/>
                <a:latin typeface="+mj-lt"/>
              </a:rPr>
              <a:t>2020</a:t>
            </a:r>
            <a:endParaRPr kumimoji="0" lang="en-US" sz="900" i="0" u="none" strike="noStrike" cap="none" normalizeH="0" baseline="0" dirty="0" smtClean="0">
              <a:ln>
                <a:noFill/>
              </a:ln>
              <a:solidFill>
                <a:schemeClr val="accent4"/>
              </a:solidFill>
              <a:effectLst/>
              <a:latin typeface="+mj-lt"/>
            </a:endParaRPr>
          </a:p>
        </p:txBody>
      </p:sp>
      <p:sp>
        <p:nvSpPr>
          <p:cNvPr id="116" name="Freeform 20"/>
          <p:cNvSpPr>
            <a:spLocks/>
          </p:cNvSpPr>
          <p:nvPr/>
        </p:nvSpPr>
        <p:spPr bwMode="auto">
          <a:xfrm>
            <a:off x="5428949" y="3572524"/>
            <a:ext cx="1442804" cy="273251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7" name="Freeform 21"/>
          <p:cNvSpPr>
            <a:spLocks/>
          </p:cNvSpPr>
          <p:nvPr/>
        </p:nvSpPr>
        <p:spPr bwMode="auto">
          <a:xfrm flipV="1">
            <a:off x="5428949" y="3845775"/>
            <a:ext cx="1442804" cy="751250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8" name="Rectangle 117"/>
          <p:cNvSpPr/>
          <p:nvPr/>
        </p:nvSpPr>
        <p:spPr>
          <a:xfrm>
            <a:off x="5572705" y="3941961"/>
            <a:ext cx="1155292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description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19" name="Rectangle 118"/>
          <p:cNvSpPr/>
          <p:nvPr/>
        </p:nvSpPr>
        <p:spPr>
          <a:xfrm>
            <a:off x="5514367" y="3624511"/>
            <a:ext cx="1271968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bg1"/>
                </a:solidFill>
              </a:rPr>
              <a:t>Your Text Here </a:t>
            </a:r>
            <a:endParaRPr lang="en-US" sz="1100" b="1" dirty="0">
              <a:solidFill>
                <a:schemeClr val="bg1"/>
              </a:solidFill>
            </a:endParaRPr>
          </a:p>
        </p:txBody>
      </p:sp>
      <p:sp>
        <p:nvSpPr>
          <p:cNvPr id="121" name="Freeform 18"/>
          <p:cNvSpPr>
            <a:spLocks/>
          </p:cNvSpPr>
          <p:nvPr/>
        </p:nvSpPr>
        <p:spPr bwMode="auto">
          <a:xfrm>
            <a:off x="7400266" y="3177490"/>
            <a:ext cx="656868" cy="23291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2" name="Rectangle 19"/>
          <p:cNvSpPr>
            <a:spLocks noChangeArrowheads="1"/>
          </p:cNvSpPr>
          <p:nvPr/>
        </p:nvSpPr>
        <p:spPr bwMode="auto">
          <a:xfrm>
            <a:off x="7478743" y="3209307"/>
            <a:ext cx="499914" cy="1692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i="0" u="none" strike="noStrike" cap="none" normalizeH="0" baseline="0" dirty="0" smtClean="0">
                <a:ln>
                  <a:noFill/>
                </a:ln>
                <a:solidFill>
                  <a:schemeClr val="accent5"/>
                </a:solidFill>
                <a:effectLst/>
                <a:latin typeface="+mj-lt"/>
              </a:rPr>
              <a:t>2021</a:t>
            </a:r>
            <a:endParaRPr kumimoji="0" lang="en-US" sz="900" i="0" u="none" strike="noStrike" cap="none" normalizeH="0" baseline="0" dirty="0" smtClean="0">
              <a:ln>
                <a:noFill/>
              </a:ln>
              <a:solidFill>
                <a:schemeClr val="accent5"/>
              </a:solidFill>
              <a:effectLst/>
              <a:latin typeface="+mj-lt"/>
            </a:endParaRPr>
          </a:p>
        </p:txBody>
      </p:sp>
      <p:sp>
        <p:nvSpPr>
          <p:cNvPr id="123" name="Freeform 20"/>
          <p:cNvSpPr>
            <a:spLocks/>
          </p:cNvSpPr>
          <p:nvPr/>
        </p:nvSpPr>
        <p:spPr bwMode="auto">
          <a:xfrm>
            <a:off x="7007298" y="3572524"/>
            <a:ext cx="1442804" cy="273251"/>
          </a:xfrm>
          <a:prstGeom prst="round2SameRect">
            <a:avLst>
              <a:gd name="adj1" fmla="val 28286"/>
              <a:gd name="adj2" fmla="val 0"/>
            </a:avLst>
          </a:pr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4" name="Freeform 21"/>
          <p:cNvSpPr>
            <a:spLocks/>
          </p:cNvSpPr>
          <p:nvPr/>
        </p:nvSpPr>
        <p:spPr bwMode="auto">
          <a:xfrm flipV="1">
            <a:off x="7007298" y="3845775"/>
            <a:ext cx="1442804" cy="751250"/>
          </a:xfrm>
          <a:prstGeom prst="round2SameRect">
            <a:avLst>
              <a:gd name="adj1" fmla="val 7369"/>
              <a:gd name="adj2" fmla="val 0"/>
            </a:avLst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25" name="Rectangle 124"/>
          <p:cNvSpPr/>
          <p:nvPr/>
        </p:nvSpPr>
        <p:spPr>
          <a:xfrm>
            <a:off x="7151054" y="3941961"/>
            <a:ext cx="1155292" cy="5334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</a:t>
            </a:r>
            <a:r>
              <a:rPr lang="en-US" sz="800" dirty="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description</a:t>
            </a:r>
            <a:endParaRPr lang="en-US" sz="8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26" name="Rectangle 125"/>
          <p:cNvSpPr/>
          <p:nvPr/>
        </p:nvSpPr>
        <p:spPr>
          <a:xfrm>
            <a:off x="7092716" y="3624511"/>
            <a:ext cx="1271968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bg1"/>
                </a:solidFill>
              </a:rPr>
              <a:t>Your Text Here </a:t>
            </a:r>
            <a:endParaRPr lang="en-US" sz="11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8161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>
          <a:xfrm>
            <a:off x="387350" y="663575"/>
            <a:ext cx="8369300" cy="174625"/>
          </a:xfrm>
        </p:spPr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7" name="Freeform 5"/>
          <p:cNvSpPr>
            <a:spLocks/>
          </p:cNvSpPr>
          <p:nvPr/>
        </p:nvSpPr>
        <p:spPr bwMode="auto">
          <a:xfrm>
            <a:off x="1150553" y="1737894"/>
            <a:ext cx="1135291" cy="1080874"/>
          </a:xfrm>
          <a:custGeom>
            <a:avLst/>
            <a:gdLst>
              <a:gd name="T0" fmla="*/ 834 w 1669"/>
              <a:gd name="T1" fmla="*/ 1589 h 1589"/>
              <a:gd name="T2" fmla="*/ 0 w 1669"/>
              <a:gd name="T3" fmla="*/ 981 h 1589"/>
              <a:gd name="T4" fmla="*/ 319 w 1669"/>
              <a:gd name="T5" fmla="*/ 0 h 1589"/>
              <a:gd name="T6" fmla="*/ 1349 w 1669"/>
              <a:gd name="T7" fmla="*/ 0 h 1589"/>
              <a:gd name="T8" fmla="*/ 1669 w 1669"/>
              <a:gd name="T9" fmla="*/ 981 h 1589"/>
              <a:gd name="T10" fmla="*/ 834 w 1669"/>
              <a:gd name="T11" fmla="*/ 1589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69" h="1589">
                <a:moveTo>
                  <a:pt x="834" y="1589"/>
                </a:moveTo>
                <a:lnTo>
                  <a:pt x="0" y="981"/>
                </a:lnTo>
                <a:lnTo>
                  <a:pt x="319" y="0"/>
                </a:lnTo>
                <a:lnTo>
                  <a:pt x="1349" y="0"/>
                </a:lnTo>
                <a:lnTo>
                  <a:pt x="1669" y="981"/>
                </a:lnTo>
                <a:lnTo>
                  <a:pt x="834" y="158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8" name="Freeform 6"/>
          <p:cNvSpPr>
            <a:spLocks noEditPoints="1"/>
          </p:cNvSpPr>
          <p:nvPr/>
        </p:nvSpPr>
        <p:spPr bwMode="auto">
          <a:xfrm>
            <a:off x="1094095" y="1689598"/>
            <a:ext cx="1247527" cy="1188348"/>
          </a:xfrm>
          <a:custGeom>
            <a:avLst/>
            <a:gdLst>
              <a:gd name="T0" fmla="*/ 917 w 1834"/>
              <a:gd name="T1" fmla="*/ 1747 h 1747"/>
              <a:gd name="T2" fmla="*/ 0 w 1834"/>
              <a:gd name="T3" fmla="*/ 1080 h 1747"/>
              <a:gd name="T4" fmla="*/ 350 w 1834"/>
              <a:gd name="T5" fmla="*/ 0 h 1747"/>
              <a:gd name="T6" fmla="*/ 1484 w 1834"/>
              <a:gd name="T7" fmla="*/ 0 h 1747"/>
              <a:gd name="T8" fmla="*/ 1834 w 1834"/>
              <a:gd name="T9" fmla="*/ 1080 h 1747"/>
              <a:gd name="T10" fmla="*/ 917 w 1834"/>
              <a:gd name="T11" fmla="*/ 1747 h 1747"/>
              <a:gd name="T12" fmla="*/ 165 w 1834"/>
              <a:gd name="T13" fmla="*/ 1026 h 1747"/>
              <a:gd name="T14" fmla="*/ 917 w 1834"/>
              <a:gd name="T15" fmla="*/ 1572 h 1747"/>
              <a:gd name="T16" fmla="*/ 1669 w 1834"/>
              <a:gd name="T17" fmla="*/ 1026 h 1747"/>
              <a:gd name="T18" fmla="*/ 1383 w 1834"/>
              <a:gd name="T19" fmla="*/ 141 h 1747"/>
              <a:gd name="T20" fmla="*/ 451 w 1834"/>
              <a:gd name="T21" fmla="*/ 141 h 1747"/>
              <a:gd name="T22" fmla="*/ 165 w 1834"/>
              <a:gd name="T23" fmla="*/ 1026 h 1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4" h="1747">
                <a:moveTo>
                  <a:pt x="917" y="1747"/>
                </a:moveTo>
                <a:lnTo>
                  <a:pt x="0" y="1080"/>
                </a:lnTo>
                <a:lnTo>
                  <a:pt x="350" y="0"/>
                </a:lnTo>
                <a:lnTo>
                  <a:pt x="1484" y="0"/>
                </a:lnTo>
                <a:lnTo>
                  <a:pt x="1834" y="1080"/>
                </a:lnTo>
                <a:lnTo>
                  <a:pt x="917" y="1747"/>
                </a:lnTo>
                <a:close/>
                <a:moveTo>
                  <a:pt x="165" y="1026"/>
                </a:moveTo>
                <a:lnTo>
                  <a:pt x="917" y="1572"/>
                </a:lnTo>
                <a:lnTo>
                  <a:pt x="1669" y="1026"/>
                </a:lnTo>
                <a:lnTo>
                  <a:pt x="1383" y="141"/>
                </a:lnTo>
                <a:lnTo>
                  <a:pt x="451" y="141"/>
                </a:lnTo>
                <a:lnTo>
                  <a:pt x="165" y="102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9" name="Freeform 7"/>
          <p:cNvSpPr>
            <a:spLocks/>
          </p:cNvSpPr>
          <p:nvPr/>
        </p:nvSpPr>
        <p:spPr bwMode="auto">
          <a:xfrm>
            <a:off x="2270879" y="3167721"/>
            <a:ext cx="1135291" cy="1080874"/>
          </a:xfrm>
          <a:custGeom>
            <a:avLst/>
            <a:gdLst>
              <a:gd name="T0" fmla="*/ 319 w 1669"/>
              <a:gd name="T1" fmla="*/ 1587 h 1589"/>
              <a:gd name="T2" fmla="*/ 0 w 1669"/>
              <a:gd name="T3" fmla="*/ 606 h 1589"/>
              <a:gd name="T4" fmla="*/ 835 w 1669"/>
              <a:gd name="T5" fmla="*/ 0 h 1589"/>
              <a:gd name="T6" fmla="*/ 1669 w 1669"/>
              <a:gd name="T7" fmla="*/ 606 h 1589"/>
              <a:gd name="T8" fmla="*/ 1350 w 1669"/>
              <a:gd name="T9" fmla="*/ 1589 h 1589"/>
              <a:gd name="T10" fmla="*/ 319 w 1669"/>
              <a:gd name="T11" fmla="*/ 1587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69" h="1589">
                <a:moveTo>
                  <a:pt x="319" y="1587"/>
                </a:moveTo>
                <a:lnTo>
                  <a:pt x="0" y="606"/>
                </a:lnTo>
                <a:lnTo>
                  <a:pt x="835" y="0"/>
                </a:lnTo>
                <a:lnTo>
                  <a:pt x="1669" y="606"/>
                </a:lnTo>
                <a:lnTo>
                  <a:pt x="1350" y="1589"/>
                </a:lnTo>
                <a:lnTo>
                  <a:pt x="319" y="1587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0" name="Freeform 8"/>
          <p:cNvSpPr>
            <a:spLocks noEditPoints="1"/>
          </p:cNvSpPr>
          <p:nvPr/>
        </p:nvSpPr>
        <p:spPr bwMode="auto">
          <a:xfrm>
            <a:off x="2215101" y="3108542"/>
            <a:ext cx="1247527" cy="1186987"/>
          </a:xfrm>
          <a:custGeom>
            <a:avLst/>
            <a:gdLst>
              <a:gd name="T0" fmla="*/ 349 w 1834"/>
              <a:gd name="T1" fmla="*/ 1745 h 1745"/>
              <a:gd name="T2" fmla="*/ 0 w 1834"/>
              <a:gd name="T3" fmla="*/ 667 h 1745"/>
              <a:gd name="T4" fmla="*/ 917 w 1834"/>
              <a:gd name="T5" fmla="*/ 0 h 1745"/>
              <a:gd name="T6" fmla="*/ 1834 w 1834"/>
              <a:gd name="T7" fmla="*/ 667 h 1745"/>
              <a:gd name="T8" fmla="*/ 1484 w 1834"/>
              <a:gd name="T9" fmla="*/ 1745 h 1745"/>
              <a:gd name="T10" fmla="*/ 349 w 1834"/>
              <a:gd name="T11" fmla="*/ 1745 h 1745"/>
              <a:gd name="T12" fmla="*/ 165 w 1834"/>
              <a:gd name="T13" fmla="*/ 719 h 1745"/>
              <a:gd name="T14" fmla="*/ 451 w 1834"/>
              <a:gd name="T15" fmla="*/ 1606 h 1745"/>
              <a:gd name="T16" fmla="*/ 1382 w 1834"/>
              <a:gd name="T17" fmla="*/ 1606 h 1745"/>
              <a:gd name="T18" fmla="*/ 1668 w 1834"/>
              <a:gd name="T19" fmla="*/ 721 h 1745"/>
              <a:gd name="T20" fmla="*/ 917 w 1834"/>
              <a:gd name="T21" fmla="*/ 172 h 1745"/>
              <a:gd name="T22" fmla="*/ 165 w 1834"/>
              <a:gd name="T23" fmla="*/ 719 h 17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4" h="1745">
                <a:moveTo>
                  <a:pt x="349" y="1745"/>
                </a:moveTo>
                <a:lnTo>
                  <a:pt x="0" y="667"/>
                </a:lnTo>
                <a:lnTo>
                  <a:pt x="917" y="0"/>
                </a:lnTo>
                <a:lnTo>
                  <a:pt x="1834" y="667"/>
                </a:lnTo>
                <a:lnTo>
                  <a:pt x="1484" y="1745"/>
                </a:lnTo>
                <a:lnTo>
                  <a:pt x="349" y="1745"/>
                </a:lnTo>
                <a:close/>
                <a:moveTo>
                  <a:pt x="165" y="719"/>
                </a:moveTo>
                <a:lnTo>
                  <a:pt x="451" y="1606"/>
                </a:lnTo>
                <a:lnTo>
                  <a:pt x="1382" y="1606"/>
                </a:lnTo>
                <a:lnTo>
                  <a:pt x="1668" y="721"/>
                </a:lnTo>
                <a:lnTo>
                  <a:pt x="917" y="172"/>
                </a:lnTo>
                <a:lnTo>
                  <a:pt x="165" y="71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1" name="Freeform 9"/>
          <p:cNvSpPr>
            <a:spLocks/>
          </p:cNvSpPr>
          <p:nvPr/>
        </p:nvSpPr>
        <p:spPr bwMode="auto">
          <a:xfrm>
            <a:off x="3391886" y="1737894"/>
            <a:ext cx="1136651" cy="1080874"/>
          </a:xfrm>
          <a:custGeom>
            <a:avLst/>
            <a:gdLst>
              <a:gd name="T0" fmla="*/ 837 w 1671"/>
              <a:gd name="T1" fmla="*/ 1589 h 1589"/>
              <a:gd name="T2" fmla="*/ 0 w 1671"/>
              <a:gd name="T3" fmla="*/ 981 h 1589"/>
              <a:gd name="T4" fmla="*/ 319 w 1671"/>
              <a:gd name="T5" fmla="*/ 0 h 1589"/>
              <a:gd name="T6" fmla="*/ 1352 w 1671"/>
              <a:gd name="T7" fmla="*/ 0 h 1589"/>
              <a:gd name="T8" fmla="*/ 1671 w 1671"/>
              <a:gd name="T9" fmla="*/ 981 h 1589"/>
              <a:gd name="T10" fmla="*/ 837 w 1671"/>
              <a:gd name="T11" fmla="*/ 1589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71" h="1589">
                <a:moveTo>
                  <a:pt x="837" y="1589"/>
                </a:moveTo>
                <a:lnTo>
                  <a:pt x="0" y="981"/>
                </a:lnTo>
                <a:lnTo>
                  <a:pt x="319" y="0"/>
                </a:lnTo>
                <a:lnTo>
                  <a:pt x="1352" y="0"/>
                </a:lnTo>
                <a:lnTo>
                  <a:pt x="1671" y="981"/>
                </a:lnTo>
                <a:lnTo>
                  <a:pt x="837" y="158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2" name="Freeform 10"/>
          <p:cNvSpPr>
            <a:spLocks noEditPoints="1"/>
          </p:cNvSpPr>
          <p:nvPr/>
        </p:nvSpPr>
        <p:spPr bwMode="auto">
          <a:xfrm>
            <a:off x="3335427" y="1689598"/>
            <a:ext cx="1249568" cy="1188348"/>
          </a:xfrm>
          <a:custGeom>
            <a:avLst/>
            <a:gdLst>
              <a:gd name="T0" fmla="*/ 920 w 1837"/>
              <a:gd name="T1" fmla="*/ 1747 h 1747"/>
              <a:gd name="T2" fmla="*/ 0 w 1837"/>
              <a:gd name="T3" fmla="*/ 1080 h 1747"/>
              <a:gd name="T4" fmla="*/ 352 w 1837"/>
              <a:gd name="T5" fmla="*/ 0 h 1747"/>
              <a:gd name="T6" fmla="*/ 1487 w 1837"/>
              <a:gd name="T7" fmla="*/ 0 h 1747"/>
              <a:gd name="T8" fmla="*/ 1837 w 1837"/>
              <a:gd name="T9" fmla="*/ 1080 h 1747"/>
              <a:gd name="T10" fmla="*/ 920 w 1837"/>
              <a:gd name="T11" fmla="*/ 1747 h 1747"/>
              <a:gd name="T12" fmla="*/ 166 w 1837"/>
              <a:gd name="T13" fmla="*/ 1026 h 1747"/>
              <a:gd name="T14" fmla="*/ 920 w 1837"/>
              <a:gd name="T15" fmla="*/ 1572 h 1747"/>
              <a:gd name="T16" fmla="*/ 1671 w 1837"/>
              <a:gd name="T17" fmla="*/ 1026 h 1747"/>
              <a:gd name="T18" fmla="*/ 1383 w 1837"/>
              <a:gd name="T19" fmla="*/ 141 h 1747"/>
              <a:gd name="T20" fmla="*/ 454 w 1837"/>
              <a:gd name="T21" fmla="*/ 141 h 1747"/>
              <a:gd name="T22" fmla="*/ 166 w 1837"/>
              <a:gd name="T23" fmla="*/ 1026 h 1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7" h="1747">
                <a:moveTo>
                  <a:pt x="920" y="1747"/>
                </a:moveTo>
                <a:lnTo>
                  <a:pt x="0" y="1080"/>
                </a:lnTo>
                <a:lnTo>
                  <a:pt x="352" y="0"/>
                </a:lnTo>
                <a:lnTo>
                  <a:pt x="1487" y="0"/>
                </a:lnTo>
                <a:lnTo>
                  <a:pt x="1837" y="1080"/>
                </a:lnTo>
                <a:lnTo>
                  <a:pt x="920" y="1747"/>
                </a:lnTo>
                <a:close/>
                <a:moveTo>
                  <a:pt x="166" y="1026"/>
                </a:moveTo>
                <a:lnTo>
                  <a:pt x="920" y="1572"/>
                </a:lnTo>
                <a:lnTo>
                  <a:pt x="1671" y="1026"/>
                </a:lnTo>
                <a:lnTo>
                  <a:pt x="1383" y="141"/>
                </a:lnTo>
                <a:lnTo>
                  <a:pt x="454" y="141"/>
                </a:lnTo>
                <a:lnTo>
                  <a:pt x="166" y="1026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3" name="Freeform 11"/>
          <p:cNvSpPr>
            <a:spLocks/>
          </p:cNvSpPr>
          <p:nvPr/>
        </p:nvSpPr>
        <p:spPr bwMode="auto">
          <a:xfrm>
            <a:off x="4512892" y="3167721"/>
            <a:ext cx="1136651" cy="1080874"/>
          </a:xfrm>
          <a:custGeom>
            <a:avLst/>
            <a:gdLst>
              <a:gd name="T0" fmla="*/ 319 w 1671"/>
              <a:gd name="T1" fmla="*/ 1587 h 1589"/>
              <a:gd name="T2" fmla="*/ 0 w 1671"/>
              <a:gd name="T3" fmla="*/ 606 h 1589"/>
              <a:gd name="T4" fmla="*/ 836 w 1671"/>
              <a:gd name="T5" fmla="*/ 0 h 1589"/>
              <a:gd name="T6" fmla="*/ 1671 w 1671"/>
              <a:gd name="T7" fmla="*/ 606 h 1589"/>
              <a:gd name="T8" fmla="*/ 1352 w 1671"/>
              <a:gd name="T9" fmla="*/ 1589 h 1589"/>
              <a:gd name="T10" fmla="*/ 319 w 1671"/>
              <a:gd name="T11" fmla="*/ 1587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71" h="1589">
                <a:moveTo>
                  <a:pt x="319" y="1587"/>
                </a:moveTo>
                <a:lnTo>
                  <a:pt x="0" y="606"/>
                </a:lnTo>
                <a:lnTo>
                  <a:pt x="836" y="0"/>
                </a:lnTo>
                <a:lnTo>
                  <a:pt x="1671" y="606"/>
                </a:lnTo>
                <a:lnTo>
                  <a:pt x="1352" y="1589"/>
                </a:lnTo>
                <a:lnTo>
                  <a:pt x="319" y="1587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4" name="Freeform 12"/>
          <p:cNvSpPr>
            <a:spLocks noEditPoints="1"/>
          </p:cNvSpPr>
          <p:nvPr/>
        </p:nvSpPr>
        <p:spPr bwMode="auto">
          <a:xfrm>
            <a:off x="4456433" y="3108542"/>
            <a:ext cx="1248889" cy="1186987"/>
          </a:xfrm>
          <a:custGeom>
            <a:avLst/>
            <a:gdLst>
              <a:gd name="T0" fmla="*/ 350 w 1836"/>
              <a:gd name="T1" fmla="*/ 1745 h 1745"/>
              <a:gd name="T2" fmla="*/ 0 w 1836"/>
              <a:gd name="T3" fmla="*/ 667 h 1745"/>
              <a:gd name="T4" fmla="*/ 919 w 1836"/>
              <a:gd name="T5" fmla="*/ 0 h 1745"/>
              <a:gd name="T6" fmla="*/ 1836 w 1836"/>
              <a:gd name="T7" fmla="*/ 667 h 1745"/>
              <a:gd name="T8" fmla="*/ 1484 w 1836"/>
              <a:gd name="T9" fmla="*/ 1745 h 1745"/>
              <a:gd name="T10" fmla="*/ 350 w 1836"/>
              <a:gd name="T11" fmla="*/ 1745 h 1745"/>
              <a:gd name="T12" fmla="*/ 165 w 1836"/>
              <a:gd name="T13" fmla="*/ 719 h 1745"/>
              <a:gd name="T14" fmla="*/ 454 w 1836"/>
              <a:gd name="T15" fmla="*/ 1606 h 1745"/>
              <a:gd name="T16" fmla="*/ 1383 w 1836"/>
              <a:gd name="T17" fmla="*/ 1606 h 1745"/>
              <a:gd name="T18" fmla="*/ 1671 w 1836"/>
              <a:gd name="T19" fmla="*/ 721 h 1745"/>
              <a:gd name="T20" fmla="*/ 919 w 1836"/>
              <a:gd name="T21" fmla="*/ 172 h 1745"/>
              <a:gd name="T22" fmla="*/ 165 w 1836"/>
              <a:gd name="T23" fmla="*/ 719 h 17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6" h="1745">
                <a:moveTo>
                  <a:pt x="350" y="1745"/>
                </a:moveTo>
                <a:lnTo>
                  <a:pt x="0" y="667"/>
                </a:lnTo>
                <a:lnTo>
                  <a:pt x="919" y="0"/>
                </a:lnTo>
                <a:lnTo>
                  <a:pt x="1836" y="667"/>
                </a:lnTo>
                <a:lnTo>
                  <a:pt x="1484" y="1745"/>
                </a:lnTo>
                <a:lnTo>
                  <a:pt x="350" y="1745"/>
                </a:lnTo>
                <a:close/>
                <a:moveTo>
                  <a:pt x="165" y="719"/>
                </a:moveTo>
                <a:lnTo>
                  <a:pt x="454" y="1606"/>
                </a:lnTo>
                <a:lnTo>
                  <a:pt x="1383" y="1606"/>
                </a:lnTo>
                <a:lnTo>
                  <a:pt x="1671" y="721"/>
                </a:lnTo>
                <a:lnTo>
                  <a:pt x="919" y="172"/>
                </a:lnTo>
                <a:lnTo>
                  <a:pt x="165" y="719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5" name="Freeform 13"/>
          <p:cNvSpPr>
            <a:spLocks/>
          </p:cNvSpPr>
          <p:nvPr/>
        </p:nvSpPr>
        <p:spPr bwMode="auto">
          <a:xfrm>
            <a:off x="5634578" y="1737894"/>
            <a:ext cx="1135291" cy="1080874"/>
          </a:xfrm>
          <a:custGeom>
            <a:avLst/>
            <a:gdLst>
              <a:gd name="T0" fmla="*/ 835 w 1669"/>
              <a:gd name="T1" fmla="*/ 1589 h 1589"/>
              <a:gd name="T2" fmla="*/ 0 w 1669"/>
              <a:gd name="T3" fmla="*/ 981 h 1589"/>
              <a:gd name="T4" fmla="*/ 320 w 1669"/>
              <a:gd name="T5" fmla="*/ 0 h 1589"/>
              <a:gd name="T6" fmla="*/ 1350 w 1669"/>
              <a:gd name="T7" fmla="*/ 0 h 1589"/>
              <a:gd name="T8" fmla="*/ 1669 w 1669"/>
              <a:gd name="T9" fmla="*/ 981 h 1589"/>
              <a:gd name="T10" fmla="*/ 835 w 1669"/>
              <a:gd name="T11" fmla="*/ 1589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69" h="1589">
                <a:moveTo>
                  <a:pt x="835" y="1589"/>
                </a:moveTo>
                <a:lnTo>
                  <a:pt x="0" y="981"/>
                </a:lnTo>
                <a:lnTo>
                  <a:pt x="320" y="0"/>
                </a:lnTo>
                <a:lnTo>
                  <a:pt x="1350" y="0"/>
                </a:lnTo>
                <a:lnTo>
                  <a:pt x="1669" y="981"/>
                </a:lnTo>
                <a:lnTo>
                  <a:pt x="835" y="158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6" name="Freeform 14"/>
          <p:cNvSpPr>
            <a:spLocks noEditPoints="1"/>
          </p:cNvSpPr>
          <p:nvPr/>
        </p:nvSpPr>
        <p:spPr bwMode="auto">
          <a:xfrm>
            <a:off x="5578800" y="1689598"/>
            <a:ext cx="1247527" cy="1188348"/>
          </a:xfrm>
          <a:custGeom>
            <a:avLst/>
            <a:gdLst>
              <a:gd name="T0" fmla="*/ 917 w 1834"/>
              <a:gd name="T1" fmla="*/ 1747 h 1747"/>
              <a:gd name="T2" fmla="*/ 0 w 1834"/>
              <a:gd name="T3" fmla="*/ 1080 h 1747"/>
              <a:gd name="T4" fmla="*/ 350 w 1834"/>
              <a:gd name="T5" fmla="*/ 0 h 1747"/>
              <a:gd name="T6" fmla="*/ 1484 w 1834"/>
              <a:gd name="T7" fmla="*/ 0 h 1747"/>
              <a:gd name="T8" fmla="*/ 1834 w 1834"/>
              <a:gd name="T9" fmla="*/ 1080 h 1747"/>
              <a:gd name="T10" fmla="*/ 917 w 1834"/>
              <a:gd name="T11" fmla="*/ 1747 h 1747"/>
              <a:gd name="T12" fmla="*/ 165 w 1834"/>
              <a:gd name="T13" fmla="*/ 1026 h 1747"/>
              <a:gd name="T14" fmla="*/ 917 w 1834"/>
              <a:gd name="T15" fmla="*/ 1572 h 1747"/>
              <a:gd name="T16" fmla="*/ 1669 w 1834"/>
              <a:gd name="T17" fmla="*/ 1026 h 1747"/>
              <a:gd name="T18" fmla="*/ 1383 w 1834"/>
              <a:gd name="T19" fmla="*/ 141 h 1747"/>
              <a:gd name="T20" fmla="*/ 451 w 1834"/>
              <a:gd name="T21" fmla="*/ 141 h 1747"/>
              <a:gd name="T22" fmla="*/ 165 w 1834"/>
              <a:gd name="T23" fmla="*/ 1026 h 17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4" h="1747">
                <a:moveTo>
                  <a:pt x="917" y="1747"/>
                </a:moveTo>
                <a:lnTo>
                  <a:pt x="0" y="1080"/>
                </a:lnTo>
                <a:lnTo>
                  <a:pt x="350" y="0"/>
                </a:lnTo>
                <a:lnTo>
                  <a:pt x="1484" y="0"/>
                </a:lnTo>
                <a:lnTo>
                  <a:pt x="1834" y="1080"/>
                </a:lnTo>
                <a:lnTo>
                  <a:pt x="917" y="1747"/>
                </a:lnTo>
                <a:close/>
                <a:moveTo>
                  <a:pt x="165" y="1026"/>
                </a:moveTo>
                <a:lnTo>
                  <a:pt x="917" y="1572"/>
                </a:lnTo>
                <a:lnTo>
                  <a:pt x="1669" y="1026"/>
                </a:lnTo>
                <a:lnTo>
                  <a:pt x="1383" y="141"/>
                </a:lnTo>
                <a:lnTo>
                  <a:pt x="451" y="141"/>
                </a:lnTo>
                <a:lnTo>
                  <a:pt x="165" y="1026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6755584" y="3167721"/>
            <a:ext cx="1135291" cy="1080874"/>
          </a:xfrm>
          <a:custGeom>
            <a:avLst/>
            <a:gdLst>
              <a:gd name="T0" fmla="*/ 317 w 1669"/>
              <a:gd name="T1" fmla="*/ 1587 h 1589"/>
              <a:gd name="T2" fmla="*/ 0 w 1669"/>
              <a:gd name="T3" fmla="*/ 606 h 1589"/>
              <a:gd name="T4" fmla="*/ 834 w 1669"/>
              <a:gd name="T5" fmla="*/ 0 h 1589"/>
              <a:gd name="T6" fmla="*/ 1669 w 1669"/>
              <a:gd name="T7" fmla="*/ 606 h 1589"/>
              <a:gd name="T8" fmla="*/ 1350 w 1669"/>
              <a:gd name="T9" fmla="*/ 1589 h 1589"/>
              <a:gd name="T10" fmla="*/ 317 w 1669"/>
              <a:gd name="T11" fmla="*/ 1587 h 15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669" h="1589">
                <a:moveTo>
                  <a:pt x="317" y="1587"/>
                </a:moveTo>
                <a:lnTo>
                  <a:pt x="0" y="606"/>
                </a:lnTo>
                <a:lnTo>
                  <a:pt x="834" y="0"/>
                </a:lnTo>
                <a:lnTo>
                  <a:pt x="1669" y="606"/>
                </a:lnTo>
                <a:lnTo>
                  <a:pt x="1350" y="1589"/>
                </a:lnTo>
                <a:lnTo>
                  <a:pt x="317" y="1587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8" name="Freeform 16"/>
          <p:cNvSpPr>
            <a:spLocks noEditPoints="1"/>
          </p:cNvSpPr>
          <p:nvPr/>
        </p:nvSpPr>
        <p:spPr bwMode="auto">
          <a:xfrm>
            <a:off x="6699126" y="3108542"/>
            <a:ext cx="1248208" cy="1186987"/>
          </a:xfrm>
          <a:custGeom>
            <a:avLst/>
            <a:gdLst>
              <a:gd name="T0" fmla="*/ 350 w 1835"/>
              <a:gd name="T1" fmla="*/ 1745 h 1745"/>
              <a:gd name="T2" fmla="*/ 0 w 1835"/>
              <a:gd name="T3" fmla="*/ 667 h 1745"/>
              <a:gd name="T4" fmla="*/ 917 w 1835"/>
              <a:gd name="T5" fmla="*/ 0 h 1745"/>
              <a:gd name="T6" fmla="*/ 1835 w 1835"/>
              <a:gd name="T7" fmla="*/ 667 h 1745"/>
              <a:gd name="T8" fmla="*/ 1485 w 1835"/>
              <a:gd name="T9" fmla="*/ 1745 h 1745"/>
              <a:gd name="T10" fmla="*/ 350 w 1835"/>
              <a:gd name="T11" fmla="*/ 1745 h 1745"/>
              <a:gd name="T12" fmla="*/ 166 w 1835"/>
              <a:gd name="T13" fmla="*/ 719 h 1745"/>
              <a:gd name="T14" fmla="*/ 452 w 1835"/>
              <a:gd name="T15" fmla="*/ 1606 h 1745"/>
              <a:gd name="T16" fmla="*/ 1381 w 1835"/>
              <a:gd name="T17" fmla="*/ 1606 h 1745"/>
              <a:gd name="T18" fmla="*/ 1669 w 1835"/>
              <a:gd name="T19" fmla="*/ 721 h 1745"/>
              <a:gd name="T20" fmla="*/ 917 w 1835"/>
              <a:gd name="T21" fmla="*/ 172 h 1745"/>
              <a:gd name="T22" fmla="*/ 166 w 1835"/>
              <a:gd name="T23" fmla="*/ 719 h 17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835" h="1745">
                <a:moveTo>
                  <a:pt x="350" y="1745"/>
                </a:moveTo>
                <a:lnTo>
                  <a:pt x="0" y="667"/>
                </a:lnTo>
                <a:lnTo>
                  <a:pt x="917" y="0"/>
                </a:lnTo>
                <a:lnTo>
                  <a:pt x="1835" y="667"/>
                </a:lnTo>
                <a:lnTo>
                  <a:pt x="1485" y="1745"/>
                </a:lnTo>
                <a:lnTo>
                  <a:pt x="350" y="1745"/>
                </a:lnTo>
                <a:close/>
                <a:moveTo>
                  <a:pt x="166" y="719"/>
                </a:moveTo>
                <a:lnTo>
                  <a:pt x="452" y="1606"/>
                </a:lnTo>
                <a:lnTo>
                  <a:pt x="1381" y="1606"/>
                </a:lnTo>
                <a:lnTo>
                  <a:pt x="1669" y="721"/>
                </a:lnTo>
                <a:lnTo>
                  <a:pt x="917" y="172"/>
                </a:lnTo>
                <a:lnTo>
                  <a:pt x="166" y="719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9" name="Freeform 17"/>
          <p:cNvSpPr>
            <a:spLocks/>
          </p:cNvSpPr>
          <p:nvPr/>
        </p:nvSpPr>
        <p:spPr bwMode="auto">
          <a:xfrm>
            <a:off x="1717858" y="2424238"/>
            <a:ext cx="1121006" cy="1138012"/>
          </a:xfrm>
          <a:custGeom>
            <a:avLst/>
            <a:gdLst>
              <a:gd name="T0" fmla="*/ 444 w 697"/>
              <a:gd name="T1" fmla="*/ 284 h 707"/>
              <a:gd name="T2" fmla="*/ 388 w 697"/>
              <a:gd name="T3" fmla="*/ 0 h 707"/>
              <a:gd name="T4" fmla="*/ 388 w 697"/>
              <a:gd name="T5" fmla="*/ 0 h 707"/>
              <a:gd name="T6" fmla="*/ 0 w 697"/>
              <a:gd name="T7" fmla="*/ 282 h 707"/>
              <a:gd name="T8" fmla="*/ 0 w 697"/>
              <a:gd name="T9" fmla="*/ 282 h 707"/>
              <a:gd name="T10" fmla="*/ 253 w 697"/>
              <a:gd name="T11" fmla="*/ 423 h 707"/>
              <a:gd name="T12" fmla="*/ 309 w 697"/>
              <a:gd name="T13" fmla="*/ 707 h 707"/>
              <a:gd name="T14" fmla="*/ 309 w 697"/>
              <a:gd name="T15" fmla="*/ 707 h 707"/>
              <a:gd name="T16" fmla="*/ 697 w 697"/>
              <a:gd name="T17" fmla="*/ 425 h 707"/>
              <a:gd name="T18" fmla="*/ 697 w 697"/>
              <a:gd name="T19" fmla="*/ 425 h 707"/>
              <a:gd name="T20" fmla="*/ 444 w 697"/>
              <a:gd name="T21" fmla="*/ 284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7" h="707">
                <a:moveTo>
                  <a:pt x="444" y="284"/>
                </a:moveTo>
                <a:cubicBezTo>
                  <a:pt x="383" y="198"/>
                  <a:pt x="365" y="94"/>
                  <a:pt x="388" y="0"/>
                </a:cubicBezTo>
                <a:cubicBezTo>
                  <a:pt x="388" y="0"/>
                  <a:pt x="388" y="0"/>
                  <a:pt x="388" y="0"/>
                </a:cubicBezTo>
                <a:cubicBezTo>
                  <a:pt x="0" y="282"/>
                  <a:pt x="0" y="282"/>
                  <a:pt x="0" y="282"/>
                </a:cubicBezTo>
                <a:cubicBezTo>
                  <a:pt x="0" y="282"/>
                  <a:pt x="0" y="282"/>
                  <a:pt x="0" y="282"/>
                </a:cubicBezTo>
                <a:cubicBezTo>
                  <a:pt x="97" y="289"/>
                  <a:pt x="191" y="338"/>
                  <a:pt x="253" y="423"/>
                </a:cubicBezTo>
                <a:cubicBezTo>
                  <a:pt x="315" y="508"/>
                  <a:pt x="332" y="612"/>
                  <a:pt x="309" y="707"/>
                </a:cubicBezTo>
                <a:cubicBezTo>
                  <a:pt x="309" y="707"/>
                  <a:pt x="309" y="707"/>
                  <a:pt x="309" y="707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00" y="417"/>
                  <a:pt x="506" y="369"/>
                  <a:pt x="444" y="284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20" name="Freeform 18"/>
          <p:cNvSpPr>
            <a:spLocks/>
          </p:cNvSpPr>
          <p:nvPr/>
        </p:nvSpPr>
        <p:spPr bwMode="auto">
          <a:xfrm>
            <a:off x="3961232" y="2424238"/>
            <a:ext cx="1120326" cy="1138012"/>
          </a:xfrm>
          <a:custGeom>
            <a:avLst/>
            <a:gdLst>
              <a:gd name="T0" fmla="*/ 444 w 697"/>
              <a:gd name="T1" fmla="*/ 284 h 707"/>
              <a:gd name="T2" fmla="*/ 388 w 697"/>
              <a:gd name="T3" fmla="*/ 0 h 707"/>
              <a:gd name="T4" fmla="*/ 388 w 697"/>
              <a:gd name="T5" fmla="*/ 0 h 707"/>
              <a:gd name="T6" fmla="*/ 0 w 697"/>
              <a:gd name="T7" fmla="*/ 282 h 707"/>
              <a:gd name="T8" fmla="*/ 0 w 697"/>
              <a:gd name="T9" fmla="*/ 282 h 707"/>
              <a:gd name="T10" fmla="*/ 252 w 697"/>
              <a:gd name="T11" fmla="*/ 423 h 707"/>
              <a:gd name="T12" fmla="*/ 308 w 697"/>
              <a:gd name="T13" fmla="*/ 707 h 707"/>
              <a:gd name="T14" fmla="*/ 308 w 697"/>
              <a:gd name="T15" fmla="*/ 707 h 707"/>
              <a:gd name="T16" fmla="*/ 697 w 697"/>
              <a:gd name="T17" fmla="*/ 425 h 707"/>
              <a:gd name="T18" fmla="*/ 697 w 697"/>
              <a:gd name="T19" fmla="*/ 425 h 707"/>
              <a:gd name="T20" fmla="*/ 444 w 697"/>
              <a:gd name="T21" fmla="*/ 284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7" h="707">
                <a:moveTo>
                  <a:pt x="444" y="284"/>
                </a:moveTo>
                <a:cubicBezTo>
                  <a:pt x="382" y="198"/>
                  <a:pt x="365" y="94"/>
                  <a:pt x="388" y="0"/>
                </a:cubicBezTo>
                <a:cubicBezTo>
                  <a:pt x="388" y="0"/>
                  <a:pt x="388" y="0"/>
                  <a:pt x="388" y="0"/>
                </a:cubicBezTo>
                <a:cubicBezTo>
                  <a:pt x="0" y="282"/>
                  <a:pt x="0" y="282"/>
                  <a:pt x="0" y="282"/>
                </a:cubicBezTo>
                <a:cubicBezTo>
                  <a:pt x="0" y="282"/>
                  <a:pt x="0" y="282"/>
                  <a:pt x="0" y="282"/>
                </a:cubicBezTo>
                <a:cubicBezTo>
                  <a:pt x="97" y="289"/>
                  <a:pt x="190" y="338"/>
                  <a:pt x="252" y="423"/>
                </a:cubicBezTo>
                <a:cubicBezTo>
                  <a:pt x="314" y="508"/>
                  <a:pt x="331" y="612"/>
                  <a:pt x="308" y="707"/>
                </a:cubicBezTo>
                <a:cubicBezTo>
                  <a:pt x="308" y="707"/>
                  <a:pt x="308" y="707"/>
                  <a:pt x="308" y="707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599" y="417"/>
                  <a:pt x="506" y="369"/>
                  <a:pt x="444" y="284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21" name="Freeform 19"/>
          <p:cNvSpPr>
            <a:spLocks/>
          </p:cNvSpPr>
          <p:nvPr/>
        </p:nvSpPr>
        <p:spPr bwMode="auto">
          <a:xfrm>
            <a:off x="6202562" y="2424238"/>
            <a:ext cx="1120326" cy="1138012"/>
          </a:xfrm>
          <a:custGeom>
            <a:avLst/>
            <a:gdLst>
              <a:gd name="T0" fmla="*/ 444 w 697"/>
              <a:gd name="T1" fmla="*/ 284 h 707"/>
              <a:gd name="T2" fmla="*/ 388 w 697"/>
              <a:gd name="T3" fmla="*/ 0 h 707"/>
              <a:gd name="T4" fmla="*/ 388 w 697"/>
              <a:gd name="T5" fmla="*/ 0 h 707"/>
              <a:gd name="T6" fmla="*/ 0 w 697"/>
              <a:gd name="T7" fmla="*/ 282 h 707"/>
              <a:gd name="T8" fmla="*/ 0 w 697"/>
              <a:gd name="T9" fmla="*/ 282 h 707"/>
              <a:gd name="T10" fmla="*/ 253 w 697"/>
              <a:gd name="T11" fmla="*/ 423 h 707"/>
              <a:gd name="T12" fmla="*/ 309 w 697"/>
              <a:gd name="T13" fmla="*/ 707 h 707"/>
              <a:gd name="T14" fmla="*/ 309 w 697"/>
              <a:gd name="T15" fmla="*/ 707 h 707"/>
              <a:gd name="T16" fmla="*/ 697 w 697"/>
              <a:gd name="T17" fmla="*/ 425 h 707"/>
              <a:gd name="T18" fmla="*/ 697 w 697"/>
              <a:gd name="T19" fmla="*/ 425 h 707"/>
              <a:gd name="T20" fmla="*/ 444 w 697"/>
              <a:gd name="T21" fmla="*/ 284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7" h="707">
                <a:moveTo>
                  <a:pt x="444" y="284"/>
                </a:moveTo>
                <a:cubicBezTo>
                  <a:pt x="382" y="198"/>
                  <a:pt x="365" y="94"/>
                  <a:pt x="388" y="0"/>
                </a:cubicBezTo>
                <a:cubicBezTo>
                  <a:pt x="388" y="0"/>
                  <a:pt x="388" y="0"/>
                  <a:pt x="388" y="0"/>
                </a:cubicBezTo>
                <a:cubicBezTo>
                  <a:pt x="0" y="282"/>
                  <a:pt x="0" y="282"/>
                  <a:pt x="0" y="282"/>
                </a:cubicBezTo>
                <a:cubicBezTo>
                  <a:pt x="0" y="282"/>
                  <a:pt x="0" y="282"/>
                  <a:pt x="0" y="282"/>
                </a:cubicBezTo>
                <a:cubicBezTo>
                  <a:pt x="97" y="289"/>
                  <a:pt x="191" y="338"/>
                  <a:pt x="253" y="423"/>
                </a:cubicBezTo>
                <a:cubicBezTo>
                  <a:pt x="314" y="508"/>
                  <a:pt x="332" y="612"/>
                  <a:pt x="309" y="707"/>
                </a:cubicBezTo>
                <a:cubicBezTo>
                  <a:pt x="309" y="707"/>
                  <a:pt x="309" y="707"/>
                  <a:pt x="309" y="707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97" y="425"/>
                  <a:pt x="697" y="425"/>
                  <a:pt x="697" y="425"/>
                </a:cubicBezTo>
                <a:cubicBezTo>
                  <a:pt x="600" y="417"/>
                  <a:pt x="506" y="369"/>
                  <a:pt x="444" y="284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22" name="Freeform 20"/>
          <p:cNvSpPr>
            <a:spLocks/>
          </p:cNvSpPr>
          <p:nvPr/>
        </p:nvSpPr>
        <p:spPr bwMode="auto">
          <a:xfrm>
            <a:off x="5081557" y="2424238"/>
            <a:ext cx="1121006" cy="1138012"/>
          </a:xfrm>
          <a:custGeom>
            <a:avLst/>
            <a:gdLst>
              <a:gd name="T0" fmla="*/ 444 w 697"/>
              <a:gd name="T1" fmla="*/ 423 h 707"/>
              <a:gd name="T2" fmla="*/ 697 w 697"/>
              <a:gd name="T3" fmla="*/ 282 h 707"/>
              <a:gd name="T4" fmla="*/ 697 w 697"/>
              <a:gd name="T5" fmla="*/ 282 h 707"/>
              <a:gd name="T6" fmla="*/ 309 w 697"/>
              <a:gd name="T7" fmla="*/ 0 h 707"/>
              <a:gd name="T8" fmla="*/ 309 w 697"/>
              <a:gd name="T9" fmla="*/ 0 h 707"/>
              <a:gd name="T10" fmla="*/ 252 w 697"/>
              <a:gd name="T11" fmla="*/ 284 h 707"/>
              <a:gd name="T12" fmla="*/ 0 w 697"/>
              <a:gd name="T13" fmla="*/ 425 h 707"/>
              <a:gd name="T14" fmla="*/ 0 w 697"/>
              <a:gd name="T15" fmla="*/ 425 h 707"/>
              <a:gd name="T16" fmla="*/ 388 w 697"/>
              <a:gd name="T17" fmla="*/ 707 h 707"/>
              <a:gd name="T18" fmla="*/ 388 w 697"/>
              <a:gd name="T19" fmla="*/ 707 h 707"/>
              <a:gd name="T20" fmla="*/ 444 w 697"/>
              <a:gd name="T21" fmla="*/ 423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7" h="707">
                <a:moveTo>
                  <a:pt x="444" y="423"/>
                </a:moveTo>
                <a:cubicBezTo>
                  <a:pt x="506" y="338"/>
                  <a:pt x="599" y="289"/>
                  <a:pt x="697" y="282"/>
                </a:cubicBezTo>
                <a:cubicBezTo>
                  <a:pt x="697" y="282"/>
                  <a:pt x="697" y="282"/>
                  <a:pt x="697" y="282"/>
                </a:cubicBezTo>
                <a:cubicBezTo>
                  <a:pt x="309" y="0"/>
                  <a:pt x="309" y="0"/>
                  <a:pt x="309" y="0"/>
                </a:cubicBezTo>
                <a:cubicBezTo>
                  <a:pt x="309" y="0"/>
                  <a:pt x="309" y="0"/>
                  <a:pt x="309" y="0"/>
                </a:cubicBezTo>
                <a:cubicBezTo>
                  <a:pt x="331" y="94"/>
                  <a:pt x="314" y="198"/>
                  <a:pt x="252" y="284"/>
                </a:cubicBezTo>
                <a:cubicBezTo>
                  <a:pt x="190" y="369"/>
                  <a:pt x="97" y="417"/>
                  <a:pt x="0" y="425"/>
                </a:cubicBezTo>
                <a:cubicBezTo>
                  <a:pt x="0" y="425"/>
                  <a:pt x="0" y="425"/>
                  <a:pt x="0" y="425"/>
                </a:cubicBezTo>
                <a:cubicBezTo>
                  <a:pt x="388" y="707"/>
                  <a:pt x="388" y="707"/>
                  <a:pt x="388" y="707"/>
                </a:cubicBezTo>
                <a:cubicBezTo>
                  <a:pt x="388" y="707"/>
                  <a:pt x="388" y="707"/>
                  <a:pt x="388" y="707"/>
                </a:cubicBezTo>
                <a:cubicBezTo>
                  <a:pt x="365" y="612"/>
                  <a:pt x="382" y="508"/>
                  <a:pt x="444" y="423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23" name="Freeform 21"/>
          <p:cNvSpPr>
            <a:spLocks/>
          </p:cNvSpPr>
          <p:nvPr/>
        </p:nvSpPr>
        <p:spPr bwMode="auto">
          <a:xfrm>
            <a:off x="2838864" y="2424238"/>
            <a:ext cx="1122367" cy="1138012"/>
          </a:xfrm>
          <a:custGeom>
            <a:avLst/>
            <a:gdLst>
              <a:gd name="T0" fmla="*/ 444 w 698"/>
              <a:gd name="T1" fmla="*/ 423 h 707"/>
              <a:gd name="T2" fmla="*/ 697 w 698"/>
              <a:gd name="T3" fmla="*/ 282 h 707"/>
              <a:gd name="T4" fmla="*/ 698 w 698"/>
              <a:gd name="T5" fmla="*/ 282 h 707"/>
              <a:gd name="T6" fmla="*/ 309 w 698"/>
              <a:gd name="T7" fmla="*/ 0 h 707"/>
              <a:gd name="T8" fmla="*/ 309 w 698"/>
              <a:gd name="T9" fmla="*/ 0 h 707"/>
              <a:gd name="T10" fmla="*/ 253 w 698"/>
              <a:gd name="T11" fmla="*/ 284 h 707"/>
              <a:gd name="T12" fmla="*/ 0 w 698"/>
              <a:gd name="T13" fmla="*/ 425 h 707"/>
              <a:gd name="T14" fmla="*/ 0 w 698"/>
              <a:gd name="T15" fmla="*/ 425 h 707"/>
              <a:gd name="T16" fmla="*/ 388 w 698"/>
              <a:gd name="T17" fmla="*/ 707 h 707"/>
              <a:gd name="T18" fmla="*/ 388 w 698"/>
              <a:gd name="T19" fmla="*/ 707 h 707"/>
              <a:gd name="T20" fmla="*/ 444 w 698"/>
              <a:gd name="T21" fmla="*/ 423 h 7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698" h="707">
                <a:moveTo>
                  <a:pt x="444" y="423"/>
                </a:moveTo>
                <a:cubicBezTo>
                  <a:pt x="506" y="338"/>
                  <a:pt x="600" y="289"/>
                  <a:pt x="697" y="282"/>
                </a:cubicBezTo>
                <a:cubicBezTo>
                  <a:pt x="698" y="282"/>
                  <a:pt x="698" y="282"/>
                  <a:pt x="698" y="282"/>
                </a:cubicBezTo>
                <a:cubicBezTo>
                  <a:pt x="309" y="0"/>
                  <a:pt x="309" y="0"/>
                  <a:pt x="309" y="0"/>
                </a:cubicBezTo>
                <a:cubicBezTo>
                  <a:pt x="309" y="0"/>
                  <a:pt x="309" y="0"/>
                  <a:pt x="309" y="0"/>
                </a:cubicBezTo>
                <a:cubicBezTo>
                  <a:pt x="332" y="94"/>
                  <a:pt x="315" y="198"/>
                  <a:pt x="253" y="284"/>
                </a:cubicBezTo>
                <a:cubicBezTo>
                  <a:pt x="191" y="369"/>
                  <a:pt x="98" y="417"/>
                  <a:pt x="0" y="425"/>
                </a:cubicBezTo>
                <a:cubicBezTo>
                  <a:pt x="0" y="425"/>
                  <a:pt x="0" y="425"/>
                  <a:pt x="0" y="425"/>
                </a:cubicBezTo>
                <a:cubicBezTo>
                  <a:pt x="388" y="707"/>
                  <a:pt x="388" y="707"/>
                  <a:pt x="388" y="707"/>
                </a:cubicBezTo>
                <a:cubicBezTo>
                  <a:pt x="388" y="707"/>
                  <a:pt x="388" y="707"/>
                  <a:pt x="388" y="707"/>
                </a:cubicBezTo>
                <a:cubicBezTo>
                  <a:pt x="366" y="612"/>
                  <a:pt x="382" y="508"/>
                  <a:pt x="444" y="423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grpSp>
        <p:nvGrpSpPr>
          <p:cNvPr id="95" name="Group 94"/>
          <p:cNvGrpSpPr/>
          <p:nvPr/>
        </p:nvGrpSpPr>
        <p:grpSpPr>
          <a:xfrm>
            <a:off x="3762366" y="2058134"/>
            <a:ext cx="339912" cy="340400"/>
            <a:chOff x="3744850" y="2114968"/>
            <a:chExt cx="472754" cy="473434"/>
          </a:xfrm>
          <a:solidFill>
            <a:schemeClr val="accent3"/>
          </a:solidFill>
        </p:grpSpPr>
        <p:sp>
          <p:nvSpPr>
            <p:cNvPr id="34" name="Freeform 32"/>
            <p:cNvSpPr>
              <a:spLocks noEditPoints="1"/>
            </p:cNvSpPr>
            <p:nvPr/>
          </p:nvSpPr>
          <p:spPr bwMode="auto">
            <a:xfrm>
              <a:off x="3744850" y="2114968"/>
              <a:ext cx="472754" cy="473434"/>
            </a:xfrm>
            <a:custGeom>
              <a:avLst/>
              <a:gdLst>
                <a:gd name="T0" fmla="*/ 36 w 294"/>
                <a:gd name="T1" fmla="*/ 182 h 294"/>
                <a:gd name="T2" fmla="*/ 33 w 294"/>
                <a:gd name="T3" fmla="*/ 219 h 294"/>
                <a:gd name="T4" fmla="*/ 53 w 294"/>
                <a:gd name="T5" fmla="*/ 260 h 294"/>
                <a:gd name="T6" fmla="*/ 76 w 294"/>
                <a:gd name="T7" fmla="*/ 262 h 294"/>
                <a:gd name="T8" fmla="*/ 113 w 294"/>
                <a:gd name="T9" fmla="*/ 258 h 294"/>
                <a:gd name="T10" fmla="*/ 134 w 294"/>
                <a:gd name="T11" fmla="*/ 294 h 294"/>
                <a:gd name="T12" fmla="*/ 178 w 294"/>
                <a:gd name="T13" fmla="*/ 279 h 294"/>
                <a:gd name="T14" fmla="*/ 201 w 294"/>
                <a:gd name="T15" fmla="*/ 250 h 294"/>
                <a:gd name="T16" fmla="*/ 229 w 294"/>
                <a:gd name="T17" fmla="*/ 265 h 294"/>
                <a:gd name="T18" fmla="*/ 260 w 294"/>
                <a:gd name="T19" fmla="*/ 242 h 294"/>
                <a:gd name="T20" fmla="*/ 250 w 294"/>
                <a:gd name="T21" fmla="*/ 201 h 294"/>
                <a:gd name="T22" fmla="*/ 279 w 294"/>
                <a:gd name="T23" fmla="*/ 178 h 294"/>
                <a:gd name="T24" fmla="*/ 294 w 294"/>
                <a:gd name="T25" fmla="*/ 132 h 294"/>
                <a:gd name="T26" fmla="*/ 258 w 294"/>
                <a:gd name="T27" fmla="*/ 113 h 294"/>
                <a:gd name="T28" fmla="*/ 262 w 294"/>
                <a:gd name="T29" fmla="*/ 76 h 294"/>
                <a:gd name="T30" fmla="*/ 242 w 294"/>
                <a:gd name="T31" fmla="*/ 34 h 294"/>
                <a:gd name="T32" fmla="*/ 219 w 294"/>
                <a:gd name="T33" fmla="*/ 32 h 294"/>
                <a:gd name="T34" fmla="*/ 181 w 294"/>
                <a:gd name="T35" fmla="*/ 36 h 294"/>
                <a:gd name="T36" fmla="*/ 161 w 294"/>
                <a:gd name="T37" fmla="*/ 0 h 294"/>
                <a:gd name="T38" fmla="*/ 116 w 294"/>
                <a:gd name="T39" fmla="*/ 15 h 294"/>
                <a:gd name="T40" fmla="*/ 92 w 294"/>
                <a:gd name="T41" fmla="*/ 45 h 294"/>
                <a:gd name="T42" fmla="*/ 65 w 294"/>
                <a:gd name="T43" fmla="*/ 29 h 294"/>
                <a:gd name="T44" fmla="*/ 34 w 294"/>
                <a:gd name="T45" fmla="*/ 53 h 294"/>
                <a:gd name="T46" fmla="*/ 44 w 294"/>
                <a:gd name="T47" fmla="*/ 93 h 294"/>
                <a:gd name="T48" fmla="*/ 15 w 294"/>
                <a:gd name="T49" fmla="*/ 117 h 294"/>
                <a:gd name="T50" fmla="*/ 0 w 294"/>
                <a:gd name="T51" fmla="*/ 160 h 294"/>
                <a:gd name="T52" fmla="*/ 17 w 294"/>
                <a:gd name="T53" fmla="*/ 135 h 294"/>
                <a:gd name="T54" fmla="*/ 44 w 294"/>
                <a:gd name="T55" fmla="*/ 129 h 294"/>
                <a:gd name="T56" fmla="*/ 61 w 294"/>
                <a:gd name="T57" fmla="*/ 97 h 294"/>
                <a:gd name="T58" fmla="*/ 45 w 294"/>
                <a:gd name="T59" fmla="*/ 66 h 294"/>
                <a:gd name="T60" fmla="*/ 64 w 294"/>
                <a:gd name="T61" fmla="*/ 46 h 294"/>
                <a:gd name="T62" fmla="*/ 66 w 294"/>
                <a:gd name="T63" fmla="*/ 46 h 294"/>
                <a:gd name="T64" fmla="*/ 96 w 294"/>
                <a:gd name="T65" fmla="*/ 61 h 294"/>
                <a:gd name="T66" fmla="*/ 128 w 294"/>
                <a:gd name="T67" fmla="*/ 44 h 294"/>
                <a:gd name="T68" fmla="*/ 134 w 294"/>
                <a:gd name="T69" fmla="*/ 17 h 294"/>
                <a:gd name="T70" fmla="*/ 161 w 294"/>
                <a:gd name="T71" fmla="*/ 18 h 294"/>
                <a:gd name="T72" fmla="*/ 172 w 294"/>
                <a:gd name="T73" fmla="*/ 50 h 294"/>
                <a:gd name="T74" fmla="*/ 207 w 294"/>
                <a:gd name="T75" fmla="*/ 61 h 294"/>
                <a:gd name="T76" fmla="*/ 229 w 294"/>
                <a:gd name="T77" fmla="*/ 45 h 294"/>
                <a:gd name="T78" fmla="*/ 248 w 294"/>
                <a:gd name="T79" fmla="*/ 64 h 294"/>
                <a:gd name="T80" fmla="*/ 233 w 294"/>
                <a:gd name="T81" fmla="*/ 87 h 294"/>
                <a:gd name="T82" fmla="*/ 244 w 294"/>
                <a:gd name="T83" fmla="*/ 122 h 294"/>
                <a:gd name="T84" fmla="*/ 276 w 294"/>
                <a:gd name="T85" fmla="*/ 132 h 294"/>
                <a:gd name="T86" fmla="*/ 277 w 294"/>
                <a:gd name="T87" fmla="*/ 160 h 294"/>
                <a:gd name="T88" fmla="*/ 276 w 294"/>
                <a:gd name="T89" fmla="*/ 161 h 294"/>
                <a:gd name="T90" fmla="*/ 244 w 294"/>
                <a:gd name="T91" fmla="*/ 172 h 294"/>
                <a:gd name="T92" fmla="*/ 233 w 294"/>
                <a:gd name="T93" fmla="*/ 206 h 294"/>
                <a:gd name="T94" fmla="*/ 248 w 294"/>
                <a:gd name="T95" fmla="*/ 230 h 294"/>
                <a:gd name="T96" fmla="*/ 229 w 294"/>
                <a:gd name="T97" fmla="*/ 249 h 294"/>
                <a:gd name="T98" fmla="*/ 207 w 294"/>
                <a:gd name="T99" fmla="*/ 233 h 294"/>
                <a:gd name="T100" fmla="*/ 172 w 294"/>
                <a:gd name="T101" fmla="*/ 244 h 294"/>
                <a:gd name="T102" fmla="*/ 162 w 294"/>
                <a:gd name="T103" fmla="*/ 276 h 294"/>
                <a:gd name="T104" fmla="*/ 134 w 294"/>
                <a:gd name="T105" fmla="*/ 277 h 294"/>
                <a:gd name="T106" fmla="*/ 128 w 294"/>
                <a:gd name="T107" fmla="*/ 250 h 294"/>
                <a:gd name="T108" fmla="*/ 97 w 294"/>
                <a:gd name="T109" fmla="*/ 233 h 294"/>
                <a:gd name="T110" fmla="*/ 88 w 294"/>
                <a:gd name="T111" fmla="*/ 234 h 294"/>
                <a:gd name="T112" fmla="*/ 66 w 294"/>
                <a:gd name="T113" fmla="*/ 249 h 294"/>
                <a:gd name="T114" fmla="*/ 46 w 294"/>
                <a:gd name="T115" fmla="*/ 230 h 294"/>
                <a:gd name="T116" fmla="*/ 61 w 294"/>
                <a:gd name="T117" fmla="*/ 207 h 294"/>
                <a:gd name="T118" fmla="*/ 51 w 294"/>
                <a:gd name="T119" fmla="*/ 172 h 294"/>
                <a:gd name="T120" fmla="*/ 18 w 294"/>
                <a:gd name="T121" fmla="*/ 162 h 294"/>
                <a:gd name="T122" fmla="*/ 17 w 294"/>
                <a:gd name="T123" fmla="*/ 135 h 2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294" h="294">
                  <a:moveTo>
                    <a:pt x="15" y="178"/>
                  </a:moveTo>
                  <a:cubicBezTo>
                    <a:pt x="36" y="182"/>
                    <a:pt x="36" y="182"/>
                    <a:pt x="36" y="182"/>
                  </a:cubicBezTo>
                  <a:cubicBezTo>
                    <a:pt x="38" y="189"/>
                    <a:pt x="41" y="195"/>
                    <a:pt x="45" y="202"/>
                  </a:cubicBezTo>
                  <a:cubicBezTo>
                    <a:pt x="33" y="219"/>
                    <a:pt x="33" y="219"/>
                    <a:pt x="33" y="219"/>
                  </a:cubicBezTo>
                  <a:cubicBezTo>
                    <a:pt x="27" y="226"/>
                    <a:pt x="28" y="236"/>
                    <a:pt x="35" y="242"/>
                  </a:cubicBezTo>
                  <a:cubicBezTo>
                    <a:pt x="53" y="260"/>
                    <a:pt x="53" y="260"/>
                    <a:pt x="53" y="260"/>
                  </a:cubicBezTo>
                  <a:cubicBezTo>
                    <a:pt x="56" y="264"/>
                    <a:pt x="61" y="266"/>
                    <a:pt x="66" y="266"/>
                  </a:cubicBezTo>
                  <a:cubicBezTo>
                    <a:pt x="69" y="266"/>
                    <a:pt x="73" y="264"/>
                    <a:pt x="76" y="262"/>
                  </a:cubicBezTo>
                  <a:cubicBezTo>
                    <a:pt x="93" y="250"/>
                    <a:pt x="93" y="250"/>
                    <a:pt x="93" y="250"/>
                  </a:cubicBezTo>
                  <a:cubicBezTo>
                    <a:pt x="100" y="253"/>
                    <a:pt x="106" y="256"/>
                    <a:pt x="113" y="258"/>
                  </a:cubicBezTo>
                  <a:cubicBezTo>
                    <a:pt x="116" y="279"/>
                    <a:pt x="116" y="279"/>
                    <a:pt x="116" y="279"/>
                  </a:cubicBezTo>
                  <a:cubicBezTo>
                    <a:pt x="118" y="287"/>
                    <a:pt x="125" y="294"/>
                    <a:pt x="134" y="294"/>
                  </a:cubicBezTo>
                  <a:cubicBezTo>
                    <a:pt x="160" y="294"/>
                    <a:pt x="160" y="294"/>
                    <a:pt x="160" y="294"/>
                  </a:cubicBezTo>
                  <a:cubicBezTo>
                    <a:pt x="169" y="294"/>
                    <a:pt x="176" y="287"/>
                    <a:pt x="178" y="279"/>
                  </a:cubicBezTo>
                  <a:cubicBezTo>
                    <a:pt x="181" y="258"/>
                    <a:pt x="181" y="258"/>
                    <a:pt x="181" y="258"/>
                  </a:cubicBezTo>
                  <a:cubicBezTo>
                    <a:pt x="188" y="256"/>
                    <a:pt x="195" y="253"/>
                    <a:pt x="201" y="250"/>
                  </a:cubicBezTo>
                  <a:cubicBezTo>
                    <a:pt x="218" y="262"/>
                    <a:pt x="218" y="262"/>
                    <a:pt x="218" y="262"/>
                  </a:cubicBezTo>
                  <a:cubicBezTo>
                    <a:pt x="221" y="264"/>
                    <a:pt x="225" y="265"/>
                    <a:pt x="229" y="265"/>
                  </a:cubicBezTo>
                  <a:cubicBezTo>
                    <a:pt x="234" y="265"/>
                    <a:pt x="238" y="263"/>
                    <a:pt x="242" y="260"/>
                  </a:cubicBezTo>
                  <a:cubicBezTo>
                    <a:pt x="260" y="242"/>
                    <a:pt x="260" y="242"/>
                    <a:pt x="260" y="242"/>
                  </a:cubicBezTo>
                  <a:cubicBezTo>
                    <a:pt x="266" y="235"/>
                    <a:pt x="267" y="225"/>
                    <a:pt x="262" y="218"/>
                  </a:cubicBezTo>
                  <a:cubicBezTo>
                    <a:pt x="250" y="201"/>
                    <a:pt x="250" y="201"/>
                    <a:pt x="250" y="201"/>
                  </a:cubicBezTo>
                  <a:cubicBezTo>
                    <a:pt x="253" y="195"/>
                    <a:pt x="256" y="188"/>
                    <a:pt x="258" y="181"/>
                  </a:cubicBezTo>
                  <a:cubicBezTo>
                    <a:pt x="279" y="178"/>
                    <a:pt x="279" y="178"/>
                    <a:pt x="279" y="178"/>
                  </a:cubicBezTo>
                  <a:cubicBezTo>
                    <a:pt x="287" y="176"/>
                    <a:pt x="293" y="170"/>
                    <a:pt x="294" y="162"/>
                  </a:cubicBezTo>
                  <a:cubicBezTo>
                    <a:pt x="294" y="132"/>
                    <a:pt x="294" y="132"/>
                    <a:pt x="294" y="132"/>
                  </a:cubicBezTo>
                  <a:cubicBezTo>
                    <a:pt x="293" y="124"/>
                    <a:pt x="287" y="117"/>
                    <a:pt x="279" y="116"/>
                  </a:cubicBezTo>
                  <a:cubicBezTo>
                    <a:pt x="258" y="113"/>
                    <a:pt x="258" y="113"/>
                    <a:pt x="258" y="113"/>
                  </a:cubicBezTo>
                  <a:cubicBezTo>
                    <a:pt x="256" y="106"/>
                    <a:pt x="253" y="99"/>
                    <a:pt x="250" y="93"/>
                  </a:cubicBezTo>
                  <a:cubicBezTo>
                    <a:pt x="262" y="76"/>
                    <a:pt x="262" y="76"/>
                    <a:pt x="262" y="76"/>
                  </a:cubicBezTo>
                  <a:cubicBezTo>
                    <a:pt x="267" y="68"/>
                    <a:pt x="266" y="58"/>
                    <a:pt x="260" y="52"/>
                  </a:cubicBezTo>
                  <a:cubicBezTo>
                    <a:pt x="242" y="34"/>
                    <a:pt x="242" y="34"/>
                    <a:pt x="242" y="34"/>
                  </a:cubicBezTo>
                  <a:cubicBezTo>
                    <a:pt x="238" y="31"/>
                    <a:pt x="234" y="29"/>
                    <a:pt x="229" y="29"/>
                  </a:cubicBezTo>
                  <a:cubicBezTo>
                    <a:pt x="225" y="29"/>
                    <a:pt x="222" y="30"/>
                    <a:pt x="219" y="32"/>
                  </a:cubicBezTo>
                  <a:cubicBezTo>
                    <a:pt x="201" y="44"/>
                    <a:pt x="201" y="44"/>
                    <a:pt x="201" y="44"/>
                  </a:cubicBezTo>
                  <a:cubicBezTo>
                    <a:pt x="195" y="41"/>
                    <a:pt x="188" y="38"/>
                    <a:pt x="181" y="36"/>
                  </a:cubicBezTo>
                  <a:cubicBezTo>
                    <a:pt x="177" y="15"/>
                    <a:pt x="177" y="15"/>
                    <a:pt x="177" y="15"/>
                  </a:cubicBezTo>
                  <a:cubicBezTo>
                    <a:pt x="176" y="7"/>
                    <a:pt x="169" y="1"/>
                    <a:pt x="161" y="0"/>
                  </a:cubicBezTo>
                  <a:cubicBezTo>
                    <a:pt x="132" y="0"/>
                    <a:pt x="132" y="0"/>
                    <a:pt x="132" y="0"/>
                  </a:cubicBezTo>
                  <a:cubicBezTo>
                    <a:pt x="124" y="1"/>
                    <a:pt x="117" y="7"/>
                    <a:pt x="116" y="15"/>
                  </a:cubicBezTo>
                  <a:cubicBezTo>
                    <a:pt x="112" y="36"/>
                    <a:pt x="112" y="36"/>
                    <a:pt x="112" y="36"/>
                  </a:cubicBezTo>
                  <a:cubicBezTo>
                    <a:pt x="105" y="38"/>
                    <a:pt x="99" y="41"/>
                    <a:pt x="92" y="45"/>
                  </a:cubicBezTo>
                  <a:cubicBezTo>
                    <a:pt x="75" y="32"/>
                    <a:pt x="75" y="32"/>
                    <a:pt x="75" y="32"/>
                  </a:cubicBezTo>
                  <a:cubicBezTo>
                    <a:pt x="72" y="30"/>
                    <a:pt x="69" y="29"/>
                    <a:pt x="65" y="29"/>
                  </a:cubicBezTo>
                  <a:cubicBezTo>
                    <a:pt x="60" y="29"/>
                    <a:pt x="55" y="31"/>
                    <a:pt x="52" y="34"/>
                  </a:cubicBezTo>
                  <a:cubicBezTo>
                    <a:pt x="34" y="53"/>
                    <a:pt x="34" y="53"/>
                    <a:pt x="34" y="53"/>
                  </a:cubicBezTo>
                  <a:cubicBezTo>
                    <a:pt x="27" y="59"/>
                    <a:pt x="26" y="69"/>
                    <a:pt x="32" y="76"/>
                  </a:cubicBezTo>
                  <a:cubicBezTo>
                    <a:pt x="44" y="93"/>
                    <a:pt x="44" y="93"/>
                    <a:pt x="44" y="93"/>
                  </a:cubicBezTo>
                  <a:cubicBezTo>
                    <a:pt x="41" y="100"/>
                    <a:pt x="38" y="106"/>
                    <a:pt x="36" y="113"/>
                  </a:cubicBezTo>
                  <a:cubicBezTo>
                    <a:pt x="15" y="117"/>
                    <a:pt x="15" y="117"/>
                    <a:pt x="15" y="117"/>
                  </a:cubicBezTo>
                  <a:cubicBezTo>
                    <a:pt x="7" y="118"/>
                    <a:pt x="0" y="126"/>
                    <a:pt x="0" y="135"/>
                  </a:cubicBezTo>
                  <a:cubicBezTo>
                    <a:pt x="0" y="160"/>
                    <a:pt x="0" y="160"/>
                    <a:pt x="0" y="160"/>
                  </a:cubicBezTo>
                  <a:cubicBezTo>
                    <a:pt x="0" y="169"/>
                    <a:pt x="7" y="177"/>
                    <a:pt x="15" y="178"/>
                  </a:cubicBezTo>
                  <a:close/>
                  <a:moveTo>
                    <a:pt x="17" y="135"/>
                  </a:moveTo>
                  <a:cubicBezTo>
                    <a:pt x="17" y="134"/>
                    <a:pt x="17" y="133"/>
                    <a:pt x="18" y="133"/>
                  </a:cubicBezTo>
                  <a:cubicBezTo>
                    <a:pt x="44" y="129"/>
                    <a:pt x="44" y="129"/>
                    <a:pt x="44" y="129"/>
                  </a:cubicBezTo>
                  <a:cubicBezTo>
                    <a:pt x="47" y="128"/>
                    <a:pt x="50" y="126"/>
                    <a:pt x="50" y="123"/>
                  </a:cubicBezTo>
                  <a:cubicBezTo>
                    <a:pt x="53" y="114"/>
                    <a:pt x="56" y="105"/>
                    <a:pt x="61" y="97"/>
                  </a:cubicBezTo>
                  <a:cubicBezTo>
                    <a:pt x="63" y="94"/>
                    <a:pt x="62" y="90"/>
                    <a:pt x="60" y="88"/>
                  </a:cubicBezTo>
                  <a:cubicBezTo>
                    <a:pt x="45" y="66"/>
                    <a:pt x="45" y="66"/>
                    <a:pt x="45" y="66"/>
                  </a:cubicBezTo>
                  <a:cubicBezTo>
                    <a:pt x="45" y="66"/>
                    <a:pt x="45" y="65"/>
                    <a:pt x="45" y="64"/>
                  </a:cubicBezTo>
                  <a:cubicBezTo>
                    <a:pt x="64" y="46"/>
                    <a:pt x="64" y="46"/>
                    <a:pt x="64" y="46"/>
                  </a:cubicBezTo>
                  <a:cubicBezTo>
                    <a:pt x="64" y="46"/>
                    <a:pt x="65" y="46"/>
                    <a:pt x="65" y="46"/>
                  </a:cubicBezTo>
                  <a:cubicBezTo>
                    <a:pt x="65" y="46"/>
                    <a:pt x="66" y="46"/>
                    <a:pt x="66" y="46"/>
                  </a:cubicBezTo>
                  <a:cubicBezTo>
                    <a:pt x="87" y="61"/>
                    <a:pt x="87" y="61"/>
                    <a:pt x="87" y="61"/>
                  </a:cubicBezTo>
                  <a:cubicBezTo>
                    <a:pt x="90" y="63"/>
                    <a:pt x="93" y="63"/>
                    <a:pt x="96" y="61"/>
                  </a:cubicBezTo>
                  <a:cubicBezTo>
                    <a:pt x="104" y="57"/>
                    <a:pt x="113" y="53"/>
                    <a:pt x="122" y="51"/>
                  </a:cubicBezTo>
                  <a:cubicBezTo>
                    <a:pt x="125" y="50"/>
                    <a:pt x="127" y="47"/>
                    <a:pt x="128" y="44"/>
                  </a:cubicBezTo>
                  <a:cubicBezTo>
                    <a:pt x="132" y="18"/>
                    <a:pt x="132" y="18"/>
                    <a:pt x="132" y="18"/>
                  </a:cubicBezTo>
                  <a:cubicBezTo>
                    <a:pt x="132" y="17"/>
                    <a:pt x="133" y="17"/>
                    <a:pt x="134" y="17"/>
                  </a:cubicBezTo>
                  <a:cubicBezTo>
                    <a:pt x="160" y="17"/>
                    <a:pt x="160" y="17"/>
                    <a:pt x="160" y="17"/>
                  </a:cubicBezTo>
                  <a:cubicBezTo>
                    <a:pt x="160" y="17"/>
                    <a:pt x="161" y="17"/>
                    <a:pt x="161" y="18"/>
                  </a:cubicBezTo>
                  <a:cubicBezTo>
                    <a:pt x="165" y="44"/>
                    <a:pt x="165" y="44"/>
                    <a:pt x="165" y="44"/>
                  </a:cubicBezTo>
                  <a:cubicBezTo>
                    <a:pt x="166" y="47"/>
                    <a:pt x="168" y="49"/>
                    <a:pt x="172" y="50"/>
                  </a:cubicBezTo>
                  <a:cubicBezTo>
                    <a:pt x="181" y="53"/>
                    <a:pt x="190" y="56"/>
                    <a:pt x="198" y="61"/>
                  </a:cubicBezTo>
                  <a:cubicBezTo>
                    <a:pt x="201" y="63"/>
                    <a:pt x="204" y="63"/>
                    <a:pt x="207" y="61"/>
                  </a:cubicBezTo>
                  <a:cubicBezTo>
                    <a:pt x="228" y="45"/>
                    <a:pt x="228" y="45"/>
                    <a:pt x="228" y="45"/>
                  </a:cubicBezTo>
                  <a:cubicBezTo>
                    <a:pt x="228" y="45"/>
                    <a:pt x="229" y="45"/>
                    <a:pt x="229" y="45"/>
                  </a:cubicBezTo>
                  <a:cubicBezTo>
                    <a:pt x="229" y="45"/>
                    <a:pt x="230" y="45"/>
                    <a:pt x="230" y="46"/>
                  </a:cubicBezTo>
                  <a:cubicBezTo>
                    <a:pt x="248" y="64"/>
                    <a:pt x="248" y="64"/>
                    <a:pt x="248" y="64"/>
                  </a:cubicBezTo>
                  <a:cubicBezTo>
                    <a:pt x="249" y="64"/>
                    <a:pt x="249" y="65"/>
                    <a:pt x="249" y="66"/>
                  </a:cubicBezTo>
                  <a:cubicBezTo>
                    <a:pt x="233" y="87"/>
                    <a:pt x="233" y="87"/>
                    <a:pt x="233" y="87"/>
                  </a:cubicBezTo>
                  <a:cubicBezTo>
                    <a:pt x="232" y="90"/>
                    <a:pt x="231" y="93"/>
                    <a:pt x="233" y="96"/>
                  </a:cubicBezTo>
                  <a:cubicBezTo>
                    <a:pt x="238" y="104"/>
                    <a:pt x="241" y="113"/>
                    <a:pt x="244" y="122"/>
                  </a:cubicBezTo>
                  <a:cubicBezTo>
                    <a:pt x="245" y="125"/>
                    <a:pt x="247" y="128"/>
                    <a:pt x="250" y="128"/>
                  </a:cubicBezTo>
                  <a:cubicBezTo>
                    <a:pt x="276" y="132"/>
                    <a:pt x="276" y="132"/>
                    <a:pt x="276" y="132"/>
                  </a:cubicBezTo>
                  <a:cubicBezTo>
                    <a:pt x="277" y="133"/>
                    <a:pt x="277" y="133"/>
                    <a:pt x="277" y="134"/>
                  </a:cubicBezTo>
                  <a:cubicBezTo>
                    <a:pt x="277" y="160"/>
                    <a:pt x="277" y="160"/>
                    <a:pt x="277" y="160"/>
                  </a:cubicBezTo>
                  <a:cubicBezTo>
                    <a:pt x="277" y="160"/>
                    <a:pt x="277" y="160"/>
                    <a:pt x="277" y="160"/>
                  </a:cubicBezTo>
                  <a:cubicBezTo>
                    <a:pt x="277" y="161"/>
                    <a:pt x="277" y="161"/>
                    <a:pt x="276" y="161"/>
                  </a:cubicBezTo>
                  <a:cubicBezTo>
                    <a:pt x="250" y="166"/>
                    <a:pt x="250" y="166"/>
                    <a:pt x="250" y="166"/>
                  </a:cubicBezTo>
                  <a:cubicBezTo>
                    <a:pt x="247" y="166"/>
                    <a:pt x="244" y="169"/>
                    <a:pt x="244" y="172"/>
                  </a:cubicBezTo>
                  <a:cubicBezTo>
                    <a:pt x="241" y="181"/>
                    <a:pt x="238" y="189"/>
                    <a:pt x="233" y="197"/>
                  </a:cubicBezTo>
                  <a:cubicBezTo>
                    <a:pt x="231" y="200"/>
                    <a:pt x="231" y="204"/>
                    <a:pt x="233" y="206"/>
                  </a:cubicBezTo>
                  <a:cubicBezTo>
                    <a:pt x="249" y="228"/>
                    <a:pt x="249" y="228"/>
                    <a:pt x="249" y="228"/>
                  </a:cubicBezTo>
                  <a:cubicBezTo>
                    <a:pt x="249" y="228"/>
                    <a:pt x="249" y="229"/>
                    <a:pt x="248" y="230"/>
                  </a:cubicBezTo>
                  <a:cubicBezTo>
                    <a:pt x="230" y="248"/>
                    <a:pt x="230" y="248"/>
                    <a:pt x="230" y="248"/>
                  </a:cubicBezTo>
                  <a:cubicBezTo>
                    <a:pt x="230" y="249"/>
                    <a:pt x="229" y="249"/>
                    <a:pt x="229" y="249"/>
                  </a:cubicBezTo>
                  <a:cubicBezTo>
                    <a:pt x="229" y="249"/>
                    <a:pt x="228" y="249"/>
                    <a:pt x="228" y="248"/>
                  </a:cubicBezTo>
                  <a:cubicBezTo>
                    <a:pt x="207" y="233"/>
                    <a:pt x="207" y="233"/>
                    <a:pt x="207" y="233"/>
                  </a:cubicBezTo>
                  <a:cubicBezTo>
                    <a:pt x="204" y="231"/>
                    <a:pt x="200" y="231"/>
                    <a:pt x="198" y="233"/>
                  </a:cubicBezTo>
                  <a:cubicBezTo>
                    <a:pt x="190" y="238"/>
                    <a:pt x="181" y="241"/>
                    <a:pt x="172" y="244"/>
                  </a:cubicBezTo>
                  <a:cubicBezTo>
                    <a:pt x="169" y="244"/>
                    <a:pt x="166" y="247"/>
                    <a:pt x="166" y="250"/>
                  </a:cubicBezTo>
                  <a:cubicBezTo>
                    <a:pt x="162" y="276"/>
                    <a:pt x="162" y="276"/>
                    <a:pt x="162" y="276"/>
                  </a:cubicBezTo>
                  <a:cubicBezTo>
                    <a:pt x="161" y="277"/>
                    <a:pt x="161" y="277"/>
                    <a:pt x="160" y="277"/>
                  </a:cubicBezTo>
                  <a:cubicBezTo>
                    <a:pt x="134" y="277"/>
                    <a:pt x="134" y="277"/>
                    <a:pt x="134" y="277"/>
                  </a:cubicBezTo>
                  <a:cubicBezTo>
                    <a:pt x="133" y="277"/>
                    <a:pt x="133" y="277"/>
                    <a:pt x="133" y="276"/>
                  </a:cubicBezTo>
                  <a:cubicBezTo>
                    <a:pt x="128" y="250"/>
                    <a:pt x="128" y="250"/>
                    <a:pt x="128" y="250"/>
                  </a:cubicBezTo>
                  <a:cubicBezTo>
                    <a:pt x="128" y="247"/>
                    <a:pt x="125" y="244"/>
                    <a:pt x="122" y="244"/>
                  </a:cubicBezTo>
                  <a:cubicBezTo>
                    <a:pt x="113" y="241"/>
                    <a:pt x="105" y="238"/>
                    <a:pt x="97" y="233"/>
                  </a:cubicBezTo>
                  <a:cubicBezTo>
                    <a:pt x="96" y="232"/>
                    <a:pt x="94" y="232"/>
                    <a:pt x="93" y="232"/>
                  </a:cubicBezTo>
                  <a:cubicBezTo>
                    <a:pt x="91" y="232"/>
                    <a:pt x="89" y="233"/>
                    <a:pt x="88" y="234"/>
                  </a:cubicBezTo>
                  <a:cubicBezTo>
                    <a:pt x="67" y="249"/>
                    <a:pt x="67" y="249"/>
                    <a:pt x="67" y="249"/>
                  </a:cubicBezTo>
                  <a:cubicBezTo>
                    <a:pt x="66" y="249"/>
                    <a:pt x="66" y="249"/>
                    <a:pt x="66" y="249"/>
                  </a:cubicBezTo>
                  <a:cubicBezTo>
                    <a:pt x="65" y="249"/>
                    <a:pt x="65" y="249"/>
                    <a:pt x="65" y="249"/>
                  </a:cubicBezTo>
                  <a:cubicBezTo>
                    <a:pt x="46" y="230"/>
                    <a:pt x="46" y="230"/>
                    <a:pt x="46" y="230"/>
                  </a:cubicBezTo>
                  <a:cubicBezTo>
                    <a:pt x="46" y="230"/>
                    <a:pt x="46" y="229"/>
                    <a:pt x="46" y="228"/>
                  </a:cubicBezTo>
                  <a:cubicBezTo>
                    <a:pt x="61" y="207"/>
                    <a:pt x="61" y="207"/>
                    <a:pt x="61" y="207"/>
                  </a:cubicBezTo>
                  <a:cubicBezTo>
                    <a:pt x="63" y="205"/>
                    <a:pt x="63" y="201"/>
                    <a:pt x="62" y="198"/>
                  </a:cubicBezTo>
                  <a:cubicBezTo>
                    <a:pt x="57" y="190"/>
                    <a:pt x="53" y="182"/>
                    <a:pt x="51" y="172"/>
                  </a:cubicBezTo>
                  <a:cubicBezTo>
                    <a:pt x="50" y="169"/>
                    <a:pt x="47" y="167"/>
                    <a:pt x="44" y="166"/>
                  </a:cubicBezTo>
                  <a:cubicBezTo>
                    <a:pt x="18" y="162"/>
                    <a:pt x="18" y="162"/>
                    <a:pt x="18" y="162"/>
                  </a:cubicBezTo>
                  <a:cubicBezTo>
                    <a:pt x="17" y="162"/>
                    <a:pt x="17" y="161"/>
                    <a:pt x="17" y="160"/>
                  </a:cubicBezTo>
                  <a:lnTo>
                    <a:pt x="17" y="13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35" name="Freeform 33"/>
            <p:cNvSpPr>
              <a:spLocks noEditPoints="1"/>
            </p:cNvSpPr>
            <p:nvPr/>
          </p:nvSpPr>
          <p:spPr bwMode="auto">
            <a:xfrm>
              <a:off x="3879534" y="2250333"/>
              <a:ext cx="202706" cy="202706"/>
            </a:xfrm>
            <a:custGeom>
              <a:avLst/>
              <a:gdLst>
                <a:gd name="T0" fmla="*/ 63 w 126"/>
                <a:gd name="T1" fmla="*/ 0 h 126"/>
                <a:gd name="T2" fmla="*/ 0 w 126"/>
                <a:gd name="T3" fmla="*/ 63 h 126"/>
                <a:gd name="T4" fmla="*/ 63 w 126"/>
                <a:gd name="T5" fmla="*/ 126 h 126"/>
                <a:gd name="T6" fmla="*/ 126 w 126"/>
                <a:gd name="T7" fmla="*/ 63 h 126"/>
                <a:gd name="T8" fmla="*/ 63 w 126"/>
                <a:gd name="T9" fmla="*/ 0 h 126"/>
                <a:gd name="T10" fmla="*/ 63 w 126"/>
                <a:gd name="T11" fmla="*/ 110 h 126"/>
                <a:gd name="T12" fmla="*/ 16 w 126"/>
                <a:gd name="T13" fmla="*/ 63 h 126"/>
                <a:gd name="T14" fmla="*/ 63 w 126"/>
                <a:gd name="T15" fmla="*/ 16 h 126"/>
                <a:gd name="T16" fmla="*/ 110 w 126"/>
                <a:gd name="T17" fmla="*/ 63 h 126"/>
                <a:gd name="T18" fmla="*/ 63 w 126"/>
                <a:gd name="T19" fmla="*/ 110 h 126"/>
                <a:gd name="T20" fmla="*/ 63 w 126"/>
                <a:gd name="T21" fmla="*/ 110 h 126"/>
                <a:gd name="T22" fmla="*/ 63 w 126"/>
                <a:gd name="T23" fmla="*/ 110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26" h="126">
                  <a:moveTo>
                    <a:pt x="63" y="0"/>
                  </a:moveTo>
                  <a:cubicBezTo>
                    <a:pt x="28" y="0"/>
                    <a:pt x="0" y="28"/>
                    <a:pt x="0" y="63"/>
                  </a:cubicBezTo>
                  <a:cubicBezTo>
                    <a:pt x="0" y="98"/>
                    <a:pt x="28" y="126"/>
                    <a:pt x="63" y="126"/>
                  </a:cubicBezTo>
                  <a:cubicBezTo>
                    <a:pt x="98" y="126"/>
                    <a:pt x="126" y="98"/>
                    <a:pt x="126" y="63"/>
                  </a:cubicBezTo>
                  <a:cubicBezTo>
                    <a:pt x="126" y="28"/>
                    <a:pt x="98" y="0"/>
                    <a:pt x="63" y="0"/>
                  </a:cubicBezTo>
                  <a:close/>
                  <a:moveTo>
                    <a:pt x="63" y="110"/>
                  </a:moveTo>
                  <a:cubicBezTo>
                    <a:pt x="37" y="110"/>
                    <a:pt x="16" y="89"/>
                    <a:pt x="16" y="63"/>
                  </a:cubicBezTo>
                  <a:cubicBezTo>
                    <a:pt x="16" y="37"/>
                    <a:pt x="37" y="16"/>
                    <a:pt x="63" y="16"/>
                  </a:cubicBezTo>
                  <a:cubicBezTo>
                    <a:pt x="89" y="16"/>
                    <a:pt x="110" y="37"/>
                    <a:pt x="110" y="63"/>
                  </a:cubicBezTo>
                  <a:cubicBezTo>
                    <a:pt x="110" y="89"/>
                    <a:pt x="89" y="110"/>
                    <a:pt x="63" y="110"/>
                  </a:cubicBezTo>
                  <a:close/>
                  <a:moveTo>
                    <a:pt x="63" y="110"/>
                  </a:moveTo>
                  <a:cubicBezTo>
                    <a:pt x="63" y="110"/>
                    <a:pt x="63" y="110"/>
                    <a:pt x="63" y="11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04" name="Group 103"/>
          <p:cNvGrpSpPr/>
          <p:nvPr/>
        </p:nvGrpSpPr>
        <p:grpSpPr>
          <a:xfrm>
            <a:off x="6028398" y="2066032"/>
            <a:ext cx="334046" cy="332088"/>
            <a:chOff x="6012029" y="2124491"/>
            <a:chExt cx="464593" cy="461871"/>
          </a:xfrm>
          <a:solidFill>
            <a:schemeClr val="accent5"/>
          </a:solidFill>
        </p:grpSpPr>
        <p:sp>
          <p:nvSpPr>
            <p:cNvPr id="36" name="Freeform 34"/>
            <p:cNvSpPr>
              <a:spLocks noEditPoints="1"/>
            </p:cNvSpPr>
            <p:nvPr/>
          </p:nvSpPr>
          <p:spPr bwMode="auto">
            <a:xfrm>
              <a:off x="6012029" y="2166665"/>
              <a:ext cx="419697" cy="419697"/>
            </a:xfrm>
            <a:custGeom>
              <a:avLst/>
              <a:gdLst>
                <a:gd name="T0" fmla="*/ 131 w 261"/>
                <a:gd name="T1" fmla="*/ 261 h 261"/>
                <a:gd name="T2" fmla="*/ 261 w 261"/>
                <a:gd name="T3" fmla="*/ 130 h 261"/>
                <a:gd name="T4" fmla="*/ 253 w 261"/>
                <a:gd name="T5" fmla="*/ 122 h 261"/>
                <a:gd name="T6" fmla="*/ 139 w 261"/>
                <a:gd name="T7" fmla="*/ 122 h 261"/>
                <a:gd name="T8" fmla="*/ 139 w 261"/>
                <a:gd name="T9" fmla="*/ 8 h 261"/>
                <a:gd name="T10" fmla="*/ 131 w 261"/>
                <a:gd name="T11" fmla="*/ 0 h 261"/>
                <a:gd name="T12" fmla="*/ 0 w 261"/>
                <a:gd name="T13" fmla="*/ 130 h 261"/>
                <a:gd name="T14" fmla="*/ 131 w 261"/>
                <a:gd name="T15" fmla="*/ 261 h 261"/>
                <a:gd name="T16" fmla="*/ 122 w 261"/>
                <a:gd name="T17" fmla="*/ 17 h 261"/>
                <a:gd name="T18" fmla="*/ 122 w 261"/>
                <a:gd name="T19" fmla="*/ 130 h 261"/>
                <a:gd name="T20" fmla="*/ 131 w 261"/>
                <a:gd name="T21" fmla="*/ 139 h 261"/>
                <a:gd name="T22" fmla="*/ 244 w 261"/>
                <a:gd name="T23" fmla="*/ 139 h 261"/>
                <a:gd name="T24" fmla="*/ 131 w 261"/>
                <a:gd name="T25" fmla="*/ 244 h 261"/>
                <a:gd name="T26" fmla="*/ 17 w 261"/>
                <a:gd name="T27" fmla="*/ 130 h 261"/>
                <a:gd name="T28" fmla="*/ 122 w 261"/>
                <a:gd name="T29" fmla="*/ 17 h 2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261" h="261">
                  <a:moveTo>
                    <a:pt x="131" y="261"/>
                  </a:moveTo>
                  <a:cubicBezTo>
                    <a:pt x="203" y="261"/>
                    <a:pt x="261" y="202"/>
                    <a:pt x="261" y="130"/>
                  </a:cubicBezTo>
                  <a:cubicBezTo>
                    <a:pt x="261" y="126"/>
                    <a:pt x="257" y="122"/>
                    <a:pt x="253" y="122"/>
                  </a:cubicBezTo>
                  <a:cubicBezTo>
                    <a:pt x="139" y="122"/>
                    <a:pt x="139" y="122"/>
                    <a:pt x="139" y="122"/>
                  </a:cubicBezTo>
                  <a:cubicBezTo>
                    <a:pt x="139" y="8"/>
                    <a:pt x="139" y="8"/>
                    <a:pt x="139" y="8"/>
                  </a:cubicBezTo>
                  <a:cubicBezTo>
                    <a:pt x="139" y="4"/>
                    <a:pt x="135" y="0"/>
                    <a:pt x="131" y="0"/>
                  </a:cubicBezTo>
                  <a:cubicBezTo>
                    <a:pt x="59" y="0"/>
                    <a:pt x="0" y="58"/>
                    <a:pt x="0" y="130"/>
                  </a:cubicBezTo>
                  <a:cubicBezTo>
                    <a:pt x="0" y="202"/>
                    <a:pt x="59" y="261"/>
                    <a:pt x="131" y="261"/>
                  </a:cubicBezTo>
                  <a:close/>
                  <a:moveTo>
                    <a:pt x="122" y="17"/>
                  </a:moveTo>
                  <a:cubicBezTo>
                    <a:pt x="122" y="130"/>
                    <a:pt x="122" y="130"/>
                    <a:pt x="122" y="130"/>
                  </a:cubicBezTo>
                  <a:cubicBezTo>
                    <a:pt x="122" y="135"/>
                    <a:pt x="126" y="139"/>
                    <a:pt x="131" y="139"/>
                  </a:cubicBezTo>
                  <a:cubicBezTo>
                    <a:pt x="244" y="139"/>
                    <a:pt x="244" y="139"/>
                    <a:pt x="244" y="139"/>
                  </a:cubicBezTo>
                  <a:cubicBezTo>
                    <a:pt x="240" y="198"/>
                    <a:pt x="191" y="244"/>
                    <a:pt x="131" y="244"/>
                  </a:cubicBezTo>
                  <a:cubicBezTo>
                    <a:pt x="68" y="244"/>
                    <a:pt x="17" y="193"/>
                    <a:pt x="17" y="130"/>
                  </a:cubicBezTo>
                  <a:cubicBezTo>
                    <a:pt x="17" y="70"/>
                    <a:pt x="63" y="21"/>
                    <a:pt x="122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37" name="Freeform 35"/>
            <p:cNvSpPr>
              <a:spLocks noEditPoints="1"/>
            </p:cNvSpPr>
            <p:nvPr/>
          </p:nvSpPr>
          <p:spPr bwMode="auto">
            <a:xfrm>
              <a:off x="6252829" y="2124491"/>
              <a:ext cx="223793" cy="223793"/>
            </a:xfrm>
            <a:custGeom>
              <a:avLst/>
              <a:gdLst>
                <a:gd name="T0" fmla="*/ 8 w 139"/>
                <a:gd name="T1" fmla="*/ 0 h 139"/>
                <a:gd name="T2" fmla="*/ 0 w 139"/>
                <a:gd name="T3" fmla="*/ 8 h 139"/>
                <a:gd name="T4" fmla="*/ 0 w 139"/>
                <a:gd name="T5" fmla="*/ 130 h 139"/>
                <a:gd name="T6" fmla="*/ 8 w 139"/>
                <a:gd name="T7" fmla="*/ 139 h 139"/>
                <a:gd name="T8" fmla="*/ 131 w 139"/>
                <a:gd name="T9" fmla="*/ 139 h 139"/>
                <a:gd name="T10" fmla="*/ 139 w 139"/>
                <a:gd name="T11" fmla="*/ 131 h 139"/>
                <a:gd name="T12" fmla="*/ 139 w 139"/>
                <a:gd name="T13" fmla="*/ 126 h 139"/>
                <a:gd name="T14" fmla="*/ 106 w 139"/>
                <a:gd name="T15" fmla="*/ 44 h 139"/>
                <a:gd name="T16" fmla="*/ 8 w 139"/>
                <a:gd name="T17" fmla="*/ 0 h 139"/>
                <a:gd name="T18" fmla="*/ 17 w 139"/>
                <a:gd name="T19" fmla="*/ 122 h 139"/>
                <a:gd name="T20" fmla="*/ 17 w 139"/>
                <a:gd name="T21" fmla="*/ 17 h 139"/>
                <a:gd name="T22" fmla="*/ 94 w 139"/>
                <a:gd name="T23" fmla="*/ 55 h 139"/>
                <a:gd name="T24" fmla="*/ 122 w 139"/>
                <a:gd name="T25" fmla="*/ 122 h 139"/>
                <a:gd name="T26" fmla="*/ 17 w 139"/>
                <a:gd name="T27" fmla="*/ 122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39" h="139">
                  <a:moveTo>
                    <a:pt x="8" y="0"/>
                  </a:moveTo>
                  <a:cubicBezTo>
                    <a:pt x="4" y="0"/>
                    <a:pt x="0" y="4"/>
                    <a:pt x="0" y="8"/>
                  </a:cubicBezTo>
                  <a:cubicBezTo>
                    <a:pt x="0" y="130"/>
                    <a:pt x="0" y="130"/>
                    <a:pt x="0" y="130"/>
                  </a:cubicBezTo>
                  <a:cubicBezTo>
                    <a:pt x="0" y="135"/>
                    <a:pt x="4" y="139"/>
                    <a:pt x="8" y="139"/>
                  </a:cubicBezTo>
                  <a:cubicBezTo>
                    <a:pt x="131" y="139"/>
                    <a:pt x="131" y="139"/>
                    <a:pt x="131" y="139"/>
                  </a:cubicBezTo>
                  <a:cubicBezTo>
                    <a:pt x="135" y="139"/>
                    <a:pt x="138" y="135"/>
                    <a:pt x="139" y="131"/>
                  </a:cubicBezTo>
                  <a:cubicBezTo>
                    <a:pt x="139" y="126"/>
                    <a:pt x="139" y="126"/>
                    <a:pt x="139" y="126"/>
                  </a:cubicBezTo>
                  <a:cubicBezTo>
                    <a:pt x="138" y="96"/>
                    <a:pt x="126" y="67"/>
                    <a:pt x="106" y="44"/>
                  </a:cubicBezTo>
                  <a:cubicBezTo>
                    <a:pt x="81" y="16"/>
                    <a:pt x="46" y="0"/>
                    <a:pt x="8" y="0"/>
                  </a:cubicBezTo>
                  <a:close/>
                  <a:moveTo>
                    <a:pt x="17" y="122"/>
                  </a:moveTo>
                  <a:cubicBezTo>
                    <a:pt x="17" y="17"/>
                    <a:pt x="17" y="17"/>
                    <a:pt x="17" y="17"/>
                  </a:cubicBezTo>
                  <a:cubicBezTo>
                    <a:pt x="46" y="19"/>
                    <a:pt x="74" y="33"/>
                    <a:pt x="94" y="55"/>
                  </a:cubicBezTo>
                  <a:cubicBezTo>
                    <a:pt x="110" y="74"/>
                    <a:pt x="120" y="97"/>
                    <a:pt x="122" y="122"/>
                  </a:cubicBezTo>
                  <a:lnTo>
                    <a:pt x="17" y="12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96" name="Group 95"/>
          <p:cNvGrpSpPr/>
          <p:nvPr/>
        </p:nvGrpSpPr>
        <p:grpSpPr>
          <a:xfrm>
            <a:off x="2677208" y="3641663"/>
            <a:ext cx="342358" cy="260192"/>
            <a:chOff x="2659214" y="3714171"/>
            <a:chExt cx="476156" cy="361878"/>
          </a:xfrm>
          <a:solidFill>
            <a:schemeClr val="accent2"/>
          </a:solidFill>
        </p:grpSpPr>
        <p:sp>
          <p:nvSpPr>
            <p:cNvPr id="38" name="Freeform 36"/>
            <p:cNvSpPr>
              <a:spLocks noEditPoints="1"/>
            </p:cNvSpPr>
            <p:nvPr/>
          </p:nvSpPr>
          <p:spPr bwMode="auto">
            <a:xfrm>
              <a:off x="2659214" y="3714171"/>
              <a:ext cx="476156" cy="361878"/>
            </a:xfrm>
            <a:custGeom>
              <a:avLst/>
              <a:gdLst>
                <a:gd name="T0" fmla="*/ 260 w 296"/>
                <a:gd name="T1" fmla="*/ 0 h 225"/>
                <a:gd name="T2" fmla="*/ 36 w 296"/>
                <a:gd name="T3" fmla="*/ 0 h 225"/>
                <a:gd name="T4" fmla="*/ 0 w 296"/>
                <a:gd name="T5" fmla="*/ 36 h 225"/>
                <a:gd name="T6" fmla="*/ 0 w 296"/>
                <a:gd name="T7" fmla="*/ 189 h 225"/>
                <a:gd name="T8" fmla="*/ 36 w 296"/>
                <a:gd name="T9" fmla="*/ 225 h 225"/>
                <a:gd name="T10" fmla="*/ 260 w 296"/>
                <a:gd name="T11" fmla="*/ 225 h 225"/>
                <a:gd name="T12" fmla="*/ 296 w 296"/>
                <a:gd name="T13" fmla="*/ 189 h 225"/>
                <a:gd name="T14" fmla="*/ 296 w 296"/>
                <a:gd name="T15" fmla="*/ 36 h 225"/>
                <a:gd name="T16" fmla="*/ 260 w 296"/>
                <a:gd name="T17" fmla="*/ 0 h 225"/>
                <a:gd name="T18" fmla="*/ 280 w 296"/>
                <a:gd name="T19" fmla="*/ 189 h 225"/>
                <a:gd name="T20" fmla="*/ 260 w 296"/>
                <a:gd name="T21" fmla="*/ 209 h 225"/>
                <a:gd name="T22" fmla="*/ 36 w 296"/>
                <a:gd name="T23" fmla="*/ 209 h 225"/>
                <a:gd name="T24" fmla="*/ 16 w 296"/>
                <a:gd name="T25" fmla="*/ 189 h 225"/>
                <a:gd name="T26" fmla="*/ 16 w 296"/>
                <a:gd name="T27" fmla="*/ 36 h 225"/>
                <a:gd name="T28" fmla="*/ 36 w 296"/>
                <a:gd name="T29" fmla="*/ 16 h 225"/>
                <a:gd name="T30" fmla="*/ 260 w 296"/>
                <a:gd name="T31" fmla="*/ 16 h 225"/>
                <a:gd name="T32" fmla="*/ 280 w 296"/>
                <a:gd name="T33" fmla="*/ 36 h 225"/>
                <a:gd name="T34" fmla="*/ 280 w 296"/>
                <a:gd name="T35" fmla="*/ 189 h 225"/>
                <a:gd name="T36" fmla="*/ 280 w 296"/>
                <a:gd name="T37" fmla="*/ 189 h 225"/>
                <a:gd name="T38" fmla="*/ 280 w 296"/>
                <a:gd name="T39" fmla="*/ 189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296" h="225">
                  <a:moveTo>
                    <a:pt x="260" y="0"/>
                  </a:moveTo>
                  <a:cubicBezTo>
                    <a:pt x="36" y="0"/>
                    <a:pt x="36" y="0"/>
                    <a:pt x="36" y="0"/>
                  </a:cubicBezTo>
                  <a:cubicBezTo>
                    <a:pt x="16" y="0"/>
                    <a:pt x="0" y="16"/>
                    <a:pt x="0" y="36"/>
                  </a:cubicBezTo>
                  <a:cubicBezTo>
                    <a:pt x="0" y="189"/>
                    <a:pt x="0" y="189"/>
                    <a:pt x="0" y="189"/>
                  </a:cubicBezTo>
                  <a:cubicBezTo>
                    <a:pt x="0" y="209"/>
                    <a:pt x="16" y="225"/>
                    <a:pt x="36" y="225"/>
                  </a:cubicBezTo>
                  <a:cubicBezTo>
                    <a:pt x="260" y="225"/>
                    <a:pt x="260" y="225"/>
                    <a:pt x="260" y="225"/>
                  </a:cubicBezTo>
                  <a:cubicBezTo>
                    <a:pt x="280" y="225"/>
                    <a:pt x="296" y="209"/>
                    <a:pt x="296" y="189"/>
                  </a:cubicBezTo>
                  <a:cubicBezTo>
                    <a:pt x="296" y="36"/>
                    <a:pt x="296" y="36"/>
                    <a:pt x="296" y="36"/>
                  </a:cubicBezTo>
                  <a:cubicBezTo>
                    <a:pt x="296" y="16"/>
                    <a:pt x="280" y="0"/>
                    <a:pt x="260" y="0"/>
                  </a:cubicBezTo>
                  <a:close/>
                  <a:moveTo>
                    <a:pt x="280" y="189"/>
                  </a:moveTo>
                  <a:cubicBezTo>
                    <a:pt x="280" y="200"/>
                    <a:pt x="271" y="209"/>
                    <a:pt x="260" y="209"/>
                  </a:cubicBezTo>
                  <a:cubicBezTo>
                    <a:pt x="36" y="209"/>
                    <a:pt x="36" y="209"/>
                    <a:pt x="36" y="209"/>
                  </a:cubicBezTo>
                  <a:cubicBezTo>
                    <a:pt x="25" y="209"/>
                    <a:pt x="16" y="200"/>
                    <a:pt x="16" y="189"/>
                  </a:cubicBezTo>
                  <a:cubicBezTo>
                    <a:pt x="16" y="36"/>
                    <a:pt x="16" y="36"/>
                    <a:pt x="16" y="36"/>
                  </a:cubicBezTo>
                  <a:cubicBezTo>
                    <a:pt x="16" y="25"/>
                    <a:pt x="25" y="16"/>
                    <a:pt x="36" y="16"/>
                  </a:cubicBezTo>
                  <a:cubicBezTo>
                    <a:pt x="260" y="16"/>
                    <a:pt x="260" y="16"/>
                    <a:pt x="260" y="16"/>
                  </a:cubicBezTo>
                  <a:cubicBezTo>
                    <a:pt x="271" y="16"/>
                    <a:pt x="280" y="25"/>
                    <a:pt x="280" y="36"/>
                  </a:cubicBezTo>
                  <a:cubicBezTo>
                    <a:pt x="280" y="189"/>
                    <a:pt x="280" y="189"/>
                    <a:pt x="280" y="189"/>
                  </a:cubicBezTo>
                  <a:close/>
                  <a:moveTo>
                    <a:pt x="280" y="189"/>
                  </a:moveTo>
                  <a:cubicBezTo>
                    <a:pt x="280" y="189"/>
                    <a:pt x="280" y="189"/>
                    <a:pt x="280" y="189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39" name="Freeform 37"/>
            <p:cNvSpPr>
              <a:spLocks noEditPoints="1"/>
            </p:cNvSpPr>
            <p:nvPr/>
          </p:nvSpPr>
          <p:spPr bwMode="auto">
            <a:xfrm>
              <a:off x="2712272" y="3762467"/>
              <a:ext cx="370041" cy="263926"/>
            </a:xfrm>
            <a:custGeom>
              <a:avLst/>
              <a:gdLst>
                <a:gd name="T0" fmla="*/ 154 w 230"/>
                <a:gd name="T1" fmla="*/ 80 h 164"/>
                <a:gd name="T2" fmla="*/ 226 w 230"/>
                <a:gd name="T3" fmla="*/ 15 h 164"/>
                <a:gd name="T4" fmla="*/ 227 w 230"/>
                <a:gd name="T5" fmla="*/ 4 h 164"/>
                <a:gd name="T6" fmla="*/ 215 w 230"/>
                <a:gd name="T7" fmla="*/ 3 h 164"/>
                <a:gd name="T8" fmla="*/ 115 w 230"/>
                <a:gd name="T9" fmla="*/ 93 h 164"/>
                <a:gd name="T10" fmla="*/ 96 w 230"/>
                <a:gd name="T11" fmla="*/ 75 h 164"/>
                <a:gd name="T12" fmla="*/ 96 w 230"/>
                <a:gd name="T13" fmla="*/ 75 h 164"/>
                <a:gd name="T14" fmla="*/ 94 w 230"/>
                <a:gd name="T15" fmla="*/ 74 h 164"/>
                <a:gd name="T16" fmla="*/ 15 w 230"/>
                <a:gd name="T17" fmla="*/ 3 h 164"/>
                <a:gd name="T18" fmla="*/ 3 w 230"/>
                <a:gd name="T19" fmla="*/ 4 h 164"/>
                <a:gd name="T20" fmla="*/ 4 w 230"/>
                <a:gd name="T21" fmla="*/ 15 h 164"/>
                <a:gd name="T22" fmla="*/ 77 w 230"/>
                <a:gd name="T23" fmla="*/ 81 h 164"/>
                <a:gd name="T24" fmla="*/ 4 w 230"/>
                <a:gd name="T25" fmla="*/ 149 h 164"/>
                <a:gd name="T26" fmla="*/ 4 w 230"/>
                <a:gd name="T27" fmla="*/ 161 h 164"/>
                <a:gd name="T28" fmla="*/ 10 w 230"/>
                <a:gd name="T29" fmla="*/ 164 h 164"/>
                <a:gd name="T30" fmla="*/ 15 w 230"/>
                <a:gd name="T31" fmla="*/ 162 h 164"/>
                <a:gd name="T32" fmla="*/ 90 w 230"/>
                <a:gd name="T33" fmla="*/ 92 h 164"/>
                <a:gd name="T34" fmla="*/ 110 w 230"/>
                <a:gd name="T35" fmla="*/ 110 h 164"/>
                <a:gd name="T36" fmla="*/ 115 w 230"/>
                <a:gd name="T37" fmla="*/ 112 h 164"/>
                <a:gd name="T38" fmla="*/ 121 w 230"/>
                <a:gd name="T39" fmla="*/ 110 h 164"/>
                <a:gd name="T40" fmla="*/ 141 w 230"/>
                <a:gd name="T41" fmla="*/ 92 h 164"/>
                <a:gd name="T42" fmla="*/ 215 w 230"/>
                <a:gd name="T43" fmla="*/ 162 h 164"/>
                <a:gd name="T44" fmla="*/ 221 w 230"/>
                <a:gd name="T45" fmla="*/ 164 h 164"/>
                <a:gd name="T46" fmla="*/ 227 w 230"/>
                <a:gd name="T47" fmla="*/ 161 h 164"/>
                <a:gd name="T48" fmla="*/ 227 w 230"/>
                <a:gd name="T49" fmla="*/ 150 h 164"/>
                <a:gd name="T50" fmla="*/ 154 w 230"/>
                <a:gd name="T51" fmla="*/ 80 h 164"/>
                <a:gd name="T52" fmla="*/ 154 w 230"/>
                <a:gd name="T53" fmla="*/ 80 h 164"/>
                <a:gd name="T54" fmla="*/ 154 w 230"/>
                <a:gd name="T55" fmla="*/ 80 h 1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230" h="164">
                  <a:moveTo>
                    <a:pt x="154" y="80"/>
                  </a:moveTo>
                  <a:cubicBezTo>
                    <a:pt x="226" y="15"/>
                    <a:pt x="226" y="15"/>
                    <a:pt x="226" y="15"/>
                  </a:cubicBezTo>
                  <a:cubicBezTo>
                    <a:pt x="230" y="12"/>
                    <a:pt x="230" y="7"/>
                    <a:pt x="227" y="4"/>
                  </a:cubicBezTo>
                  <a:cubicBezTo>
                    <a:pt x="224" y="0"/>
                    <a:pt x="219" y="0"/>
                    <a:pt x="215" y="3"/>
                  </a:cubicBezTo>
                  <a:cubicBezTo>
                    <a:pt x="115" y="93"/>
                    <a:pt x="115" y="93"/>
                    <a:pt x="115" y="93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96" y="75"/>
                    <a:pt x="96" y="75"/>
                    <a:pt x="96" y="75"/>
                  </a:cubicBezTo>
                  <a:cubicBezTo>
                    <a:pt x="95" y="75"/>
                    <a:pt x="95" y="74"/>
                    <a:pt x="94" y="74"/>
                  </a:cubicBezTo>
                  <a:cubicBezTo>
                    <a:pt x="15" y="3"/>
                    <a:pt x="15" y="3"/>
                    <a:pt x="15" y="3"/>
                  </a:cubicBezTo>
                  <a:cubicBezTo>
                    <a:pt x="11" y="0"/>
                    <a:pt x="6" y="0"/>
                    <a:pt x="3" y="4"/>
                  </a:cubicBezTo>
                  <a:cubicBezTo>
                    <a:pt x="0" y="7"/>
                    <a:pt x="0" y="12"/>
                    <a:pt x="4" y="15"/>
                  </a:cubicBezTo>
                  <a:cubicBezTo>
                    <a:pt x="77" y="81"/>
                    <a:pt x="77" y="81"/>
                    <a:pt x="77" y="81"/>
                  </a:cubicBezTo>
                  <a:cubicBezTo>
                    <a:pt x="4" y="149"/>
                    <a:pt x="4" y="149"/>
                    <a:pt x="4" y="149"/>
                  </a:cubicBezTo>
                  <a:cubicBezTo>
                    <a:pt x="1" y="152"/>
                    <a:pt x="1" y="158"/>
                    <a:pt x="4" y="161"/>
                  </a:cubicBezTo>
                  <a:cubicBezTo>
                    <a:pt x="5" y="163"/>
                    <a:pt x="8" y="164"/>
                    <a:pt x="10" y="164"/>
                  </a:cubicBezTo>
                  <a:cubicBezTo>
                    <a:pt x="12" y="164"/>
                    <a:pt x="14" y="163"/>
                    <a:pt x="15" y="162"/>
                  </a:cubicBezTo>
                  <a:cubicBezTo>
                    <a:pt x="90" y="92"/>
                    <a:pt x="90" y="92"/>
                    <a:pt x="90" y="92"/>
                  </a:cubicBezTo>
                  <a:cubicBezTo>
                    <a:pt x="110" y="110"/>
                    <a:pt x="110" y="110"/>
                    <a:pt x="110" y="110"/>
                  </a:cubicBezTo>
                  <a:cubicBezTo>
                    <a:pt x="111" y="112"/>
                    <a:pt x="113" y="112"/>
                    <a:pt x="115" y="112"/>
                  </a:cubicBezTo>
                  <a:cubicBezTo>
                    <a:pt x="117" y="112"/>
                    <a:pt x="119" y="111"/>
                    <a:pt x="121" y="110"/>
                  </a:cubicBezTo>
                  <a:cubicBezTo>
                    <a:pt x="141" y="92"/>
                    <a:pt x="141" y="92"/>
                    <a:pt x="141" y="92"/>
                  </a:cubicBezTo>
                  <a:cubicBezTo>
                    <a:pt x="215" y="162"/>
                    <a:pt x="215" y="162"/>
                    <a:pt x="215" y="162"/>
                  </a:cubicBezTo>
                  <a:cubicBezTo>
                    <a:pt x="217" y="163"/>
                    <a:pt x="219" y="164"/>
                    <a:pt x="221" y="164"/>
                  </a:cubicBezTo>
                  <a:cubicBezTo>
                    <a:pt x="223" y="164"/>
                    <a:pt x="225" y="163"/>
                    <a:pt x="227" y="161"/>
                  </a:cubicBezTo>
                  <a:cubicBezTo>
                    <a:pt x="230" y="158"/>
                    <a:pt x="230" y="153"/>
                    <a:pt x="227" y="150"/>
                  </a:cubicBezTo>
                  <a:lnTo>
                    <a:pt x="154" y="80"/>
                  </a:lnTo>
                  <a:close/>
                  <a:moveTo>
                    <a:pt x="154" y="80"/>
                  </a:moveTo>
                  <a:cubicBezTo>
                    <a:pt x="154" y="80"/>
                    <a:pt x="154" y="80"/>
                    <a:pt x="154" y="8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</p:grpSp>
      <p:sp>
        <p:nvSpPr>
          <p:cNvPr id="40" name="Freeform 38"/>
          <p:cNvSpPr>
            <a:spLocks noEditPoints="1"/>
          </p:cNvSpPr>
          <p:nvPr/>
        </p:nvSpPr>
        <p:spPr bwMode="auto">
          <a:xfrm>
            <a:off x="4891985" y="3600856"/>
            <a:ext cx="321326" cy="347248"/>
          </a:xfrm>
          <a:custGeom>
            <a:avLst/>
            <a:gdLst>
              <a:gd name="T0" fmla="*/ 46 w 278"/>
              <a:gd name="T1" fmla="*/ 34 h 300"/>
              <a:gd name="T2" fmla="*/ 75 w 278"/>
              <a:gd name="T3" fmla="*/ 249 h 300"/>
              <a:gd name="T4" fmla="*/ 104 w 278"/>
              <a:gd name="T5" fmla="*/ 300 h 300"/>
              <a:gd name="T6" fmla="*/ 133 w 278"/>
              <a:gd name="T7" fmla="*/ 249 h 300"/>
              <a:gd name="T8" fmla="*/ 202 w 278"/>
              <a:gd name="T9" fmla="*/ 266 h 300"/>
              <a:gd name="T10" fmla="*/ 269 w 278"/>
              <a:gd name="T11" fmla="*/ 266 h 300"/>
              <a:gd name="T12" fmla="*/ 79 w 278"/>
              <a:gd name="T13" fmla="*/ 233 h 300"/>
              <a:gd name="T14" fmla="*/ 62 w 278"/>
              <a:gd name="T15" fmla="*/ 193 h 300"/>
              <a:gd name="T16" fmla="*/ 244 w 278"/>
              <a:gd name="T17" fmla="*/ 198 h 300"/>
              <a:gd name="T18" fmla="*/ 278 w 278"/>
              <a:gd name="T19" fmla="*/ 94 h 300"/>
              <a:gd name="T20" fmla="*/ 278 w 278"/>
              <a:gd name="T21" fmla="*/ 93 h 300"/>
              <a:gd name="T22" fmla="*/ 277 w 278"/>
              <a:gd name="T23" fmla="*/ 92 h 300"/>
              <a:gd name="T24" fmla="*/ 277 w 278"/>
              <a:gd name="T25" fmla="*/ 92 h 300"/>
              <a:gd name="T26" fmla="*/ 277 w 278"/>
              <a:gd name="T27" fmla="*/ 91 h 300"/>
              <a:gd name="T28" fmla="*/ 276 w 278"/>
              <a:gd name="T29" fmla="*/ 90 h 300"/>
              <a:gd name="T30" fmla="*/ 276 w 278"/>
              <a:gd name="T31" fmla="*/ 90 h 300"/>
              <a:gd name="T32" fmla="*/ 275 w 278"/>
              <a:gd name="T33" fmla="*/ 89 h 300"/>
              <a:gd name="T34" fmla="*/ 275 w 278"/>
              <a:gd name="T35" fmla="*/ 88 h 300"/>
              <a:gd name="T36" fmla="*/ 274 w 278"/>
              <a:gd name="T37" fmla="*/ 88 h 300"/>
              <a:gd name="T38" fmla="*/ 274 w 278"/>
              <a:gd name="T39" fmla="*/ 87 h 300"/>
              <a:gd name="T40" fmla="*/ 272 w 278"/>
              <a:gd name="T41" fmla="*/ 87 h 300"/>
              <a:gd name="T42" fmla="*/ 272 w 278"/>
              <a:gd name="T43" fmla="*/ 87 h 300"/>
              <a:gd name="T44" fmla="*/ 271 w 278"/>
              <a:gd name="T45" fmla="*/ 87 h 300"/>
              <a:gd name="T46" fmla="*/ 62 w 278"/>
              <a:gd name="T47" fmla="*/ 58 h 300"/>
              <a:gd name="T48" fmla="*/ 62 w 278"/>
              <a:gd name="T49" fmla="*/ 28 h 300"/>
              <a:gd name="T50" fmla="*/ 62 w 278"/>
              <a:gd name="T51" fmla="*/ 27 h 300"/>
              <a:gd name="T52" fmla="*/ 62 w 278"/>
              <a:gd name="T53" fmla="*/ 26 h 300"/>
              <a:gd name="T54" fmla="*/ 62 w 278"/>
              <a:gd name="T55" fmla="*/ 25 h 300"/>
              <a:gd name="T56" fmla="*/ 61 w 278"/>
              <a:gd name="T57" fmla="*/ 25 h 300"/>
              <a:gd name="T58" fmla="*/ 61 w 278"/>
              <a:gd name="T59" fmla="*/ 24 h 300"/>
              <a:gd name="T60" fmla="*/ 60 w 278"/>
              <a:gd name="T61" fmla="*/ 23 h 300"/>
              <a:gd name="T62" fmla="*/ 60 w 278"/>
              <a:gd name="T63" fmla="*/ 23 h 300"/>
              <a:gd name="T64" fmla="*/ 59 w 278"/>
              <a:gd name="T65" fmla="*/ 22 h 300"/>
              <a:gd name="T66" fmla="*/ 58 w 278"/>
              <a:gd name="T67" fmla="*/ 21 h 300"/>
              <a:gd name="T68" fmla="*/ 57 w 278"/>
              <a:gd name="T69" fmla="*/ 21 h 300"/>
              <a:gd name="T70" fmla="*/ 1 w 278"/>
              <a:gd name="T71" fmla="*/ 6 h 300"/>
              <a:gd name="T72" fmla="*/ 0 w 278"/>
              <a:gd name="T73" fmla="*/ 10 h 300"/>
              <a:gd name="T74" fmla="*/ 236 w 278"/>
              <a:gd name="T75" fmla="*/ 249 h 300"/>
              <a:gd name="T76" fmla="*/ 236 w 278"/>
              <a:gd name="T77" fmla="*/ 283 h 300"/>
              <a:gd name="T78" fmla="*/ 236 w 278"/>
              <a:gd name="T79" fmla="*/ 249 h 300"/>
              <a:gd name="T80" fmla="*/ 121 w 278"/>
              <a:gd name="T81" fmla="*/ 266 h 300"/>
              <a:gd name="T82" fmla="*/ 87 w 278"/>
              <a:gd name="T83" fmla="*/ 266 h 300"/>
              <a:gd name="T84" fmla="*/ 62 w 278"/>
              <a:gd name="T85" fmla="*/ 74 h 300"/>
              <a:gd name="T86" fmla="*/ 261 w 278"/>
              <a:gd name="T87" fmla="*/ 164 h 300"/>
              <a:gd name="T88" fmla="*/ 79 w 278"/>
              <a:gd name="T89" fmla="*/ 181 h 300"/>
              <a:gd name="T90" fmla="*/ 62 w 278"/>
              <a:gd name="T91" fmla="*/ 74 h 3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</a:cxnLst>
            <a:rect l="0" t="0" r="r" b="b"/>
            <a:pathLst>
              <a:path w="278" h="300">
                <a:moveTo>
                  <a:pt x="5" y="17"/>
                </a:moveTo>
                <a:cubicBezTo>
                  <a:pt x="46" y="34"/>
                  <a:pt x="46" y="34"/>
                  <a:pt x="46" y="34"/>
                </a:cubicBezTo>
                <a:cubicBezTo>
                  <a:pt x="46" y="216"/>
                  <a:pt x="46" y="216"/>
                  <a:pt x="46" y="216"/>
                </a:cubicBezTo>
                <a:cubicBezTo>
                  <a:pt x="46" y="233"/>
                  <a:pt x="58" y="247"/>
                  <a:pt x="75" y="249"/>
                </a:cubicBezTo>
                <a:cubicBezTo>
                  <a:pt x="72" y="254"/>
                  <a:pt x="70" y="260"/>
                  <a:pt x="70" y="266"/>
                </a:cubicBezTo>
                <a:cubicBezTo>
                  <a:pt x="70" y="285"/>
                  <a:pt x="85" y="300"/>
                  <a:pt x="104" y="300"/>
                </a:cubicBezTo>
                <a:cubicBezTo>
                  <a:pt x="122" y="300"/>
                  <a:pt x="137" y="285"/>
                  <a:pt x="137" y="266"/>
                </a:cubicBezTo>
                <a:cubicBezTo>
                  <a:pt x="137" y="260"/>
                  <a:pt x="135" y="254"/>
                  <a:pt x="133" y="249"/>
                </a:cubicBezTo>
                <a:cubicBezTo>
                  <a:pt x="207" y="249"/>
                  <a:pt x="207" y="249"/>
                  <a:pt x="207" y="249"/>
                </a:cubicBezTo>
                <a:cubicBezTo>
                  <a:pt x="204" y="254"/>
                  <a:pt x="202" y="260"/>
                  <a:pt x="202" y="266"/>
                </a:cubicBezTo>
                <a:cubicBezTo>
                  <a:pt x="202" y="285"/>
                  <a:pt x="217" y="300"/>
                  <a:pt x="236" y="300"/>
                </a:cubicBezTo>
                <a:cubicBezTo>
                  <a:pt x="254" y="300"/>
                  <a:pt x="269" y="285"/>
                  <a:pt x="269" y="266"/>
                </a:cubicBezTo>
                <a:cubicBezTo>
                  <a:pt x="269" y="248"/>
                  <a:pt x="254" y="233"/>
                  <a:pt x="236" y="233"/>
                </a:cubicBezTo>
                <a:cubicBezTo>
                  <a:pt x="79" y="233"/>
                  <a:pt x="79" y="233"/>
                  <a:pt x="79" y="233"/>
                </a:cubicBezTo>
                <a:cubicBezTo>
                  <a:pt x="70" y="233"/>
                  <a:pt x="62" y="225"/>
                  <a:pt x="62" y="216"/>
                </a:cubicBezTo>
                <a:cubicBezTo>
                  <a:pt x="62" y="193"/>
                  <a:pt x="62" y="193"/>
                  <a:pt x="62" y="193"/>
                </a:cubicBezTo>
                <a:cubicBezTo>
                  <a:pt x="67" y="196"/>
                  <a:pt x="73" y="198"/>
                  <a:pt x="79" y="198"/>
                </a:cubicBezTo>
                <a:cubicBezTo>
                  <a:pt x="244" y="198"/>
                  <a:pt x="244" y="198"/>
                  <a:pt x="244" y="198"/>
                </a:cubicBezTo>
                <a:cubicBezTo>
                  <a:pt x="262" y="198"/>
                  <a:pt x="278" y="183"/>
                  <a:pt x="278" y="164"/>
                </a:cubicBezTo>
                <a:cubicBezTo>
                  <a:pt x="278" y="94"/>
                  <a:pt x="278" y="94"/>
                  <a:pt x="278" y="94"/>
                </a:cubicBezTo>
                <a:cubicBezTo>
                  <a:pt x="278" y="94"/>
                  <a:pt x="278" y="94"/>
                  <a:pt x="278" y="94"/>
                </a:cubicBezTo>
                <a:cubicBezTo>
                  <a:pt x="278" y="93"/>
                  <a:pt x="278" y="93"/>
                  <a:pt x="278" y="93"/>
                </a:cubicBezTo>
                <a:cubicBezTo>
                  <a:pt x="278" y="93"/>
                  <a:pt x="278" y="93"/>
                  <a:pt x="278" y="93"/>
                </a:cubicBezTo>
                <a:cubicBezTo>
                  <a:pt x="277" y="93"/>
                  <a:pt x="277" y="93"/>
                  <a:pt x="277" y="92"/>
                </a:cubicBezTo>
                <a:cubicBezTo>
                  <a:pt x="277" y="92"/>
                  <a:pt x="277" y="92"/>
                  <a:pt x="277" y="92"/>
                </a:cubicBezTo>
                <a:cubicBezTo>
                  <a:pt x="277" y="92"/>
                  <a:pt x="277" y="92"/>
                  <a:pt x="277" y="92"/>
                </a:cubicBezTo>
                <a:cubicBezTo>
                  <a:pt x="277" y="92"/>
                  <a:pt x="277" y="91"/>
                  <a:pt x="277" y="91"/>
                </a:cubicBezTo>
                <a:cubicBezTo>
                  <a:pt x="277" y="91"/>
                  <a:pt x="277" y="91"/>
                  <a:pt x="277" y="91"/>
                </a:cubicBezTo>
                <a:cubicBezTo>
                  <a:pt x="277" y="91"/>
                  <a:pt x="277" y="91"/>
                  <a:pt x="277" y="91"/>
                </a:cubicBezTo>
                <a:cubicBezTo>
                  <a:pt x="277" y="90"/>
                  <a:pt x="276" y="90"/>
                  <a:pt x="276" y="90"/>
                </a:cubicBezTo>
                <a:cubicBezTo>
                  <a:pt x="276" y="90"/>
                  <a:pt x="276" y="90"/>
                  <a:pt x="276" y="90"/>
                </a:cubicBezTo>
                <a:cubicBezTo>
                  <a:pt x="276" y="90"/>
                  <a:pt x="276" y="90"/>
                  <a:pt x="276" y="90"/>
                </a:cubicBezTo>
                <a:cubicBezTo>
                  <a:pt x="276" y="89"/>
                  <a:pt x="276" y="89"/>
                  <a:pt x="276" y="89"/>
                </a:cubicBezTo>
                <a:cubicBezTo>
                  <a:pt x="276" y="89"/>
                  <a:pt x="275" y="89"/>
                  <a:pt x="275" y="89"/>
                </a:cubicBezTo>
                <a:cubicBezTo>
                  <a:pt x="275" y="89"/>
                  <a:pt x="275" y="89"/>
                  <a:pt x="275" y="89"/>
                </a:cubicBezTo>
                <a:cubicBezTo>
                  <a:pt x="275" y="88"/>
                  <a:pt x="275" y="88"/>
                  <a:pt x="275" y="88"/>
                </a:cubicBezTo>
                <a:cubicBezTo>
                  <a:pt x="275" y="88"/>
                  <a:pt x="275" y="88"/>
                  <a:pt x="275" y="88"/>
                </a:cubicBezTo>
                <a:cubicBezTo>
                  <a:pt x="274" y="88"/>
                  <a:pt x="274" y="88"/>
                  <a:pt x="274" y="88"/>
                </a:cubicBezTo>
                <a:cubicBezTo>
                  <a:pt x="274" y="88"/>
                  <a:pt x="274" y="88"/>
                  <a:pt x="274" y="88"/>
                </a:cubicBezTo>
                <a:cubicBezTo>
                  <a:pt x="274" y="88"/>
                  <a:pt x="274" y="88"/>
                  <a:pt x="274" y="87"/>
                </a:cubicBezTo>
                <a:cubicBezTo>
                  <a:pt x="273" y="87"/>
                  <a:pt x="273" y="87"/>
                  <a:pt x="273" y="87"/>
                </a:cubicBezTo>
                <a:cubicBezTo>
                  <a:pt x="272" y="87"/>
                  <a:pt x="272" y="87"/>
                  <a:pt x="272" y="87"/>
                </a:cubicBezTo>
                <a:cubicBezTo>
                  <a:pt x="272" y="87"/>
                  <a:pt x="272" y="87"/>
                  <a:pt x="272" y="87"/>
                </a:cubicBezTo>
                <a:cubicBezTo>
                  <a:pt x="272" y="87"/>
                  <a:pt x="272" y="87"/>
                  <a:pt x="272" y="87"/>
                </a:cubicBezTo>
                <a:cubicBezTo>
                  <a:pt x="271" y="87"/>
                  <a:pt x="271" y="87"/>
                  <a:pt x="271" y="87"/>
                </a:cubicBezTo>
                <a:cubicBezTo>
                  <a:pt x="271" y="87"/>
                  <a:pt x="271" y="87"/>
                  <a:pt x="271" y="87"/>
                </a:cubicBezTo>
                <a:cubicBezTo>
                  <a:pt x="271" y="87"/>
                  <a:pt x="271" y="86"/>
                  <a:pt x="271" y="86"/>
                </a:cubicBezTo>
                <a:cubicBezTo>
                  <a:pt x="62" y="58"/>
                  <a:pt x="62" y="58"/>
                  <a:pt x="62" y="58"/>
                </a:cubicBezTo>
                <a:cubicBezTo>
                  <a:pt x="62" y="29"/>
                  <a:pt x="62" y="29"/>
                  <a:pt x="62" y="29"/>
                </a:cubicBezTo>
                <a:cubicBezTo>
                  <a:pt x="62" y="28"/>
                  <a:pt x="62" y="28"/>
                  <a:pt x="62" y="28"/>
                </a:cubicBezTo>
                <a:cubicBezTo>
                  <a:pt x="62" y="28"/>
                  <a:pt x="62" y="28"/>
                  <a:pt x="62" y="28"/>
                </a:cubicBezTo>
                <a:cubicBezTo>
                  <a:pt x="62" y="27"/>
                  <a:pt x="62" y="27"/>
                  <a:pt x="62" y="27"/>
                </a:cubicBezTo>
                <a:cubicBezTo>
                  <a:pt x="62" y="27"/>
                  <a:pt x="62" y="27"/>
                  <a:pt x="62" y="27"/>
                </a:cubicBezTo>
                <a:cubicBezTo>
                  <a:pt x="62" y="26"/>
                  <a:pt x="62" y="26"/>
                  <a:pt x="62" y="26"/>
                </a:cubicBezTo>
                <a:cubicBezTo>
                  <a:pt x="62" y="26"/>
                  <a:pt x="62" y="26"/>
                  <a:pt x="62" y="26"/>
                </a:cubicBezTo>
                <a:cubicBezTo>
                  <a:pt x="62" y="26"/>
                  <a:pt x="62" y="25"/>
                  <a:pt x="62" y="25"/>
                </a:cubicBezTo>
                <a:cubicBezTo>
                  <a:pt x="61" y="25"/>
                  <a:pt x="61" y="25"/>
                  <a:pt x="61" y="25"/>
                </a:cubicBezTo>
                <a:cubicBezTo>
                  <a:pt x="61" y="25"/>
                  <a:pt x="61" y="25"/>
                  <a:pt x="61" y="25"/>
                </a:cubicBezTo>
                <a:cubicBezTo>
                  <a:pt x="61" y="25"/>
                  <a:pt x="61" y="24"/>
                  <a:pt x="61" y="24"/>
                </a:cubicBezTo>
                <a:cubicBezTo>
                  <a:pt x="61" y="24"/>
                  <a:pt x="61" y="24"/>
                  <a:pt x="61" y="24"/>
                </a:cubicBezTo>
                <a:cubicBezTo>
                  <a:pt x="61" y="24"/>
                  <a:pt x="61" y="24"/>
                  <a:pt x="61" y="24"/>
                </a:cubicBezTo>
                <a:cubicBezTo>
                  <a:pt x="61" y="24"/>
                  <a:pt x="60" y="23"/>
                  <a:pt x="60" y="23"/>
                </a:cubicBezTo>
                <a:cubicBezTo>
                  <a:pt x="60" y="23"/>
                  <a:pt x="60" y="23"/>
                  <a:pt x="60" y="23"/>
                </a:cubicBezTo>
                <a:cubicBezTo>
                  <a:pt x="60" y="23"/>
                  <a:pt x="60" y="23"/>
                  <a:pt x="60" y="23"/>
                </a:cubicBezTo>
                <a:cubicBezTo>
                  <a:pt x="59" y="22"/>
                  <a:pt x="59" y="22"/>
                  <a:pt x="59" y="22"/>
                </a:cubicBezTo>
                <a:cubicBezTo>
                  <a:pt x="59" y="22"/>
                  <a:pt x="59" y="22"/>
                  <a:pt x="59" y="22"/>
                </a:cubicBezTo>
                <a:cubicBezTo>
                  <a:pt x="59" y="22"/>
                  <a:pt x="59" y="22"/>
                  <a:pt x="59" y="22"/>
                </a:cubicBezTo>
                <a:cubicBezTo>
                  <a:pt x="58" y="22"/>
                  <a:pt x="58" y="21"/>
                  <a:pt x="58" y="21"/>
                </a:cubicBezTo>
                <a:cubicBezTo>
                  <a:pt x="58" y="21"/>
                  <a:pt x="58" y="21"/>
                  <a:pt x="58" y="21"/>
                </a:cubicBezTo>
                <a:cubicBezTo>
                  <a:pt x="58" y="21"/>
                  <a:pt x="57" y="21"/>
                  <a:pt x="57" y="21"/>
                </a:cubicBezTo>
                <a:cubicBezTo>
                  <a:pt x="12" y="2"/>
                  <a:pt x="12" y="2"/>
                  <a:pt x="12" y="2"/>
                </a:cubicBezTo>
                <a:cubicBezTo>
                  <a:pt x="8" y="0"/>
                  <a:pt x="3" y="2"/>
                  <a:pt x="1" y="6"/>
                </a:cubicBezTo>
                <a:cubicBezTo>
                  <a:pt x="1" y="7"/>
                  <a:pt x="0" y="8"/>
                  <a:pt x="0" y="10"/>
                </a:cubicBezTo>
                <a:cubicBezTo>
                  <a:pt x="0" y="10"/>
                  <a:pt x="0" y="10"/>
                  <a:pt x="0" y="10"/>
                </a:cubicBezTo>
                <a:cubicBezTo>
                  <a:pt x="0" y="13"/>
                  <a:pt x="2" y="16"/>
                  <a:pt x="5" y="17"/>
                </a:cubicBezTo>
                <a:close/>
                <a:moveTo>
                  <a:pt x="236" y="249"/>
                </a:moveTo>
                <a:cubicBezTo>
                  <a:pt x="245" y="249"/>
                  <a:pt x="253" y="257"/>
                  <a:pt x="253" y="266"/>
                </a:cubicBezTo>
                <a:cubicBezTo>
                  <a:pt x="253" y="276"/>
                  <a:pt x="245" y="283"/>
                  <a:pt x="236" y="283"/>
                </a:cubicBezTo>
                <a:cubicBezTo>
                  <a:pt x="227" y="283"/>
                  <a:pt x="219" y="275"/>
                  <a:pt x="219" y="266"/>
                </a:cubicBezTo>
                <a:cubicBezTo>
                  <a:pt x="219" y="257"/>
                  <a:pt x="227" y="249"/>
                  <a:pt x="236" y="249"/>
                </a:cubicBezTo>
                <a:close/>
                <a:moveTo>
                  <a:pt x="104" y="249"/>
                </a:moveTo>
                <a:cubicBezTo>
                  <a:pt x="113" y="249"/>
                  <a:pt x="121" y="257"/>
                  <a:pt x="121" y="266"/>
                </a:cubicBezTo>
                <a:cubicBezTo>
                  <a:pt x="121" y="276"/>
                  <a:pt x="113" y="283"/>
                  <a:pt x="104" y="283"/>
                </a:cubicBezTo>
                <a:cubicBezTo>
                  <a:pt x="94" y="283"/>
                  <a:pt x="87" y="275"/>
                  <a:pt x="87" y="266"/>
                </a:cubicBezTo>
                <a:cubicBezTo>
                  <a:pt x="87" y="257"/>
                  <a:pt x="94" y="249"/>
                  <a:pt x="104" y="249"/>
                </a:cubicBezTo>
                <a:close/>
                <a:moveTo>
                  <a:pt x="62" y="74"/>
                </a:moveTo>
                <a:cubicBezTo>
                  <a:pt x="261" y="102"/>
                  <a:pt x="261" y="102"/>
                  <a:pt x="261" y="102"/>
                </a:cubicBezTo>
                <a:cubicBezTo>
                  <a:pt x="261" y="164"/>
                  <a:pt x="261" y="164"/>
                  <a:pt x="261" y="164"/>
                </a:cubicBezTo>
                <a:cubicBezTo>
                  <a:pt x="261" y="173"/>
                  <a:pt x="253" y="181"/>
                  <a:pt x="244" y="181"/>
                </a:cubicBezTo>
                <a:cubicBezTo>
                  <a:pt x="79" y="181"/>
                  <a:pt x="79" y="181"/>
                  <a:pt x="79" y="181"/>
                </a:cubicBezTo>
                <a:cubicBezTo>
                  <a:pt x="70" y="181"/>
                  <a:pt x="62" y="173"/>
                  <a:pt x="62" y="164"/>
                </a:cubicBezTo>
                <a:lnTo>
                  <a:pt x="62" y="74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41" name="Freeform 39"/>
          <p:cNvSpPr>
            <a:spLocks noEditPoints="1"/>
          </p:cNvSpPr>
          <p:nvPr/>
        </p:nvSpPr>
        <p:spPr bwMode="auto">
          <a:xfrm>
            <a:off x="7151020" y="3575659"/>
            <a:ext cx="345780" cy="326218"/>
          </a:xfrm>
          <a:custGeom>
            <a:avLst/>
            <a:gdLst>
              <a:gd name="T0" fmla="*/ 272 w 299"/>
              <a:gd name="T1" fmla="*/ 101 h 282"/>
              <a:gd name="T2" fmla="*/ 242 w 299"/>
              <a:gd name="T3" fmla="*/ 25 h 282"/>
              <a:gd name="T4" fmla="*/ 228 w 299"/>
              <a:gd name="T5" fmla="*/ 0 h 282"/>
              <a:gd name="T6" fmla="*/ 182 w 299"/>
              <a:gd name="T7" fmla="*/ 22 h 282"/>
              <a:gd name="T8" fmla="*/ 140 w 299"/>
              <a:gd name="T9" fmla="*/ 17 h 282"/>
              <a:gd name="T10" fmla="*/ 0 w 299"/>
              <a:gd name="T11" fmla="*/ 141 h 282"/>
              <a:gd name="T12" fmla="*/ 3 w 299"/>
              <a:gd name="T13" fmla="*/ 167 h 282"/>
              <a:gd name="T14" fmla="*/ 12 w 299"/>
              <a:gd name="T15" fmla="*/ 192 h 282"/>
              <a:gd name="T16" fmla="*/ 50 w 299"/>
              <a:gd name="T17" fmla="*/ 263 h 282"/>
              <a:gd name="T18" fmla="*/ 51 w 299"/>
              <a:gd name="T19" fmla="*/ 268 h 282"/>
              <a:gd name="T20" fmla="*/ 112 w 299"/>
              <a:gd name="T21" fmla="*/ 282 h 282"/>
              <a:gd name="T22" fmla="*/ 128 w 299"/>
              <a:gd name="T23" fmla="*/ 264 h 282"/>
              <a:gd name="T24" fmla="*/ 147 w 299"/>
              <a:gd name="T25" fmla="*/ 266 h 282"/>
              <a:gd name="T26" fmla="*/ 209 w 299"/>
              <a:gd name="T27" fmla="*/ 282 h 282"/>
              <a:gd name="T28" fmla="*/ 224 w 299"/>
              <a:gd name="T29" fmla="*/ 255 h 282"/>
              <a:gd name="T30" fmla="*/ 239 w 299"/>
              <a:gd name="T31" fmla="*/ 228 h 282"/>
              <a:gd name="T32" fmla="*/ 239 w 299"/>
              <a:gd name="T33" fmla="*/ 227 h 282"/>
              <a:gd name="T34" fmla="*/ 276 w 299"/>
              <a:gd name="T35" fmla="*/ 179 h 282"/>
              <a:gd name="T36" fmla="*/ 299 w 299"/>
              <a:gd name="T37" fmla="*/ 123 h 282"/>
              <a:gd name="T38" fmla="*/ 228 w 299"/>
              <a:gd name="T39" fmla="*/ 16 h 282"/>
              <a:gd name="T40" fmla="*/ 228 w 299"/>
              <a:gd name="T41" fmla="*/ 16 h 282"/>
              <a:gd name="T42" fmla="*/ 227 w 299"/>
              <a:gd name="T43" fmla="*/ 8 h 282"/>
              <a:gd name="T44" fmla="*/ 282 w 299"/>
              <a:gd name="T45" fmla="*/ 157 h 282"/>
              <a:gd name="T46" fmla="*/ 267 w 299"/>
              <a:gd name="T47" fmla="*/ 162 h 282"/>
              <a:gd name="T48" fmla="*/ 228 w 299"/>
              <a:gd name="T49" fmla="*/ 215 h 282"/>
              <a:gd name="T50" fmla="*/ 228 w 299"/>
              <a:gd name="T51" fmla="*/ 216 h 282"/>
              <a:gd name="T52" fmla="*/ 226 w 299"/>
              <a:gd name="T53" fmla="*/ 217 h 282"/>
              <a:gd name="T54" fmla="*/ 208 w 299"/>
              <a:gd name="T55" fmla="*/ 265 h 282"/>
              <a:gd name="T56" fmla="*/ 164 w 299"/>
              <a:gd name="T57" fmla="*/ 255 h 282"/>
              <a:gd name="T58" fmla="*/ 155 w 299"/>
              <a:gd name="T59" fmla="*/ 247 h 282"/>
              <a:gd name="T60" fmla="*/ 120 w 299"/>
              <a:gd name="T61" fmla="*/ 247 h 282"/>
              <a:gd name="T62" fmla="*/ 111 w 299"/>
              <a:gd name="T63" fmla="*/ 255 h 282"/>
              <a:gd name="T64" fmla="*/ 67 w 299"/>
              <a:gd name="T65" fmla="*/ 265 h 282"/>
              <a:gd name="T66" fmla="*/ 48 w 299"/>
              <a:gd name="T67" fmla="*/ 216 h 282"/>
              <a:gd name="T68" fmla="*/ 27 w 299"/>
              <a:gd name="T69" fmla="*/ 184 h 282"/>
              <a:gd name="T70" fmla="*/ 19 w 299"/>
              <a:gd name="T71" fmla="*/ 163 h 282"/>
              <a:gd name="T72" fmla="*/ 16 w 299"/>
              <a:gd name="T73" fmla="*/ 141 h 282"/>
              <a:gd name="T74" fmla="*/ 156 w 299"/>
              <a:gd name="T75" fmla="*/ 35 h 282"/>
              <a:gd name="T76" fmla="*/ 181 w 299"/>
              <a:gd name="T77" fmla="*/ 40 h 282"/>
              <a:gd name="T78" fmla="*/ 228 w 299"/>
              <a:gd name="T79" fmla="*/ 17 h 282"/>
              <a:gd name="T80" fmla="*/ 224 w 299"/>
              <a:gd name="T81" fmla="*/ 63 h 282"/>
              <a:gd name="T82" fmla="*/ 266 w 299"/>
              <a:gd name="T83" fmla="*/ 117 h 282"/>
              <a:gd name="T84" fmla="*/ 282 w 299"/>
              <a:gd name="T85" fmla="*/ 123 h 282"/>
              <a:gd name="T86" fmla="*/ 282 w 299"/>
              <a:gd name="T87" fmla="*/ 157 h 2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299" h="282">
                <a:moveTo>
                  <a:pt x="277" y="101"/>
                </a:moveTo>
                <a:cubicBezTo>
                  <a:pt x="272" y="101"/>
                  <a:pt x="272" y="101"/>
                  <a:pt x="272" y="101"/>
                </a:cubicBezTo>
                <a:cubicBezTo>
                  <a:pt x="265" y="82"/>
                  <a:pt x="253" y="65"/>
                  <a:pt x="237" y="51"/>
                </a:cubicBezTo>
                <a:cubicBezTo>
                  <a:pt x="234" y="43"/>
                  <a:pt x="236" y="34"/>
                  <a:pt x="242" y="25"/>
                </a:cubicBezTo>
                <a:cubicBezTo>
                  <a:pt x="245" y="20"/>
                  <a:pt x="245" y="14"/>
                  <a:pt x="242" y="8"/>
                </a:cubicBezTo>
                <a:cubicBezTo>
                  <a:pt x="239" y="3"/>
                  <a:pt x="234" y="0"/>
                  <a:pt x="228" y="0"/>
                </a:cubicBezTo>
                <a:cubicBezTo>
                  <a:pt x="227" y="0"/>
                  <a:pt x="227" y="0"/>
                  <a:pt x="226" y="0"/>
                </a:cubicBezTo>
                <a:cubicBezTo>
                  <a:pt x="204" y="3"/>
                  <a:pt x="190" y="13"/>
                  <a:pt x="182" y="22"/>
                </a:cubicBezTo>
                <a:cubicBezTo>
                  <a:pt x="172" y="19"/>
                  <a:pt x="160" y="18"/>
                  <a:pt x="157" y="18"/>
                </a:cubicBezTo>
                <a:cubicBezTo>
                  <a:pt x="151" y="17"/>
                  <a:pt x="146" y="17"/>
                  <a:pt x="140" y="17"/>
                </a:cubicBezTo>
                <a:cubicBezTo>
                  <a:pt x="102" y="17"/>
                  <a:pt x="67" y="30"/>
                  <a:pt x="41" y="53"/>
                </a:cubicBezTo>
                <a:cubicBezTo>
                  <a:pt x="14" y="76"/>
                  <a:pt x="0" y="107"/>
                  <a:pt x="0" y="141"/>
                </a:cubicBezTo>
                <a:cubicBezTo>
                  <a:pt x="0" y="149"/>
                  <a:pt x="1" y="158"/>
                  <a:pt x="3" y="166"/>
                </a:cubicBezTo>
                <a:cubicBezTo>
                  <a:pt x="3" y="166"/>
                  <a:pt x="3" y="167"/>
                  <a:pt x="3" y="167"/>
                </a:cubicBezTo>
                <a:cubicBezTo>
                  <a:pt x="3" y="167"/>
                  <a:pt x="3" y="167"/>
                  <a:pt x="3" y="167"/>
                </a:cubicBezTo>
                <a:cubicBezTo>
                  <a:pt x="5" y="176"/>
                  <a:pt x="8" y="184"/>
                  <a:pt x="12" y="192"/>
                </a:cubicBezTo>
                <a:cubicBezTo>
                  <a:pt x="19" y="206"/>
                  <a:pt x="27" y="218"/>
                  <a:pt x="36" y="227"/>
                </a:cubicBezTo>
                <a:cubicBezTo>
                  <a:pt x="48" y="240"/>
                  <a:pt x="50" y="256"/>
                  <a:pt x="50" y="263"/>
                </a:cubicBezTo>
                <a:cubicBezTo>
                  <a:pt x="50" y="266"/>
                  <a:pt x="50" y="266"/>
                  <a:pt x="50" y="266"/>
                </a:cubicBezTo>
                <a:cubicBezTo>
                  <a:pt x="50" y="267"/>
                  <a:pt x="50" y="268"/>
                  <a:pt x="51" y="268"/>
                </a:cubicBezTo>
                <a:cubicBezTo>
                  <a:pt x="52" y="276"/>
                  <a:pt x="58" y="282"/>
                  <a:pt x="66" y="282"/>
                </a:cubicBezTo>
                <a:cubicBezTo>
                  <a:pt x="112" y="282"/>
                  <a:pt x="112" y="282"/>
                  <a:pt x="112" y="282"/>
                </a:cubicBezTo>
                <a:cubicBezTo>
                  <a:pt x="121" y="282"/>
                  <a:pt x="128" y="275"/>
                  <a:pt x="128" y="266"/>
                </a:cubicBezTo>
                <a:cubicBezTo>
                  <a:pt x="128" y="264"/>
                  <a:pt x="128" y="264"/>
                  <a:pt x="128" y="264"/>
                </a:cubicBezTo>
                <a:cubicBezTo>
                  <a:pt x="134" y="264"/>
                  <a:pt x="141" y="264"/>
                  <a:pt x="147" y="264"/>
                </a:cubicBezTo>
                <a:cubicBezTo>
                  <a:pt x="147" y="266"/>
                  <a:pt x="147" y="266"/>
                  <a:pt x="147" y="266"/>
                </a:cubicBezTo>
                <a:cubicBezTo>
                  <a:pt x="147" y="275"/>
                  <a:pt x="154" y="282"/>
                  <a:pt x="163" y="282"/>
                </a:cubicBezTo>
                <a:cubicBezTo>
                  <a:pt x="209" y="282"/>
                  <a:pt x="209" y="282"/>
                  <a:pt x="209" y="282"/>
                </a:cubicBezTo>
                <a:cubicBezTo>
                  <a:pt x="217" y="282"/>
                  <a:pt x="224" y="275"/>
                  <a:pt x="224" y="266"/>
                </a:cubicBezTo>
                <a:cubicBezTo>
                  <a:pt x="224" y="255"/>
                  <a:pt x="224" y="255"/>
                  <a:pt x="224" y="255"/>
                </a:cubicBezTo>
                <a:cubicBezTo>
                  <a:pt x="225" y="252"/>
                  <a:pt x="225" y="240"/>
                  <a:pt x="237" y="230"/>
                </a:cubicBezTo>
                <a:cubicBezTo>
                  <a:pt x="238" y="229"/>
                  <a:pt x="238" y="229"/>
                  <a:pt x="239" y="228"/>
                </a:cubicBezTo>
                <a:cubicBezTo>
                  <a:pt x="239" y="228"/>
                  <a:pt x="239" y="228"/>
                  <a:pt x="239" y="228"/>
                </a:cubicBezTo>
                <a:cubicBezTo>
                  <a:pt x="239" y="228"/>
                  <a:pt x="239" y="228"/>
                  <a:pt x="239" y="227"/>
                </a:cubicBezTo>
                <a:cubicBezTo>
                  <a:pt x="255" y="214"/>
                  <a:pt x="266" y="197"/>
                  <a:pt x="273" y="179"/>
                </a:cubicBezTo>
                <a:cubicBezTo>
                  <a:pt x="276" y="179"/>
                  <a:pt x="276" y="179"/>
                  <a:pt x="276" y="179"/>
                </a:cubicBezTo>
                <a:cubicBezTo>
                  <a:pt x="289" y="179"/>
                  <a:pt x="299" y="169"/>
                  <a:pt x="299" y="157"/>
                </a:cubicBezTo>
                <a:cubicBezTo>
                  <a:pt x="299" y="123"/>
                  <a:pt x="299" y="123"/>
                  <a:pt x="299" y="123"/>
                </a:cubicBezTo>
                <a:cubicBezTo>
                  <a:pt x="299" y="110"/>
                  <a:pt x="289" y="101"/>
                  <a:pt x="277" y="101"/>
                </a:cubicBezTo>
                <a:close/>
                <a:moveTo>
                  <a:pt x="228" y="16"/>
                </a:moveTo>
                <a:cubicBezTo>
                  <a:pt x="228" y="16"/>
                  <a:pt x="228" y="16"/>
                  <a:pt x="228" y="16"/>
                </a:cubicBezTo>
                <a:cubicBezTo>
                  <a:pt x="228" y="16"/>
                  <a:pt x="228" y="16"/>
                  <a:pt x="228" y="16"/>
                </a:cubicBezTo>
                <a:cubicBezTo>
                  <a:pt x="228" y="16"/>
                  <a:pt x="228" y="16"/>
                  <a:pt x="228" y="16"/>
                </a:cubicBezTo>
                <a:cubicBezTo>
                  <a:pt x="227" y="8"/>
                  <a:pt x="227" y="8"/>
                  <a:pt x="227" y="8"/>
                </a:cubicBezTo>
                <a:lnTo>
                  <a:pt x="228" y="16"/>
                </a:lnTo>
                <a:close/>
                <a:moveTo>
                  <a:pt x="282" y="157"/>
                </a:moveTo>
                <a:cubicBezTo>
                  <a:pt x="282" y="160"/>
                  <a:pt x="280" y="162"/>
                  <a:pt x="277" y="162"/>
                </a:cubicBezTo>
                <a:cubicBezTo>
                  <a:pt x="267" y="162"/>
                  <a:pt x="267" y="162"/>
                  <a:pt x="267" y="162"/>
                </a:cubicBezTo>
                <a:cubicBezTo>
                  <a:pt x="263" y="162"/>
                  <a:pt x="260" y="165"/>
                  <a:pt x="259" y="168"/>
                </a:cubicBezTo>
                <a:cubicBezTo>
                  <a:pt x="254" y="186"/>
                  <a:pt x="243" y="202"/>
                  <a:pt x="228" y="215"/>
                </a:cubicBezTo>
                <a:cubicBezTo>
                  <a:pt x="228" y="216"/>
                  <a:pt x="228" y="216"/>
                  <a:pt x="228" y="216"/>
                </a:cubicBezTo>
                <a:cubicBezTo>
                  <a:pt x="228" y="216"/>
                  <a:pt x="228" y="216"/>
                  <a:pt x="228" y="216"/>
                </a:cubicBezTo>
                <a:cubicBezTo>
                  <a:pt x="226" y="217"/>
                  <a:pt x="226" y="217"/>
                  <a:pt x="226" y="217"/>
                </a:cubicBezTo>
                <a:cubicBezTo>
                  <a:pt x="226" y="217"/>
                  <a:pt x="226" y="217"/>
                  <a:pt x="226" y="217"/>
                </a:cubicBezTo>
                <a:cubicBezTo>
                  <a:pt x="210" y="232"/>
                  <a:pt x="208" y="250"/>
                  <a:pt x="208" y="255"/>
                </a:cubicBezTo>
                <a:cubicBezTo>
                  <a:pt x="208" y="265"/>
                  <a:pt x="208" y="265"/>
                  <a:pt x="208" y="265"/>
                </a:cubicBezTo>
                <a:cubicBezTo>
                  <a:pt x="164" y="265"/>
                  <a:pt x="164" y="265"/>
                  <a:pt x="164" y="265"/>
                </a:cubicBezTo>
                <a:cubicBezTo>
                  <a:pt x="164" y="255"/>
                  <a:pt x="164" y="255"/>
                  <a:pt x="164" y="255"/>
                </a:cubicBezTo>
                <a:cubicBezTo>
                  <a:pt x="164" y="253"/>
                  <a:pt x="163" y="251"/>
                  <a:pt x="161" y="249"/>
                </a:cubicBezTo>
                <a:cubicBezTo>
                  <a:pt x="159" y="248"/>
                  <a:pt x="157" y="247"/>
                  <a:pt x="155" y="247"/>
                </a:cubicBezTo>
                <a:cubicBezTo>
                  <a:pt x="150" y="248"/>
                  <a:pt x="145" y="248"/>
                  <a:pt x="140" y="248"/>
                </a:cubicBezTo>
                <a:cubicBezTo>
                  <a:pt x="133" y="248"/>
                  <a:pt x="127" y="247"/>
                  <a:pt x="120" y="247"/>
                </a:cubicBezTo>
                <a:cubicBezTo>
                  <a:pt x="118" y="246"/>
                  <a:pt x="116" y="247"/>
                  <a:pt x="114" y="249"/>
                </a:cubicBezTo>
                <a:cubicBezTo>
                  <a:pt x="112" y="250"/>
                  <a:pt x="111" y="252"/>
                  <a:pt x="111" y="255"/>
                </a:cubicBezTo>
                <a:cubicBezTo>
                  <a:pt x="111" y="265"/>
                  <a:pt x="111" y="265"/>
                  <a:pt x="111" y="265"/>
                </a:cubicBezTo>
                <a:cubicBezTo>
                  <a:pt x="67" y="265"/>
                  <a:pt x="67" y="265"/>
                  <a:pt x="67" y="265"/>
                </a:cubicBezTo>
                <a:cubicBezTo>
                  <a:pt x="67" y="262"/>
                  <a:pt x="67" y="262"/>
                  <a:pt x="67" y="262"/>
                </a:cubicBezTo>
                <a:cubicBezTo>
                  <a:pt x="67" y="254"/>
                  <a:pt x="64" y="233"/>
                  <a:pt x="48" y="216"/>
                </a:cubicBezTo>
                <a:cubicBezTo>
                  <a:pt x="40" y="208"/>
                  <a:pt x="33" y="197"/>
                  <a:pt x="27" y="185"/>
                </a:cubicBezTo>
                <a:cubicBezTo>
                  <a:pt x="27" y="184"/>
                  <a:pt x="27" y="184"/>
                  <a:pt x="27" y="184"/>
                </a:cubicBezTo>
                <a:cubicBezTo>
                  <a:pt x="23" y="178"/>
                  <a:pt x="21" y="170"/>
                  <a:pt x="19" y="163"/>
                </a:cubicBezTo>
                <a:cubicBezTo>
                  <a:pt x="19" y="163"/>
                  <a:pt x="19" y="163"/>
                  <a:pt x="19" y="163"/>
                </a:cubicBezTo>
                <a:cubicBezTo>
                  <a:pt x="19" y="163"/>
                  <a:pt x="19" y="163"/>
                  <a:pt x="19" y="163"/>
                </a:cubicBezTo>
                <a:cubicBezTo>
                  <a:pt x="17" y="156"/>
                  <a:pt x="16" y="148"/>
                  <a:pt x="16" y="141"/>
                </a:cubicBezTo>
                <a:cubicBezTo>
                  <a:pt x="16" y="82"/>
                  <a:pt x="72" y="34"/>
                  <a:pt x="140" y="34"/>
                </a:cubicBezTo>
                <a:cubicBezTo>
                  <a:pt x="145" y="34"/>
                  <a:pt x="150" y="34"/>
                  <a:pt x="156" y="35"/>
                </a:cubicBezTo>
                <a:cubicBezTo>
                  <a:pt x="156" y="35"/>
                  <a:pt x="156" y="35"/>
                  <a:pt x="156" y="35"/>
                </a:cubicBezTo>
                <a:cubicBezTo>
                  <a:pt x="163" y="35"/>
                  <a:pt x="176" y="37"/>
                  <a:pt x="181" y="40"/>
                </a:cubicBezTo>
                <a:cubicBezTo>
                  <a:pt x="184" y="42"/>
                  <a:pt x="189" y="40"/>
                  <a:pt x="191" y="37"/>
                </a:cubicBezTo>
                <a:cubicBezTo>
                  <a:pt x="197" y="29"/>
                  <a:pt x="207" y="19"/>
                  <a:pt x="228" y="17"/>
                </a:cubicBezTo>
                <a:cubicBezTo>
                  <a:pt x="220" y="30"/>
                  <a:pt x="217" y="43"/>
                  <a:pt x="221" y="56"/>
                </a:cubicBezTo>
                <a:cubicBezTo>
                  <a:pt x="221" y="59"/>
                  <a:pt x="222" y="61"/>
                  <a:pt x="224" y="63"/>
                </a:cubicBezTo>
                <a:cubicBezTo>
                  <a:pt x="240" y="76"/>
                  <a:pt x="252" y="93"/>
                  <a:pt x="259" y="112"/>
                </a:cubicBezTo>
                <a:cubicBezTo>
                  <a:pt x="260" y="115"/>
                  <a:pt x="263" y="117"/>
                  <a:pt x="266" y="117"/>
                </a:cubicBezTo>
                <a:cubicBezTo>
                  <a:pt x="277" y="117"/>
                  <a:pt x="277" y="117"/>
                  <a:pt x="277" y="117"/>
                </a:cubicBezTo>
                <a:cubicBezTo>
                  <a:pt x="280" y="117"/>
                  <a:pt x="282" y="120"/>
                  <a:pt x="282" y="123"/>
                </a:cubicBezTo>
                <a:cubicBezTo>
                  <a:pt x="282" y="157"/>
                  <a:pt x="282" y="157"/>
                  <a:pt x="282" y="157"/>
                </a:cubicBezTo>
                <a:close/>
                <a:moveTo>
                  <a:pt x="282" y="157"/>
                </a:moveTo>
                <a:cubicBezTo>
                  <a:pt x="282" y="157"/>
                  <a:pt x="282" y="157"/>
                  <a:pt x="282" y="157"/>
                </a:cubicBezTo>
              </a:path>
            </a:pathLst>
          </a:custGeom>
          <a:solidFill>
            <a:schemeClr val="accent6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grpSp>
        <p:nvGrpSpPr>
          <p:cNvPr id="6" name="Group 5"/>
          <p:cNvGrpSpPr/>
          <p:nvPr/>
        </p:nvGrpSpPr>
        <p:grpSpPr>
          <a:xfrm>
            <a:off x="1536639" y="1966411"/>
            <a:ext cx="381484" cy="455824"/>
            <a:chOff x="1510999" y="2000690"/>
            <a:chExt cx="530574" cy="633967"/>
          </a:xfrm>
          <a:solidFill>
            <a:schemeClr val="accent1"/>
          </a:solidFill>
        </p:grpSpPr>
        <p:sp>
          <p:nvSpPr>
            <p:cNvPr id="42" name="Freeform 40"/>
            <p:cNvSpPr>
              <a:spLocks/>
            </p:cNvSpPr>
            <p:nvPr/>
          </p:nvSpPr>
          <p:spPr bwMode="auto">
            <a:xfrm>
              <a:off x="1760642" y="2192514"/>
              <a:ext cx="88429" cy="185020"/>
            </a:xfrm>
            <a:custGeom>
              <a:avLst/>
              <a:gdLst>
                <a:gd name="T0" fmla="*/ 27 w 55"/>
                <a:gd name="T1" fmla="*/ 24 h 115"/>
                <a:gd name="T2" fmla="*/ 41 w 55"/>
                <a:gd name="T3" fmla="*/ 37 h 115"/>
                <a:gd name="T4" fmla="*/ 47 w 55"/>
                <a:gd name="T5" fmla="*/ 44 h 115"/>
                <a:gd name="T6" fmla="*/ 54 w 55"/>
                <a:gd name="T7" fmla="*/ 37 h 115"/>
                <a:gd name="T8" fmla="*/ 33 w 55"/>
                <a:gd name="T9" fmla="*/ 12 h 115"/>
                <a:gd name="T10" fmla="*/ 33 w 55"/>
                <a:gd name="T11" fmla="*/ 6 h 115"/>
                <a:gd name="T12" fmla="*/ 27 w 55"/>
                <a:gd name="T13" fmla="*/ 0 h 115"/>
                <a:gd name="T14" fmla="*/ 20 w 55"/>
                <a:gd name="T15" fmla="*/ 6 h 115"/>
                <a:gd name="T16" fmla="*/ 20 w 55"/>
                <a:gd name="T17" fmla="*/ 12 h 115"/>
                <a:gd name="T18" fmla="*/ 1 w 55"/>
                <a:gd name="T19" fmla="*/ 41 h 115"/>
                <a:gd name="T20" fmla="*/ 27 w 55"/>
                <a:gd name="T21" fmla="*/ 64 h 115"/>
                <a:gd name="T22" fmla="*/ 41 w 55"/>
                <a:gd name="T23" fmla="*/ 77 h 115"/>
                <a:gd name="T24" fmla="*/ 28 w 55"/>
                <a:gd name="T25" fmla="*/ 91 h 115"/>
                <a:gd name="T26" fmla="*/ 26 w 55"/>
                <a:gd name="T27" fmla="*/ 91 h 115"/>
                <a:gd name="T28" fmla="*/ 13 w 55"/>
                <a:gd name="T29" fmla="*/ 78 h 115"/>
                <a:gd name="T30" fmla="*/ 7 w 55"/>
                <a:gd name="T31" fmla="*/ 71 h 115"/>
                <a:gd name="T32" fmla="*/ 1 w 55"/>
                <a:gd name="T33" fmla="*/ 78 h 115"/>
                <a:gd name="T34" fmla="*/ 20 w 55"/>
                <a:gd name="T35" fmla="*/ 103 h 115"/>
                <a:gd name="T36" fmla="*/ 20 w 55"/>
                <a:gd name="T37" fmla="*/ 109 h 115"/>
                <a:gd name="T38" fmla="*/ 27 w 55"/>
                <a:gd name="T39" fmla="*/ 115 h 115"/>
                <a:gd name="T40" fmla="*/ 33 w 55"/>
                <a:gd name="T41" fmla="*/ 109 h 115"/>
                <a:gd name="T42" fmla="*/ 33 w 55"/>
                <a:gd name="T43" fmla="*/ 103 h 115"/>
                <a:gd name="T44" fmla="*/ 53 w 55"/>
                <a:gd name="T45" fmla="*/ 75 h 115"/>
                <a:gd name="T46" fmla="*/ 27 w 55"/>
                <a:gd name="T47" fmla="*/ 51 h 115"/>
                <a:gd name="T48" fmla="*/ 13 w 55"/>
                <a:gd name="T49" fmla="*/ 37 h 115"/>
                <a:gd name="T50" fmla="*/ 27 w 55"/>
                <a:gd name="T51" fmla="*/ 24 h 1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5" h="115">
                  <a:moveTo>
                    <a:pt x="27" y="24"/>
                  </a:moveTo>
                  <a:cubicBezTo>
                    <a:pt x="35" y="24"/>
                    <a:pt x="41" y="30"/>
                    <a:pt x="41" y="37"/>
                  </a:cubicBezTo>
                  <a:cubicBezTo>
                    <a:pt x="41" y="41"/>
                    <a:pt x="44" y="44"/>
                    <a:pt x="47" y="44"/>
                  </a:cubicBezTo>
                  <a:cubicBezTo>
                    <a:pt x="51" y="44"/>
                    <a:pt x="54" y="41"/>
                    <a:pt x="54" y="37"/>
                  </a:cubicBezTo>
                  <a:cubicBezTo>
                    <a:pt x="54" y="25"/>
                    <a:pt x="45" y="14"/>
                    <a:pt x="33" y="12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3" y="3"/>
                    <a:pt x="30" y="0"/>
                    <a:pt x="27" y="0"/>
                  </a:cubicBezTo>
                  <a:cubicBezTo>
                    <a:pt x="23" y="0"/>
                    <a:pt x="20" y="3"/>
                    <a:pt x="20" y="6"/>
                  </a:cubicBezTo>
                  <a:cubicBezTo>
                    <a:pt x="20" y="12"/>
                    <a:pt x="20" y="12"/>
                    <a:pt x="20" y="12"/>
                  </a:cubicBezTo>
                  <a:cubicBezTo>
                    <a:pt x="8" y="16"/>
                    <a:pt x="0" y="28"/>
                    <a:pt x="1" y="41"/>
                  </a:cubicBezTo>
                  <a:cubicBezTo>
                    <a:pt x="3" y="54"/>
                    <a:pt x="14" y="64"/>
                    <a:pt x="27" y="64"/>
                  </a:cubicBezTo>
                  <a:cubicBezTo>
                    <a:pt x="35" y="64"/>
                    <a:pt x="41" y="70"/>
                    <a:pt x="41" y="77"/>
                  </a:cubicBezTo>
                  <a:cubicBezTo>
                    <a:pt x="41" y="85"/>
                    <a:pt x="35" y="91"/>
                    <a:pt x="28" y="91"/>
                  </a:cubicBezTo>
                  <a:cubicBezTo>
                    <a:pt x="27" y="91"/>
                    <a:pt x="26" y="91"/>
                    <a:pt x="26" y="91"/>
                  </a:cubicBezTo>
                  <a:cubicBezTo>
                    <a:pt x="19" y="91"/>
                    <a:pt x="13" y="85"/>
                    <a:pt x="13" y="78"/>
                  </a:cubicBezTo>
                  <a:cubicBezTo>
                    <a:pt x="13" y="74"/>
                    <a:pt x="11" y="71"/>
                    <a:pt x="7" y="71"/>
                  </a:cubicBezTo>
                  <a:cubicBezTo>
                    <a:pt x="4" y="71"/>
                    <a:pt x="1" y="74"/>
                    <a:pt x="1" y="78"/>
                  </a:cubicBezTo>
                  <a:cubicBezTo>
                    <a:pt x="1" y="89"/>
                    <a:pt x="9" y="100"/>
                    <a:pt x="20" y="103"/>
                  </a:cubicBezTo>
                  <a:cubicBezTo>
                    <a:pt x="20" y="109"/>
                    <a:pt x="20" y="109"/>
                    <a:pt x="20" y="109"/>
                  </a:cubicBezTo>
                  <a:cubicBezTo>
                    <a:pt x="20" y="112"/>
                    <a:pt x="23" y="115"/>
                    <a:pt x="27" y="115"/>
                  </a:cubicBezTo>
                  <a:cubicBezTo>
                    <a:pt x="30" y="115"/>
                    <a:pt x="33" y="112"/>
                    <a:pt x="33" y="109"/>
                  </a:cubicBezTo>
                  <a:cubicBezTo>
                    <a:pt x="33" y="103"/>
                    <a:pt x="33" y="103"/>
                    <a:pt x="33" y="103"/>
                  </a:cubicBezTo>
                  <a:cubicBezTo>
                    <a:pt x="46" y="100"/>
                    <a:pt x="55" y="88"/>
                    <a:pt x="53" y="75"/>
                  </a:cubicBezTo>
                  <a:cubicBezTo>
                    <a:pt x="52" y="61"/>
                    <a:pt x="41" y="51"/>
                    <a:pt x="27" y="51"/>
                  </a:cubicBezTo>
                  <a:cubicBezTo>
                    <a:pt x="20" y="51"/>
                    <a:pt x="13" y="45"/>
                    <a:pt x="13" y="37"/>
                  </a:cubicBezTo>
                  <a:cubicBezTo>
                    <a:pt x="13" y="30"/>
                    <a:pt x="20" y="24"/>
                    <a:pt x="27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3" name="Freeform 41"/>
            <p:cNvSpPr>
              <a:spLocks noEditPoints="1"/>
            </p:cNvSpPr>
            <p:nvPr/>
          </p:nvSpPr>
          <p:spPr bwMode="auto">
            <a:xfrm>
              <a:off x="1662689" y="2147618"/>
              <a:ext cx="284333" cy="284332"/>
            </a:xfrm>
            <a:custGeom>
              <a:avLst/>
              <a:gdLst>
                <a:gd name="T0" fmla="*/ 88 w 177"/>
                <a:gd name="T1" fmla="*/ 0 h 177"/>
                <a:gd name="T2" fmla="*/ 0 w 177"/>
                <a:gd name="T3" fmla="*/ 88 h 177"/>
                <a:gd name="T4" fmla="*/ 88 w 177"/>
                <a:gd name="T5" fmla="*/ 177 h 177"/>
                <a:gd name="T6" fmla="*/ 177 w 177"/>
                <a:gd name="T7" fmla="*/ 88 h 177"/>
                <a:gd name="T8" fmla="*/ 88 w 177"/>
                <a:gd name="T9" fmla="*/ 0 h 177"/>
                <a:gd name="T10" fmla="*/ 88 w 177"/>
                <a:gd name="T11" fmla="*/ 165 h 177"/>
                <a:gd name="T12" fmla="*/ 12 w 177"/>
                <a:gd name="T13" fmla="*/ 88 h 177"/>
                <a:gd name="T14" fmla="*/ 88 w 177"/>
                <a:gd name="T15" fmla="*/ 12 h 177"/>
                <a:gd name="T16" fmla="*/ 165 w 177"/>
                <a:gd name="T17" fmla="*/ 88 h 177"/>
                <a:gd name="T18" fmla="*/ 88 w 177"/>
                <a:gd name="T19" fmla="*/ 165 h 1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7" h="177">
                  <a:moveTo>
                    <a:pt x="88" y="0"/>
                  </a:moveTo>
                  <a:cubicBezTo>
                    <a:pt x="39" y="0"/>
                    <a:pt x="0" y="39"/>
                    <a:pt x="0" y="88"/>
                  </a:cubicBezTo>
                  <a:cubicBezTo>
                    <a:pt x="0" y="137"/>
                    <a:pt x="39" y="177"/>
                    <a:pt x="88" y="177"/>
                  </a:cubicBezTo>
                  <a:cubicBezTo>
                    <a:pt x="137" y="177"/>
                    <a:pt x="177" y="137"/>
                    <a:pt x="177" y="88"/>
                  </a:cubicBezTo>
                  <a:cubicBezTo>
                    <a:pt x="177" y="39"/>
                    <a:pt x="137" y="0"/>
                    <a:pt x="88" y="0"/>
                  </a:cubicBezTo>
                  <a:close/>
                  <a:moveTo>
                    <a:pt x="88" y="165"/>
                  </a:moveTo>
                  <a:cubicBezTo>
                    <a:pt x="46" y="165"/>
                    <a:pt x="12" y="131"/>
                    <a:pt x="12" y="88"/>
                  </a:cubicBezTo>
                  <a:cubicBezTo>
                    <a:pt x="12" y="46"/>
                    <a:pt x="46" y="12"/>
                    <a:pt x="88" y="12"/>
                  </a:cubicBezTo>
                  <a:cubicBezTo>
                    <a:pt x="131" y="12"/>
                    <a:pt x="165" y="46"/>
                    <a:pt x="165" y="88"/>
                  </a:cubicBezTo>
                  <a:cubicBezTo>
                    <a:pt x="165" y="131"/>
                    <a:pt x="131" y="165"/>
                    <a:pt x="88" y="16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4" name="Freeform 42"/>
            <p:cNvSpPr>
              <a:spLocks noEditPoints="1"/>
            </p:cNvSpPr>
            <p:nvPr/>
          </p:nvSpPr>
          <p:spPr bwMode="auto">
            <a:xfrm>
              <a:off x="1510999" y="2436713"/>
              <a:ext cx="530574" cy="197944"/>
            </a:xfrm>
            <a:custGeom>
              <a:avLst/>
              <a:gdLst>
                <a:gd name="T0" fmla="*/ 217 w 330"/>
                <a:gd name="T1" fmla="*/ 116 h 123"/>
                <a:gd name="T2" fmla="*/ 326 w 330"/>
                <a:gd name="T3" fmla="*/ 45 h 123"/>
                <a:gd name="T4" fmla="*/ 328 w 330"/>
                <a:gd name="T5" fmla="*/ 37 h 123"/>
                <a:gd name="T6" fmla="*/ 288 w 330"/>
                <a:gd name="T7" fmla="*/ 24 h 123"/>
                <a:gd name="T8" fmla="*/ 240 w 330"/>
                <a:gd name="T9" fmla="*/ 47 h 123"/>
                <a:gd name="T10" fmla="*/ 206 w 330"/>
                <a:gd name="T11" fmla="*/ 26 h 123"/>
                <a:gd name="T12" fmla="*/ 162 w 330"/>
                <a:gd name="T13" fmla="*/ 25 h 123"/>
                <a:gd name="T14" fmla="*/ 142 w 330"/>
                <a:gd name="T15" fmla="*/ 20 h 123"/>
                <a:gd name="T16" fmla="*/ 137 w 330"/>
                <a:gd name="T17" fmla="*/ 18 h 123"/>
                <a:gd name="T18" fmla="*/ 64 w 330"/>
                <a:gd name="T19" fmla="*/ 18 h 123"/>
                <a:gd name="T20" fmla="*/ 64 w 330"/>
                <a:gd name="T21" fmla="*/ 7 h 123"/>
                <a:gd name="T22" fmla="*/ 58 w 330"/>
                <a:gd name="T23" fmla="*/ 1 h 123"/>
                <a:gd name="T24" fmla="*/ 10 w 330"/>
                <a:gd name="T25" fmla="*/ 0 h 123"/>
                <a:gd name="T26" fmla="*/ 3 w 330"/>
                <a:gd name="T27" fmla="*/ 6 h 123"/>
                <a:gd name="T28" fmla="*/ 0 w 330"/>
                <a:gd name="T29" fmla="*/ 112 h 123"/>
                <a:gd name="T30" fmla="*/ 6 w 330"/>
                <a:gd name="T31" fmla="*/ 119 h 123"/>
                <a:gd name="T32" fmla="*/ 55 w 330"/>
                <a:gd name="T33" fmla="*/ 120 h 123"/>
                <a:gd name="T34" fmla="*/ 55 w 330"/>
                <a:gd name="T35" fmla="*/ 120 h 123"/>
                <a:gd name="T36" fmla="*/ 61 w 330"/>
                <a:gd name="T37" fmla="*/ 114 h 123"/>
                <a:gd name="T38" fmla="*/ 61 w 330"/>
                <a:gd name="T39" fmla="*/ 109 h 123"/>
                <a:gd name="T40" fmla="*/ 74 w 330"/>
                <a:gd name="T41" fmla="*/ 102 h 123"/>
                <a:gd name="T42" fmla="*/ 90 w 330"/>
                <a:gd name="T43" fmla="*/ 100 h 123"/>
                <a:gd name="T44" fmla="*/ 165 w 330"/>
                <a:gd name="T45" fmla="*/ 122 h 123"/>
                <a:gd name="T46" fmla="*/ 166 w 330"/>
                <a:gd name="T47" fmla="*/ 122 h 123"/>
                <a:gd name="T48" fmla="*/ 182 w 330"/>
                <a:gd name="T49" fmla="*/ 123 h 123"/>
                <a:gd name="T50" fmla="*/ 216 w 330"/>
                <a:gd name="T51" fmla="*/ 116 h 123"/>
                <a:gd name="T52" fmla="*/ 217 w 330"/>
                <a:gd name="T53" fmla="*/ 116 h 123"/>
                <a:gd name="T54" fmla="*/ 49 w 330"/>
                <a:gd name="T55" fmla="*/ 108 h 123"/>
                <a:gd name="T56" fmla="*/ 13 w 330"/>
                <a:gd name="T57" fmla="*/ 107 h 123"/>
                <a:gd name="T58" fmla="*/ 15 w 330"/>
                <a:gd name="T59" fmla="*/ 12 h 123"/>
                <a:gd name="T60" fmla="*/ 52 w 330"/>
                <a:gd name="T61" fmla="*/ 13 h 123"/>
                <a:gd name="T62" fmla="*/ 49 w 330"/>
                <a:gd name="T63" fmla="*/ 108 h 123"/>
                <a:gd name="T64" fmla="*/ 168 w 330"/>
                <a:gd name="T65" fmla="*/ 110 h 123"/>
                <a:gd name="T66" fmla="*/ 93 w 330"/>
                <a:gd name="T67" fmla="*/ 89 h 123"/>
                <a:gd name="T68" fmla="*/ 68 w 330"/>
                <a:gd name="T69" fmla="*/ 91 h 123"/>
                <a:gd name="T70" fmla="*/ 62 w 330"/>
                <a:gd name="T71" fmla="*/ 95 h 123"/>
                <a:gd name="T72" fmla="*/ 63 w 330"/>
                <a:gd name="T73" fmla="*/ 32 h 123"/>
                <a:gd name="T74" fmla="*/ 132 w 330"/>
                <a:gd name="T75" fmla="*/ 28 h 123"/>
                <a:gd name="T76" fmla="*/ 136 w 330"/>
                <a:gd name="T77" fmla="*/ 31 h 123"/>
                <a:gd name="T78" fmla="*/ 162 w 330"/>
                <a:gd name="T79" fmla="*/ 37 h 123"/>
                <a:gd name="T80" fmla="*/ 206 w 330"/>
                <a:gd name="T81" fmla="*/ 39 h 123"/>
                <a:gd name="T82" fmla="*/ 231 w 330"/>
                <a:gd name="T83" fmla="*/ 60 h 123"/>
                <a:gd name="T84" fmla="*/ 166 w 330"/>
                <a:gd name="T85" fmla="*/ 58 h 123"/>
                <a:gd name="T86" fmla="*/ 159 w 330"/>
                <a:gd name="T87" fmla="*/ 64 h 123"/>
                <a:gd name="T88" fmla="*/ 165 w 330"/>
                <a:gd name="T89" fmla="*/ 70 h 123"/>
                <a:gd name="T90" fmla="*/ 238 w 330"/>
                <a:gd name="T91" fmla="*/ 72 h 123"/>
                <a:gd name="T92" fmla="*/ 238 w 330"/>
                <a:gd name="T93" fmla="*/ 72 h 123"/>
                <a:gd name="T94" fmla="*/ 244 w 330"/>
                <a:gd name="T95" fmla="*/ 66 h 123"/>
                <a:gd name="T96" fmla="*/ 244 w 330"/>
                <a:gd name="T97" fmla="*/ 59 h 123"/>
                <a:gd name="T98" fmla="*/ 293 w 330"/>
                <a:gd name="T99" fmla="*/ 35 h 123"/>
                <a:gd name="T100" fmla="*/ 293 w 330"/>
                <a:gd name="T101" fmla="*/ 35 h 123"/>
                <a:gd name="T102" fmla="*/ 314 w 330"/>
                <a:gd name="T103" fmla="*/ 38 h 123"/>
                <a:gd name="T104" fmla="*/ 211 w 330"/>
                <a:gd name="T105" fmla="*/ 105 h 123"/>
                <a:gd name="T106" fmla="*/ 168 w 330"/>
                <a:gd name="T107" fmla="*/ 110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330" h="123">
                  <a:moveTo>
                    <a:pt x="217" y="116"/>
                  </a:moveTo>
                  <a:cubicBezTo>
                    <a:pt x="326" y="45"/>
                    <a:pt x="326" y="45"/>
                    <a:pt x="326" y="45"/>
                  </a:cubicBezTo>
                  <a:cubicBezTo>
                    <a:pt x="329" y="43"/>
                    <a:pt x="330" y="40"/>
                    <a:pt x="328" y="37"/>
                  </a:cubicBezTo>
                  <a:cubicBezTo>
                    <a:pt x="320" y="22"/>
                    <a:pt x="302" y="17"/>
                    <a:pt x="288" y="24"/>
                  </a:cubicBezTo>
                  <a:cubicBezTo>
                    <a:pt x="240" y="47"/>
                    <a:pt x="240" y="47"/>
                    <a:pt x="240" y="47"/>
                  </a:cubicBezTo>
                  <a:cubicBezTo>
                    <a:pt x="233" y="35"/>
                    <a:pt x="220" y="27"/>
                    <a:pt x="206" y="26"/>
                  </a:cubicBezTo>
                  <a:cubicBezTo>
                    <a:pt x="162" y="25"/>
                    <a:pt x="162" y="25"/>
                    <a:pt x="162" y="25"/>
                  </a:cubicBezTo>
                  <a:cubicBezTo>
                    <a:pt x="155" y="25"/>
                    <a:pt x="148" y="23"/>
                    <a:pt x="142" y="20"/>
                  </a:cubicBezTo>
                  <a:cubicBezTo>
                    <a:pt x="137" y="18"/>
                    <a:pt x="137" y="18"/>
                    <a:pt x="137" y="18"/>
                  </a:cubicBezTo>
                  <a:cubicBezTo>
                    <a:pt x="114" y="6"/>
                    <a:pt x="87" y="6"/>
                    <a:pt x="64" y="18"/>
                  </a:cubicBezTo>
                  <a:cubicBezTo>
                    <a:pt x="64" y="7"/>
                    <a:pt x="64" y="7"/>
                    <a:pt x="64" y="7"/>
                  </a:cubicBezTo>
                  <a:cubicBezTo>
                    <a:pt x="64" y="4"/>
                    <a:pt x="61" y="1"/>
                    <a:pt x="58" y="1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6" y="0"/>
                    <a:pt x="3" y="2"/>
                    <a:pt x="3" y="6"/>
                  </a:cubicBezTo>
                  <a:cubicBezTo>
                    <a:pt x="0" y="112"/>
                    <a:pt x="0" y="112"/>
                    <a:pt x="0" y="112"/>
                  </a:cubicBezTo>
                  <a:cubicBezTo>
                    <a:pt x="0" y="116"/>
                    <a:pt x="3" y="119"/>
                    <a:pt x="6" y="119"/>
                  </a:cubicBezTo>
                  <a:cubicBezTo>
                    <a:pt x="55" y="120"/>
                    <a:pt x="55" y="120"/>
                    <a:pt x="55" y="120"/>
                  </a:cubicBezTo>
                  <a:cubicBezTo>
                    <a:pt x="55" y="120"/>
                    <a:pt x="55" y="120"/>
                    <a:pt x="55" y="120"/>
                  </a:cubicBezTo>
                  <a:cubicBezTo>
                    <a:pt x="58" y="120"/>
                    <a:pt x="61" y="117"/>
                    <a:pt x="61" y="114"/>
                  </a:cubicBezTo>
                  <a:cubicBezTo>
                    <a:pt x="61" y="109"/>
                    <a:pt x="61" y="109"/>
                    <a:pt x="61" y="109"/>
                  </a:cubicBezTo>
                  <a:cubicBezTo>
                    <a:pt x="74" y="102"/>
                    <a:pt x="74" y="102"/>
                    <a:pt x="74" y="102"/>
                  </a:cubicBezTo>
                  <a:cubicBezTo>
                    <a:pt x="79" y="100"/>
                    <a:pt x="85" y="99"/>
                    <a:pt x="90" y="100"/>
                  </a:cubicBezTo>
                  <a:cubicBezTo>
                    <a:pt x="165" y="122"/>
                    <a:pt x="165" y="122"/>
                    <a:pt x="165" y="122"/>
                  </a:cubicBezTo>
                  <a:cubicBezTo>
                    <a:pt x="165" y="122"/>
                    <a:pt x="166" y="122"/>
                    <a:pt x="166" y="122"/>
                  </a:cubicBezTo>
                  <a:cubicBezTo>
                    <a:pt x="171" y="123"/>
                    <a:pt x="177" y="123"/>
                    <a:pt x="182" y="123"/>
                  </a:cubicBezTo>
                  <a:cubicBezTo>
                    <a:pt x="194" y="123"/>
                    <a:pt x="206" y="121"/>
                    <a:pt x="216" y="116"/>
                  </a:cubicBezTo>
                  <a:cubicBezTo>
                    <a:pt x="217" y="116"/>
                    <a:pt x="217" y="116"/>
                    <a:pt x="217" y="116"/>
                  </a:cubicBezTo>
                  <a:close/>
                  <a:moveTo>
                    <a:pt x="49" y="108"/>
                  </a:moveTo>
                  <a:cubicBezTo>
                    <a:pt x="13" y="107"/>
                    <a:pt x="13" y="107"/>
                    <a:pt x="13" y="107"/>
                  </a:cubicBezTo>
                  <a:cubicBezTo>
                    <a:pt x="15" y="12"/>
                    <a:pt x="15" y="12"/>
                    <a:pt x="15" y="12"/>
                  </a:cubicBezTo>
                  <a:cubicBezTo>
                    <a:pt x="52" y="13"/>
                    <a:pt x="52" y="13"/>
                    <a:pt x="52" y="13"/>
                  </a:cubicBezTo>
                  <a:lnTo>
                    <a:pt x="49" y="108"/>
                  </a:lnTo>
                  <a:close/>
                  <a:moveTo>
                    <a:pt x="168" y="110"/>
                  </a:moveTo>
                  <a:cubicBezTo>
                    <a:pt x="93" y="89"/>
                    <a:pt x="93" y="89"/>
                    <a:pt x="93" y="89"/>
                  </a:cubicBezTo>
                  <a:cubicBezTo>
                    <a:pt x="85" y="86"/>
                    <a:pt x="76" y="87"/>
                    <a:pt x="68" y="91"/>
                  </a:cubicBezTo>
                  <a:cubicBezTo>
                    <a:pt x="62" y="95"/>
                    <a:pt x="62" y="95"/>
                    <a:pt x="62" y="95"/>
                  </a:cubicBezTo>
                  <a:cubicBezTo>
                    <a:pt x="63" y="32"/>
                    <a:pt x="63" y="32"/>
                    <a:pt x="63" y="32"/>
                  </a:cubicBezTo>
                  <a:cubicBezTo>
                    <a:pt x="84" y="19"/>
                    <a:pt x="110" y="17"/>
                    <a:pt x="132" y="28"/>
                  </a:cubicBezTo>
                  <a:cubicBezTo>
                    <a:pt x="136" y="31"/>
                    <a:pt x="136" y="31"/>
                    <a:pt x="136" y="31"/>
                  </a:cubicBezTo>
                  <a:cubicBezTo>
                    <a:pt x="144" y="35"/>
                    <a:pt x="153" y="37"/>
                    <a:pt x="162" y="37"/>
                  </a:cubicBezTo>
                  <a:cubicBezTo>
                    <a:pt x="206" y="39"/>
                    <a:pt x="206" y="39"/>
                    <a:pt x="206" y="39"/>
                  </a:cubicBezTo>
                  <a:cubicBezTo>
                    <a:pt x="218" y="39"/>
                    <a:pt x="229" y="48"/>
                    <a:pt x="231" y="60"/>
                  </a:cubicBezTo>
                  <a:cubicBezTo>
                    <a:pt x="166" y="58"/>
                    <a:pt x="166" y="58"/>
                    <a:pt x="166" y="58"/>
                  </a:cubicBezTo>
                  <a:cubicBezTo>
                    <a:pt x="162" y="58"/>
                    <a:pt x="159" y="61"/>
                    <a:pt x="159" y="64"/>
                  </a:cubicBezTo>
                  <a:cubicBezTo>
                    <a:pt x="159" y="68"/>
                    <a:pt x="162" y="70"/>
                    <a:pt x="165" y="70"/>
                  </a:cubicBezTo>
                  <a:cubicBezTo>
                    <a:pt x="238" y="72"/>
                    <a:pt x="238" y="72"/>
                    <a:pt x="238" y="72"/>
                  </a:cubicBezTo>
                  <a:cubicBezTo>
                    <a:pt x="238" y="72"/>
                    <a:pt x="238" y="72"/>
                    <a:pt x="238" y="72"/>
                  </a:cubicBezTo>
                  <a:cubicBezTo>
                    <a:pt x="241" y="72"/>
                    <a:pt x="244" y="70"/>
                    <a:pt x="244" y="66"/>
                  </a:cubicBezTo>
                  <a:cubicBezTo>
                    <a:pt x="244" y="64"/>
                    <a:pt x="244" y="61"/>
                    <a:pt x="244" y="59"/>
                  </a:cubicBezTo>
                  <a:cubicBezTo>
                    <a:pt x="293" y="35"/>
                    <a:pt x="293" y="35"/>
                    <a:pt x="293" y="35"/>
                  </a:cubicBezTo>
                  <a:cubicBezTo>
                    <a:pt x="293" y="35"/>
                    <a:pt x="293" y="35"/>
                    <a:pt x="293" y="35"/>
                  </a:cubicBezTo>
                  <a:cubicBezTo>
                    <a:pt x="300" y="32"/>
                    <a:pt x="308" y="33"/>
                    <a:pt x="314" y="38"/>
                  </a:cubicBezTo>
                  <a:cubicBezTo>
                    <a:pt x="211" y="105"/>
                    <a:pt x="211" y="105"/>
                    <a:pt x="211" y="105"/>
                  </a:cubicBezTo>
                  <a:cubicBezTo>
                    <a:pt x="198" y="111"/>
                    <a:pt x="183" y="113"/>
                    <a:pt x="168" y="1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5" name="Freeform 43"/>
            <p:cNvSpPr>
              <a:spLocks/>
            </p:cNvSpPr>
            <p:nvPr/>
          </p:nvSpPr>
          <p:spPr bwMode="auto">
            <a:xfrm>
              <a:off x="1792612" y="2000690"/>
              <a:ext cx="19046" cy="112917"/>
            </a:xfrm>
            <a:custGeom>
              <a:avLst/>
              <a:gdLst>
                <a:gd name="T0" fmla="*/ 0 w 12"/>
                <a:gd name="T1" fmla="*/ 6 h 70"/>
                <a:gd name="T2" fmla="*/ 0 w 12"/>
                <a:gd name="T3" fmla="*/ 64 h 70"/>
                <a:gd name="T4" fmla="*/ 6 w 12"/>
                <a:gd name="T5" fmla="*/ 70 h 70"/>
                <a:gd name="T6" fmla="*/ 12 w 12"/>
                <a:gd name="T7" fmla="*/ 64 h 70"/>
                <a:gd name="T8" fmla="*/ 12 w 12"/>
                <a:gd name="T9" fmla="*/ 6 h 70"/>
                <a:gd name="T10" fmla="*/ 6 w 12"/>
                <a:gd name="T11" fmla="*/ 0 h 70"/>
                <a:gd name="T12" fmla="*/ 0 w 12"/>
                <a:gd name="T13" fmla="*/ 6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70">
                  <a:moveTo>
                    <a:pt x="0" y="6"/>
                  </a:moveTo>
                  <a:cubicBezTo>
                    <a:pt x="0" y="64"/>
                    <a:pt x="0" y="64"/>
                    <a:pt x="0" y="64"/>
                  </a:cubicBezTo>
                  <a:cubicBezTo>
                    <a:pt x="0" y="68"/>
                    <a:pt x="3" y="70"/>
                    <a:pt x="6" y="70"/>
                  </a:cubicBezTo>
                  <a:cubicBezTo>
                    <a:pt x="10" y="70"/>
                    <a:pt x="12" y="68"/>
                    <a:pt x="12" y="64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2" y="3"/>
                    <a:pt x="10" y="0"/>
                    <a:pt x="6" y="0"/>
                  </a:cubicBezTo>
                  <a:cubicBezTo>
                    <a:pt x="3" y="0"/>
                    <a:pt x="0" y="3"/>
                    <a:pt x="0" y="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6" name="Freeform 44"/>
            <p:cNvSpPr>
              <a:spLocks/>
            </p:cNvSpPr>
            <p:nvPr/>
          </p:nvSpPr>
          <p:spPr bwMode="auto">
            <a:xfrm>
              <a:off x="1861995" y="2065312"/>
              <a:ext cx="19046" cy="63941"/>
            </a:xfrm>
            <a:custGeom>
              <a:avLst/>
              <a:gdLst>
                <a:gd name="T0" fmla="*/ 6 w 12"/>
                <a:gd name="T1" fmla="*/ 40 h 40"/>
                <a:gd name="T2" fmla="*/ 12 w 12"/>
                <a:gd name="T3" fmla="*/ 33 h 40"/>
                <a:gd name="T4" fmla="*/ 12 w 12"/>
                <a:gd name="T5" fmla="*/ 6 h 40"/>
                <a:gd name="T6" fmla="*/ 6 w 12"/>
                <a:gd name="T7" fmla="*/ 0 h 40"/>
                <a:gd name="T8" fmla="*/ 0 w 12"/>
                <a:gd name="T9" fmla="*/ 6 h 40"/>
                <a:gd name="T10" fmla="*/ 0 w 12"/>
                <a:gd name="T11" fmla="*/ 33 h 40"/>
                <a:gd name="T12" fmla="*/ 6 w 12"/>
                <a:gd name="T13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40">
                  <a:moveTo>
                    <a:pt x="6" y="40"/>
                  </a:moveTo>
                  <a:cubicBezTo>
                    <a:pt x="9" y="40"/>
                    <a:pt x="12" y="37"/>
                    <a:pt x="12" y="33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2" y="2"/>
                    <a:pt x="9" y="0"/>
                    <a:pt x="6" y="0"/>
                  </a:cubicBezTo>
                  <a:cubicBezTo>
                    <a:pt x="3" y="0"/>
                    <a:pt x="0" y="2"/>
                    <a:pt x="0" y="6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7"/>
                    <a:pt x="3" y="40"/>
                    <a:pt x="6" y="4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7" name="Freeform 45"/>
            <p:cNvSpPr>
              <a:spLocks/>
            </p:cNvSpPr>
            <p:nvPr/>
          </p:nvSpPr>
          <p:spPr bwMode="auto">
            <a:xfrm>
              <a:off x="1727991" y="2065312"/>
              <a:ext cx="19727" cy="63941"/>
            </a:xfrm>
            <a:custGeom>
              <a:avLst/>
              <a:gdLst>
                <a:gd name="T0" fmla="*/ 6 w 12"/>
                <a:gd name="T1" fmla="*/ 40 h 40"/>
                <a:gd name="T2" fmla="*/ 12 w 12"/>
                <a:gd name="T3" fmla="*/ 33 h 40"/>
                <a:gd name="T4" fmla="*/ 12 w 12"/>
                <a:gd name="T5" fmla="*/ 6 h 40"/>
                <a:gd name="T6" fmla="*/ 6 w 12"/>
                <a:gd name="T7" fmla="*/ 0 h 40"/>
                <a:gd name="T8" fmla="*/ 0 w 12"/>
                <a:gd name="T9" fmla="*/ 6 h 40"/>
                <a:gd name="T10" fmla="*/ 0 w 12"/>
                <a:gd name="T11" fmla="*/ 33 h 40"/>
                <a:gd name="T12" fmla="*/ 6 w 12"/>
                <a:gd name="T13" fmla="*/ 4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40">
                  <a:moveTo>
                    <a:pt x="6" y="40"/>
                  </a:moveTo>
                  <a:cubicBezTo>
                    <a:pt x="9" y="40"/>
                    <a:pt x="12" y="37"/>
                    <a:pt x="12" y="33"/>
                  </a:cubicBezTo>
                  <a:cubicBezTo>
                    <a:pt x="12" y="6"/>
                    <a:pt x="12" y="6"/>
                    <a:pt x="12" y="6"/>
                  </a:cubicBezTo>
                  <a:cubicBezTo>
                    <a:pt x="12" y="2"/>
                    <a:pt x="9" y="0"/>
                    <a:pt x="6" y="0"/>
                  </a:cubicBezTo>
                  <a:cubicBezTo>
                    <a:pt x="2" y="0"/>
                    <a:pt x="0" y="2"/>
                    <a:pt x="0" y="6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7"/>
                    <a:pt x="2" y="40"/>
                    <a:pt x="6" y="4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</p:grpSp>
      <p:cxnSp>
        <p:nvCxnSpPr>
          <p:cNvPr id="72" name="Straight Connector 71"/>
          <p:cNvCxnSpPr/>
          <p:nvPr/>
        </p:nvCxnSpPr>
        <p:spPr>
          <a:xfrm flipH="1" flipV="1">
            <a:off x="2048089" y="2687146"/>
            <a:ext cx="423132" cy="592926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 flipH="1">
            <a:off x="3169095" y="2687146"/>
            <a:ext cx="423132" cy="592926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/>
          <p:cNvCxnSpPr/>
          <p:nvPr/>
        </p:nvCxnSpPr>
        <p:spPr>
          <a:xfrm flipH="1" flipV="1">
            <a:off x="4271589" y="2687146"/>
            <a:ext cx="423132" cy="592926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/>
          <p:cNvCxnSpPr/>
          <p:nvPr/>
        </p:nvCxnSpPr>
        <p:spPr>
          <a:xfrm flipH="1">
            <a:off x="5445248" y="2687146"/>
            <a:ext cx="423132" cy="592926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/>
          <p:nvPr/>
        </p:nvCxnSpPr>
        <p:spPr>
          <a:xfrm flipH="1" flipV="1">
            <a:off x="6523935" y="2687146"/>
            <a:ext cx="423132" cy="592926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/>
          <p:cNvSpPr/>
          <p:nvPr/>
        </p:nvSpPr>
        <p:spPr>
          <a:xfrm>
            <a:off x="2324533" y="1471331"/>
            <a:ext cx="1054596" cy="4847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7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63" name="Rectangle 62"/>
          <p:cNvSpPr/>
          <p:nvPr/>
        </p:nvSpPr>
        <p:spPr>
          <a:xfrm>
            <a:off x="2223083" y="1276350"/>
            <a:ext cx="1257496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accent2"/>
                </a:solidFill>
              </a:rPr>
              <a:t>Your Text Here </a:t>
            </a:r>
            <a:endParaRPr lang="en-US" sz="1100" b="1" dirty="0">
              <a:solidFill>
                <a:schemeClr val="accent2"/>
              </a:solidFill>
            </a:endParaRPr>
          </a:p>
        </p:txBody>
      </p:sp>
      <p:sp>
        <p:nvSpPr>
          <p:cNvPr id="66" name="Rectangle 65"/>
          <p:cNvSpPr/>
          <p:nvPr/>
        </p:nvSpPr>
        <p:spPr>
          <a:xfrm>
            <a:off x="4558442" y="1471331"/>
            <a:ext cx="1054596" cy="4847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7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67" name="Rectangle 66"/>
          <p:cNvSpPr/>
          <p:nvPr/>
        </p:nvSpPr>
        <p:spPr>
          <a:xfrm>
            <a:off x="4456992" y="1276350"/>
            <a:ext cx="1257496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accent4"/>
                </a:solidFill>
              </a:rPr>
              <a:t>Your Text Here </a:t>
            </a:r>
            <a:endParaRPr lang="en-US" sz="1100" b="1" dirty="0">
              <a:solidFill>
                <a:schemeClr val="accent4"/>
              </a:solidFill>
            </a:endParaRPr>
          </a:p>
        </p:txBody>
      </p:sp>
      <p:sp>
        <p:nvSpPr>
          <p:cNvPr id="70" name="Rectangle 69"/>
          <p:cNvSpPr/>
          <p:nvPr/>
        </p:nvSpPr>
        <p:spPr>
          <a:xfrm>
            <a:off x="5674926" y="4209824"/>
            <a:ext cx="1054596" cy="4847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7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71" name="Rectangle 70"/>
          <p:cNvSpPr/>
          <p:nvPr/>
        </p:nvSpPr>
        <p:spPr>
          <a:xfrm>
            <a:off x="5573476" y="4014843"/>
            <a:ext cx="1257496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accent5"/>
                </a:solidFill>
              </a:rPr>
              <a:t>Your Text Here </a:t>
            </a:r>
            <a:endParaRPr lang="en-US" sz="1100" b="1" dirty="0">
              <a:solidFill>
                <a:schemeClr val="accent5"/>
              </a:solidFill>
            </a:endParaRPr>
          </a:p>
        </p:txBody>
      </p:sp>
      <p:sp>
        <p:nvSpPr>
          <p:cNvPr id="74" name="Rectangle 73"/>
          <p:cNvSpPr/>
          <p:nvPr/>
        </p:nvSpPr>
        <p:spPr>
          <a:xfrm>
            <a:off x="3424867" y="4209824"/>
            <a:ext cx="1054596" cy="4847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7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89" name="Rectangle 88"/>
          <p:cNvSpPr/>
          <p:nvPr/>
        </p:nvSpPr>
        <p:spPr>
          <a:xfrm>
            <a:off x="3323417" y="4014843"/>
            <a:ext cx="1257496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accent3"/>
                </a:solidFill>
              </a:rPr>
              <a:t>Your Text Here </a:t>
            </a:r>
            <a:endParaRPr lang="en-US" sz="1100" b="1" dirty="0">
              <a:solidFill>
                <a:schemeClr val="accent3"/>
              </a:solidFill>
            </a:endParaRPr>
          </a:p>
        </p:txBody>
      </p:sp>
      <p:sp>
        <p:nvSpPr>
          <p:cNvPr id="93" name="Rectangle 92"/>
          <p:cNvSpPr/>
          <p:nvPr/>
        </p:nvSpPr>
        <p:spPr>
          <a:xfrm>
            <a:off x="1161651" y="4209824"/>
            <a:ext cx="1054596" cy="4847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7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4" name="Rectangle 93"/>
          <p:cNvSpPr/>
          <p:nvPr/>
        </p:nvSpPr>
        <p:spPr>
          <a:xfrm>
            <a:off x="1060201" y="4014843"/>
            <a:ext cx="1257496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accent1"/>
                </a:solidFill>
              </a:rPr>
              <a:t>Your Text Here </a:t>
            </a:r>
            <a:endParaRPr lang="en-US" sz="1100" b="1" dirty="0">
              <a:solidFill>
                <a:schemeClr val="accent1"/>
              </a:solidFill>
            </a:endParaRPr>
          </a:p>
        </p:txBody>
      </p:sp>
      <p:sp>
        <p:nvSpPr>
          <p:cNvPr id="98" name="Rectangle 97"/>
          <p:cNvSpPr/>
          <p:nvPr/>
        </p:nvSpPr>
        <p:spPr>
          <a:xfrm>
            <a:off x="6785629" y="1471331"/>
            <a:ext cx="1054596" cy="48474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7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99" name="Rectangle 98"/>
          <p:cNvSpPr/>
          <p:nvPr/>
        </p:nvSpPr>
        <p:spPr>
          <a:xfrm>
            <a:off x="6684179" y="1276350"/>
            <a:ext cx="1257496" cy="16927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100" b="1" dirty="0" smtClean="0">
                <a:solidFill>
                  <a:schemeClr val="accent6"/>
                </a:solidFill>
              </a:rPr>
              <a:t>Your Text Here </a:t>
            </a:r>
            <a:endParaRPr lang="en-US" sz="1100" b="1" dirty="0">
              <a:solidFill>
                <a:schemeClr val="accent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99922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smtClean="0"/>
              <a:t>Type The Subtitle Of Your Great Here</a:t>
            </a:r>
            <a:endParaRPr lang="ar-IQ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Career Timeline</a:t>
            </a:r>
          </a:p>
        </p:txBody>
      </p:sp>
      <p:sp>
        <p:nvSpPr>
          <p:cNvPr id="89" name="Freeform 498"/>
          <p:cNvSpPr>
            <a:spLocks/>
          </p:cNvSpPr>
          <p:nvPr/>
        </p:nvSpPr>
        <p:spPr bwMode="auto">
          <a:xfrm>
            <a:off x="781936" y="4307024"/>
            <a:ext cx="1372386" cy="383212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90" name="Freeform 499"/>
          <p:cNvSpPr>
            <a:spLocks/>
          </p:cNvSpPr>
          <p:nvPr/>
        </p:nvSpPr>
        <p:spPr bwMode="auto">
          <a:xfrm>
            <a:off x="748486" y="4431604"/>
            <a:ext cx="246230" cy="13405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92" name="Freeform 501"/>
          <p:cNvSpPr>
            <a:spLocks/>
          </p:cNvSpPr>
          <p:nvPr/>
        </p:nvSpPr>
        <p:spPr bwMode="auto">
          <a:xfrm>
            <a:off x="1939684" y="4431604"/>
            <a:ext cx="248088" cy="13405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95" name="Freeform 506"/>
          <p:cNvSpPr>
            <a:spLocks/>
          </p:cNvSpPr>
          <p:nvPr/>
        </p:nvSpPr>
        <p:spPr bwMode="auto">
          <a:xfrm>
            <a:off x="2332477" y="4307966"/>
            <a:ext cx="1372386" cy="381328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96" name="Freeform 507"/>
          <p:cNvSpPr>
            <a:spLocks/>
          </p:cNvSpPr>
          <p:nvPr/>
        </p:nvSpPr>
        <p:spPr bwMode="auto">
          <a:xfrm>
            <a:off x="2299027" y="4432242"/>
            <a:ext cx="248088" cy="132776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99" name="Freeform 509"/>
          <p:cNvSpPr>
            <a:spLocks/>
          </p:cNvSpPr>
          <p:nvPr/>
        </p:nvSpPr>
        <p:spPr bwMode="auto">
          <a:xfrm>
            <a:off x="3492084" y="4432242"/>
            <a:ext cx="248088" cy="132776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08" name="Freeform 514"/>
          <p:cNvSpPr>
            <a:spLocks/>
          </p:cNvSpPr>
          <p:nvPr/>
        </p:nvSpPr>
        <p:spPr bwMode="auto">
          <a:xfrm>
            <a:off x="3886735" y="4306710"/>
            <a:ext cx="1370528" cy="383840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09" name="Freeform 515"/>
          <p:cNvSpPr>
            <a:spLocks/>
          </p:cNvSpPr>
          <p:nvPr/>
        </p:nvSpPr>
        <p:spPr bwMode="auto">
          <a:xfrm>
            <a:off x="3851427" y="4431285"/>
            <a:ext cx="248088" cy="13469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12" name="Freeform 517"/>
          <p:cNvSpPr>
            <a:spLocks/>
          </p:cNvSpPr>
          <p:nvPr/>
        </p:nvSpPr>
        <p:spPr bwMode="auto">
          <a:xfrm>
            <a:off x="5044484" y="4431285"/>
            <a:ext cx="248088" cy="13469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15" name="Freeform 522"/>
          <p:cNvSpPr>
            <a:spLocks/>
          </p:cNvSpPr>
          <p:nvPr/>
        </p:nvSpPr>
        <p:spPr bwMode="auto">
          <a:xfrm>
            <a:off x="5439135" y="4307024"/>
            <a:ext cx="1372386" cy="383212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16" name="Freeform 523"/>
          <p:cNvSpPr>
            <a:spLocks/>
          </p:cNvSpPr>
          <p:nvPr/>
        </p:nvSpPr>
        <p:spPr bwMode="auto">
          <a:xfrm>
            <a:off x="5403827" y="4431604"/>
            <a:ext cx="248088" cy="13405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18" name="Freeform 525"/>
          <p:cNvSpPr>
            <a:spLocks/>
          </p:cNvSpPr>
          <p:nvPr/>
        </p:nvSpPr>
        <p:spPr bwMode="auto">
          <a:xfrm>
            <a:off x="6596884" y="4431604"/>
            <a:ext cx="248088" cy="134052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21" name="Freeform 530"/>
          <p:cNvSpPr>
            <a:spLocks/>
          </p:cNvSpPr>
          <p:nvPr/>
        </p:nvSpPr>
        <p:spPr bwMode="auto">
          <a:xfrm>
            <a:off x="6989678" y="4307652"/>
            <a:ext cx="1372386" cy="381956"/>
          </a:xfrm>
          <a:prstGeom prst="roundRect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22" name="Freeform 531"/>
          <p:cNvSpPr>
            <a:spLocks/>
          </p:cNvSpPr>
          <p:nvPr/>
        </p:nvSpPr>
        <p:spPr bwMode="auto">
          <a:xfrm>
            <a:off x="6956228" y="4431285"/>
            <a:ext cx="248088" cy="13469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24" name="Freeform 533"/>
          <p:cNvSpPr>
            <a:spLocks/>
          </p:cNvSpPr>
          <p:nvPr/>
        </p:nvSpPr>
        <p:spPr bwMode="auto">
          <a:xfrm>
            <a:off x="8149285" y="4431285"/>
            <a:ext cx="246230" cy="13469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26" name="Rectangle 34"/>
          <p:cNvSpPr>
            <a:spLocks noChangeArrowheads="1"/>
          </p:cNvSpPr>
          <p:nvPr/>
        </p:nvSpPr>
        <p:spPr bwMode="auto">
          <a:xfrm>
            <a:off x="1031883" y="4360131"/>
            <a:ext cx="872492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2020</a:t>
            </a:r>
            <a:endParaRPr kumimoji="0" lang="en-US" sz="105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sp>
        <p:nvSpPr>
          <p:cNvPr id="127" name="Rectangle 37"/>
          <p:cNvSpPr>
            <a:spLocks noChangeArrowheads="1"/>
          </p:cNvSpPr>
          <p:nvPr/>
        </p:nvSpPr>
        <p:spPr bwMode="auto">
          <a:xfrm>
            <a:off x="2583353" y="4360131"/>
            <a:ext cx="872492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2021</a:t>
            </a:r>
            <a:endParaRPr kumimoji="0" lang="en-US" sz="105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sp>
        <p:nvSpPr>
          <p:cNvPr id="128" name="Rectangle 40"/>
          <p:cNvSpPr>
            <a:spLocks noChangeArrowheads="1"/>
          </p:cNvSpPr>
          <p:nvPr/>
        </p:nvSpPr>
        <p:spPr bwMode="auto">
          <a:xfrm>
            <a:off x="4135753" y="4360131"/>
            <a:ext cx="872492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2022</a:t>
            </a:r>
            <a:endParaRPr kumimoji="0" lang="en-US" sz="105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sp>
        <p:nvSpPr>
          <p:cNvPr id="129" name="Rectangle 43"/>
          <p:cNvSpPr>
            <a:spLocks noChangeArrowheads="1"/>
          </p:cNvSpPr>
          <p:nvPr/>
        </p:nvSpPr>
        <p:spPr bwMode="auto">
          <a:xfrm>
            <a:off x="5688153" y="4360131"/>
            <a:ext cx="872492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2023</a:t>
            </a:r>
            <a:endParaRPr kumimoji="0" lang="en-US" sz="105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sp>
        <p:nvSpPr>
          <p:cNvPr id="130" name="Rectangle 46"/>
          <p:cNvSpPr>
            <a:spLocks noChangeArrowheads="1"/>
          </p:cNvSpPr>
          <p:nvPr/>
        </p:nvSpPr>
        <p:spPr bwMode="auto">
          <a:xfrm>
            <a:off x="7239625" y="4360131"/>
            <a:ext cx="872492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+mj-lt"/>
              </a:rPr>
              <a:t>2024</a:t>
            </a:r>
            <a:endParaRPr kumimoji="0" lang="en-US" sz="105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+mj-lt"/>
            </a:endParaRPr>
          </a:p>
        </p:txBody>
      </p:sp>
      <p:cxnSp>
        <p:nvCxnSpPr>
          <p:cNvPr id="131" name="Straight Connector 130"/>
          <p:cNvCxnSpPr/>
          <p:nvPr/>
        </p:nvCxnSpPr>
        <p:spPr>
          <a:xfrm>
            <a:off x="812642" y="4097473"/>
            <a:ext cx="7518717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  <a:prstDash val="dash"/>
            <a:headEnd type="oval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Straight Connector 97"/>
          <p:cNvCxnSpPr/>
          <p:nvPr/>
        </p:nvCxnSpPr>
        <p:spPr>
          <a:xfrm>
            <a:off x="7571701" y="3171643"/>
            <a:ext cx="0" cy="817137"/>
          </a:xfrm>
          <a:prstGeom prst="line">
            <a:avLst/>
          </a:prstGeom>
          <a:ln w="12700">
            <a:solidFill>
              <a:schemeClr val="accent5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Connector 100"/>
          <p:cNvCxnSpPr/>
          <p:nvPr/>
        </p:nvCxnSpPr>
        <p:spPr>
          <a:xfrm>
            <a:off x="3074185" y="3533593"/>
            <a:ext cx="0" cy="455187"/>
          </a:xfrm>
          <a:prstGeom prst="line">
            <a:avLst/>
          </a:prstGeom>
          <a:ln w="12700">
            <a:solidFill>
              <a:schemeClr val="accent2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Connector 101"/>
          <p:cNvCxnSpPr/>
          <p:nvPr/>
        </p:nvCxnSpPr>
        <p:spPr>
          <a:xfrm>
            <a:off x="6072611" y="3404980"/>
            <a:ext cx="0" cy="583800"/>
          </a:xfrm>
          <a:prstGeom prst="line">
            <a:avLst/>
          </a:prstGeom>
          <a:ln w="12700">
            <a:solidFill>
              <a:schemeClr val="accent4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/>
          <p:nvPr/>
        </p:nvCxnSpPr>
        <p:spPr>
          <a:xfrm>
            <a:off x="4573275" y="2996383"/>
            <a:ext cx="0" cy="992397"/>
          </a:xfrm>
          <a:prstGeom prst="line">
            <a:avLst/>
          </a:prstGeom>
          <a:ln w="12700">
            <a:solidFill>
              <a:schemeClr val="accent3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Connector 103"/>
          <p:cNvCxnSpPr/>
          <p:nvPr/>
        </p:nvCxnSpPr>
        <p:spPr>
          <a:xfrm>
            <a:off x="1575341" y="3148783"/>
            <a:ext cx="0" cy="839997"/>
          </a:xfrm>
          <a:prstGeom prst="line">
            <a:avLst/>
          </a:prstGeom>
          <a:ln w="12700">
            <a:solidFill>
              <a:schemeClr val="accent1"/>
            </a:solidFill>
            <a:prstDash val="dash"/>
            <a:headEnd type="non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Freeform 6"/>
          <p:cNvSpPr>
            <a:spLocks/>
          </p:cNvSpPr>
          <p:nvPr/>
        </p:nvSpPr>
        <p:spPr bwMode="auto">
          <a:xfrm>
            <a:off x="1112332" y="2220936"/>
            <a:ext cx="926018" cy="1053300"/>
          </a:xfrm>
          <a:custGeom>
            <a:avLst/>
            <a:gdLst>
              <a:gd name="T0" fmla="*/ 2 w 726"/>
              <a:gd name="T1" fmla="*/ 230 h 826"/>
              <a:gd name="T2" fmla="*/ 0 w 726"/>
              <a:gd name="T3" fmla="*/ 593 h 826"/>
              <a:gd name="T4" fmla="*/ 24 w 726"/>
              <a:gd name="T5" fmla="*/ 635 h 826"/>
              <a:gd name="T6" fmla="*/ 337 w 726"/>
              <a:gd name="T7" fmla="*/ 818 h 826"/>
              <a:gd name="T8" fmla="*/ 386 w 726"/>
              <a:gd name="T9" fmla="*/ 818 h 826"/>
              <a:gd name="T10" fmla="*/ 700 w 726"/>
              <a:gd name="T11" fmla="*/ 638 h 826"/>
              <a:gd name="T12" fmla="*/ 725 w 726"/>
              <a:gd name="T13" fmla="*/ 596 h 826"/>
              <a:gd name="T14" fmla="*/ 726 w 726"/>
              <a:gd name="T15" fmla="*/ 234 h 826"/>
              <a:gd name="T16" fmla="*/ 702 w 726"/>
              <a:gd name="T17" fmla="*/ 192 h 826"/>
              <a:gd name="T18" fmla="*/ 389 w 726"/>
              <a:gd name="T19" fmla="*/ 9 h 826"/>
              <a:gd name="T20" fmla="*/ 341 w 726"/>
              <a:gd name="T21" fmla="*/ 9 h 826"/>
              <a:gd name="T22" fmla="*/ 26 w 726"/>
              <a:gd name="T23" fmla="*/ 189 h 826"/>
              <a:gd name="T24" fmla="*/ 2 w 726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6" h="826">
                <a:moveTo>
                  <a:pt x="2" y="230"/>
                </a:moveTo>
                <a:cubicBezTo>
                  <a:pt x="0" y="593"/>
                  <a:pt x="0" y="593"/>
                  <a:pt x="0" y="593"/>
                </a:cubicBezTo>
                <a:cubicBezTo>
                  <a:pt x="0" y="610"/>
                  <a:pt x="9" y="626"/>
                  <a:pt x="24" y="635"/>
                </a:cubicBezTo>
                <a:cubicBezTo>
                  <a:pt x="337" y="818"/>
                  <a:pt x="337" y="818"/>
                  <a:pt x="337" y="818"/>
                </a:cubicBezTo>
                <a:cubicBezTo>
                  <a:pt x="352" y="826"/>
                  <a:pt x="371" y="826"/>
                  <a:pt x="386" y="818"/>
                </a:cubicBezTo>
                <a:cubicBezTo>
                  <a:pt x="700" y="638"/>
                  <a:pt x="700" y="638"/>
                  <a:pt x="700" y="638"/>
                </a:cubicBezTo>
                <a:cubicBezTo>
                  <a:pt x="715" y="629"/>
                  <a:pt x="725" y="613"/>
                  <a:pt x="725" y="596"/>
                </a:cubicBezTo>
                <a:cubicBezTo>
                  <a:pt x="726" y="234"/>
                  <a:pt x="726" y="234"/>
                  <a:pt x="726" y="234"/>
                </a:cubicBezTo>
                <a:cubicBezTo>
                  <a:pt x="726" y="216"/>
                  <a:pt x="717" y="200"/>
                  <a:pt x="702" y="192"/>
                </a:cubicBezTo>
                <a:cubicBezTo>
                  <a:pt x="389" y="9"/>
                  <a:pt x="389" y="9"/>
                  <a:pt x="389" y="9"/>
                </a:cubicBezTo>
                <a:cubicBezTo>
                  <a:pt x="374" y="0"/>
                  <a:pt x="356" y="0"/>
                  <a:pt x="341" y="9"/>
                </a:cubicBezTo>
                <a:cubicBezTo>
                  <a:pt x="26" y="189"/>
                  <a:pt x="26" y="189"/>
                  <a:pt x="26" y="189"/>
                </a:cubicBezTo>
                <a:cubicBezTo>
                  <a:pt x="11" y="197"/>
                  <a:pt x="2" y="213"/>
                  <a:pt x="2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1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23" name="Oval 22"/>
          <p:cNvSpPr>
            <a:spLocks noChangeArrowheads="1"/>
          </p:cNvSpPr>
          <p:nvPr/>
        </p:nvSpPr>
        <p:spPr bwMode="auto">
          <a:xfrm>
            <a:off x="1509099" y="4030488"/>
            <a:ext cx="132484" cy="131502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grpSp>
        <p:nvGrpSpPr>
          <p:cNvPr id="85" name="Group 84"/>
          <p:cNvGrpSpPr/>
          <p:nvPr/>
        </p:nvGrpSpPr>
        <p:grpSpPr>
          <a:xfrm>
            <a:off x="1328600" y="2498272"/>
            <a:ext cx="493482" cy="471056"/>
            <a:chOff x="2523461" y="4284511"/>
            <a:chExt cx="183514" cy="175173"/>
          </a:xfrm>
          <a:solidFill>
            <a:schemeClr val="accent1"/>
          </a:solidFill>
        </p:grpSpPr>
        <p:sp>
          <p:nvSpPr>
            <p:cNvPr id="33" name="Freeform 32"/>
            <p:cNvSpPr>
              <a:spLocks noEditPoints="1"/>
            </p:cNvSpPr>
            <p:nvPr/>
          </p:nvSpPr>
          <p:spPr bwMode="auto">
            <a:xfrm>
              <a:off x="2542107" y="4332107"/>
              <a:ext cx="151130" cy="127577"/>
            </a:xfrm>
            <a:custGeom>
              <a:avLst/>
              <a:gdLst>
                <a:gd name="T0" fmla="*/ 106 w 130"/>
                <a:gd name="T1" fmla="*/ 7 h 110"/>
                <a:gd name="T2" fmla="*/ 25 w 130"/>
                <a:gd name="T3" fmla="*/ 4 h 110"/>
                <a:gd name="T4" fmla="*/ 2 w 130"/>
                <a:gd name="T5" fmla="*/ 33 h 110"/>
                <a:gd name="T6" fmla="*/ 3 w 130"/>
                <a:gd name="T7" fmla="*/ 42 h 110"/>
                <a:gd name="T8" fmla="*/ 63 w 130"/>
                <a:gd name="T9" fmla="*/ 105 h 110"/>
                <a:gd name="T10" fmla="*/ 122 w 130"/>
                <a:gd name="T11" fmla="*/ 42 h 110"/>
                <a:gd name="T12" fmla="*/ 106 w 130"/>
                <a:gd name="T13" fmla="*/ 7 h 110"/>
                <a:gd name="T14" fmla="*/ 78 w 130"/>
                <a:gd name="T15" fmla="*/ 41 h 110"/>
                <a:gd name="T16" fmla="*/ 63 w 130"/>
                <a:gd name="T17" fmla="*/ 91 h 110"/>
                <a:gd name="T18" fmla="*/ 47 w 130"/>
                <a:gd name="T19" fmla="*/ 41 h 110"/>
                <a:gd name="T20" fmla="*/ 78 w 130"/>
                <a:gd name="T21" fmla="*/ 41 h 110"/>
                <a:gd name="T22" fmla="*/ 48 w 130"/>
                <a:gd name="T23" fmla="*/ 34 h 110"/>
                <a:gd name="T24" fmla="*/ 63 w 130"/>
                <a:gd name="T25" fmla="*/ 12 h 110"/>
                <a:gd name="T26" fmla="*/ 77 w 130"/>
                <a:gd name="T27" fmla="*/ 34 h 110"/>
                <a:gd name="T28" fmla="*/ 48 w 130"/>
                <a:gd name="T29" fmla="*/ 34 h 110"/>
                <a:gd name="T30" fmla="*/ 68 w 130"/>
                <a:gd name="T31" fmla="*/ 10 h 110"/>
                <a:gd name="T32" fmla="*/ 97 w 130"/>
                <a:gd name="T33" fmla="*/ 10 h 110"/>
                <a:gd name="T34" fmla="*/ 82 w 130"/>
                <a:gd name="T35" fmla="*/ 32 h 110"/>
                <a:gd name="T36" fmla="*/ 68 w 130"/>
                <a:gd name="T37" fmla="*/ 10 h 110"/>
                <a:gd name="T38" fmla="*/ 43 w 130"/>
                <a:gd name="T39" fmla="*/ 32 h 110"/>
                <a:gd name="T40" fmla="*/ 29 w 130"/>
                <a:gd name="T41" fmla="*/ 10 h 110"/>
                <a:gd name="T42" fmla="*/ 57 w 130"/>
                <a:gd name="T43" fmla="*/ 10 h 110"/>
                <a:gd name="T44" fmla="*/ 43 w 130"/>
                <a:gd name="T45" fmla="*/ 32 h 110"/>
                <a:gd name="T46" fmla="*/ 57 w 130"/>
                <a:gd name="T47" fmla="*/ 93 h 110"/>
                <a:gd name="T48" fmla="*/ 10 w 130"/>
                <a:gd name="T49" fmla="*/ 41 h 110"/>
                <a:gd name="T50" fmla="*/ 40 w 130"/>
                <a:gd name="T51" fmla="*/ 41 h 110"/>
                <a:gd name="T52" fmla="*/ 57 w 130"/>
                <a:gd name="T53" fmla="*/ 93 h 110"/>
                <a:gd name="T54" fmla="*/ 85 w 130"/>
                <a:gd name="T55" fmla="*/ 41 h 110"/>
                <a:gd name="T56" fmla="*/ 115 w 130"/>
                <a:gd name="T57" fmla="*/ 41 h 110"/>
                <a:gd name="T58" fmla="*/ 68 w 130"/>
                <a:gd name="T59" fmla="*/ 93 h 110"/>
                <a:gd name="T60" fmla="*/ 85 w 130"/>
                <a:gd name="T61" fmla="*/ 41 h 110"/>
                <a:gd name="T62" fmla="*/ 117 w 130"/>
                <a:gd name="T63" fmla="*/ 34 h 110"/>
                <a:gd name="T64" fmla="*/ 88 w 130"/>
                <a:gd name="T65" fmla="*/ 34 h 110"/>
                <a:gd name="T66" fmla="*/ 102 w 130"/>
                <a:gd name="T67" fmla="*/ 12 h 110"/>
                <a:gd name="T68" fmla="*/ 117 w 130"/>
                <a:gd name="T69" fmla="*/ 34 h 110"/>
                <a:gd name="T70" fmla="*/ 23 w 130"/>
                <a:gd name="T71" fmla="*/ 12 h 110"/>
                <a:gd name="T72" fmla="*/ 37 w 130"/>
                <a:gd name="T73" fmla="*/ 34 h 110"/>
                <a:gd name="T74" fmla="*/ 8 w 130"/>
                <a:gd name="T75" fmla="*/ 34 h 110"/>
                <a:gd name="T76" fmla="*/ 23 w 130"/>
                <a:gd name="T77" fmla="*/ 12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30" h="110">
                  <a:moveTo>
                    <a:pt x="106" y="7"/>
                  </a:moveTo>
                  <a:cubicBezTo>
                    <a:pt x="108" y="0"/>
                    <a:pt x="27" y="5"/>
                    <a:pt x="25" y="4"/>
                  </a:cubicBezTo>
                  <a:cubicBezTo>
                    <a:pt x="18" y="2"/>
                    <a:pt x="6" y="30"/>
                    <a:pt x="2" y="33"/>
                  </a:cubicBezTo>
                  <a:cubicBezTo>
                    <a:pt x="0" y="36"/>
                    <a:pt x="1" y="39"/>
                    <a:pt x="3" y="42"/>
                  </a:cubicBezTo>
                  <a:cubicBezTo>
                    <a:pt x="5" y="43"/>
                    <a:pt x="60" y="110"/>
                    <a:pt x="63" y="105"/>
                  </a:cubicBezTo>
                  <a:cubicBezTo>
                    <a:pt x="64" y="110"/>
                    <a:pt x="121" y="42"/>
                    <a:pt x="122" y="42"/>
                  </a:cubicBezTo>
                  <a:cubicBezTo>
                    <a:pt x="130" y="35"/>
                    <a:pt x="108" y="13"/>
                    <a:pt x="106" y="7"/>
                  </a:cubicBezTo>
                  <a:close/>
                  <a:moveTo>
                    <a:pt x="78" y="41"/>
                  </a:moveTo>
                  <a:cubicBezTo>
                    <a:pt x="63" y="91"/>
                    <a:pt x="63" y="91"/>
                    <a:pt x="63" y="91"/>
                  </a:cubicBezTo>
                  <a:cubicBezTo>
                    <a:pt x="47" y="41"/>
                    <a:pt x="47" y="41"/>
                    <a:pt x="47" y="41"/>
                  </a:cubicBezTo>
                  <a:lnTo>
                    <a:pt x="78" y="41"/>
                  </a:lnTo>
                  <a:close/>
                  <a:moveTo>
                    <a:pt x="48" y="34"/>
                  </a:moveTo>
                  <a:cubicBezTo>
                    <a:pt x="63" y="12"/>
                    <a:pt x="63" y="12"/>
                    <a:pt x="63" y="12"/>
                  </a:cubicBezTo>
                  <a:cubicBezTo>
                    <a:pt x="77" y="34"/>
                    <a:pt x="77" y="34"/>
                    <a:pt x="77" y="34"/>
                  </a:cubicBezTo>
                  <a:lnTo>
                    <a:pt x="48" y="34"/>
                  </a:lnTo>
                  <a:close/>
                  <a:moveTo>
                    <a:pt x="68" y="10"/>
                  </a:moveTo>
                  <a:cubicBezTo>
                    <a:pt x="97" y="10"/>
                    <a:pt x="97" y="10"/>
                    <a:pt x="97" y="10"/>
                  </a:cubicBezTo>
                  <a:cubicBezTo>
                    <a:pt x="82" y="32"/>
                    <a:pt x="82" y="32"/>
                    <a:pt x="82" y="32"/>
                  </a:cubicBezTo>
                  <a:lnTo>
                    <a:pt x="68" y="10"/>
                  </a:lnTo>
                  <a:close/>
                  <a:moveTo>
                    <a:pt x="43" y="32"/>
                  </a:moveTo>
                  <a:cubicBezTo>
                    <a:pt x="29" y="10"/>
                    <a:pt x="29" y="10"/>
                    <a:pt x="29" y="10"/>
                  </a:cubicBezTo>
                  <a:cubicBezTo>
                    <a:pt x="57" y="10"/>
                    <a:pt x="57" y="10"/>
                    <a:pt x="57" y="10"/>
                  </a:cubicBezTo>
                  <a:lnTo>
                    <a:pt x="43" y="32"/>
                  </a:lnTo>
                  <a:close/>
                  <a:moveTo>
                    <a:pt x="57" y="93"/>
                  </a:moveTo>
                  <a:cubicBezTo>
                    <a:pt x="10" y="41"/>
                    <a:pt x="10" y="41"/>
                    <a:pt x="10" y="41"/>
                  </a:cubicBezTo>
                  <a:cubicBezTo>
                    <a:pt x="40" y="41"/>
                    <a:pt x="40" y="41"/>
                    <a:pt x="40" y="41"/>
                  </a:cubicBezTo>
                  <a:lnTo>
                    <a:pt x="57" y="93"/>
                  </a:lnTo>
                  <a:close/>
                  <a:moveTo>
                    <a:pt x="85" y="41"/>
                  </a:moveTo>
                  <a:cubicBezTo>
                    <a:pt x="115" y="41"/>
                    <a:pt x="115" y="41"/>
                    <a:pt x="115" y="41"/>
                  </a:cubicBezTo>
                  <a:cubicBezTo>
                    <a:pt x="68" y="93"/>
                    <a:pt x="68" y="93"/>
                    <a:pt x="68" y="93"/>
                  </a:cubicBezTo>
                  <a:lnTo>
                    <a:pt x="85" y="41"/>
                  </a:lnTo>
                  <a:close/>
                  <a:moveTo>
                    <a:pt x="117" y="34"/>
                  </a:moveTo>
                  <a:cubicBezTo>
                    <a:pt x="88" y="34"/>
                    <a:pt x="88" y="34"/>
                    <a:pt x="88" y="34"/>
                  </a:cubicBezTo>
                  <a:cubicBezTo>
                    <a:pt x="102" y="12"/>
                    <a:pt x="102" y="12"/>
                    <a:pt x="102" y="12"/>
                  </a:cubicBezTo>
                  <a:lnTo>
                    <a:pt x="117" y="34"/>
                  </a:lnTo>
                  <a:close/>
                  <a:moveTo>
                    <a:pt x="23" y="12"/>
                  </a:moveTo>
                  <a:cubicBezTo>
                    <a:pt x="37" y="34"/>
                    <a:pt x="37" y="34"/>
                    <a:pt x="37" y="34"/>
                  </a:cubicBezTo>
                  <a:cubicBezTo>
                    <a:pt x="8" y="34"/>
                    <a:pt x="8" y="34"/>
                    <a:pt x="8" y="34"/>
                  </a:cubicBezTo>
                  <a:lnTo>
                    <a:pt x="23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34" name="Freeform 33"/>
            <p:cNvSpPr>
              <a:spLocks/>
            </p:cNvSpPr>
            <p:nvPr/>
          </p:nvSpPr>
          <p:spPr bwMode="auto">
            <a:xfrm>
              <a:off x="2523461" y="4370380"/>
              <a:ext cx="16683" cy="10795"/>
            </a:xfrm>
            <a:custGeom>
              <a:avLst/>
              <a:gdLst>
                <a:gd name="T0" fmla="*/ 10 w 14"/>
                <a:gd name="T1" fmla="*/ 1 h 9"/>
                <a:gd name="T2" fmla="*/ 0 w 14"/>
                <a:gd name="T3" fmla="*/ 4 h 9"/>
                <a:gd name="T4" fmla="*/ 10 w 14"/>
                <a:gd name="T5" fmla="*/ 8 h 9"/>
                <a:gd name="T6" fmla="*/ 10 w 14"/>
                <a:gd name="T7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9">
                  <a:moveTo>
                    <a:pt x="10" y="1"/>
                  </a:moveTo>
                  <a:cubicBezTo>
                    <a:pt x="7" y="2"/>
                    <a:pt x="0" y="0"/>
                    <a:pt x="0" y="4"/>
                  </a:cubicBezTo>
                  <a:cubicBezTo>
                    <a:pt x="0" y="9"/>
                    <a:pt x="7" y="7"/>
                    <a:pt x="10" y="8"/>
                  </a:cubicBezTo>
                  <a:cubicBezTo>
                    <a:pt x="14" y="8"/>
                    <a:pt x="14" y="1"/>
                    <a:pt x="1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35" name="Freeform 34"/>
            <p:cNvSpPr>
              <a:spLocks/>
            </p:cNvSpPr>
            <p:nvPr/>
          </p:nvSpPr>
          <p:spPr bwMode="auto">
            <a:xfrm>
              <a:off x="2690783" y="4370380"/>
              <a:ext cx="16192" cy="10795"/>
            </a:xfrm>
            <a:custGeom>
              <a:avLst/>
              <a:gdLst>
                <a:gd name="T0" fmla="*/ 10 w 14"/>
                <a:gd name="T1" fmla="*/ 1 h 9"/>
                <a:gd name="T2" fmla="*/ 0 w 14"/>
                <a:gd name="T3" fmla="*/ 4 h 9"/>
                <a:gd name="T4" fmla="*/ 10 w 14"/>
                <a:gd name="T5" fmla="*/ 8 h 9"/>
                <a:gd name="T6" fmla="*/ 10 w 14"/>
                <a:gd name="T7" fmla="*/ 1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4" h="9">
                  <a:moveTo>
                    <a:pt x="10" y="1"/>
                  </a:moveTo>
                  <a:cubicBezTo>
                    <a:pt x="7" y="2"/>
                    <a:pt x="0" y="0"/>
                    <a:pt x="0" y="4"/>
                  </a:cubicBezTo>
                  <a:cubicBezTo>
                    <a:pt x="0" y="9"/>
                    <a:pt x="7" y="7"/>
                    <a:pt x="10" y="8"/>
                  </a:cubicBezTo>
                  <a:cubicBezTo>
                    <a:pt x="14" y="8"/>
                    <a:pt x="14" y="1"/>
                    <a:pt x="10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36" name="Freeform 35"/>
            <p:cNvSpPr>
              <a:spLocks/>
            </p:cNvSpPr>
            <p:nvPr/>
          </p:nvSpPr>
          <p:spPr bwMode="auto">
            <a:xfrm>
              <a:off x="2653491" y="4308063"/>
              <a:ext cx="28950" cy="22081"/>
            </a:xfrm>
            <a:custGeom>
              <a:avLst/>
              <a:gdLst>
                <a:gd name="T0" fmla="*/ 10 w 25"/>
                <a:gd name="T1" fmla="*/ 19 h 19"/>
                <a:gd name="T2" fmla="*/ 22 w 25"/>
                <a:gd name="T3" fmla="*/ 8 h 19"/>
                <a:gd name="T4" fmla="*/ 18 w 25"/>
                <a:gd name="T5" fmla="*/ 3 h 19"/>
                <a:gd name="T6" fmla="*/ 10 w 25"/>
                <a:gd name="T7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" h="19">
                  <a:moveTo>
                    <a:pt x="10" y="19"/>
                  </a:moveTo>
                  <a:cubicBezTo>
                    <a:pt x="11" y="19"/>
                    <a:pt x="20" y="8"/>
                    <a:pt x="22" y="8"/>
                  </a:cubicBezTo>
                  <a:cubicBezTo>
                    <a:pt x="25" y="5"/>
                    <a:pt x="20" y="0"/>
                    <a:pt x="18" y="3"/>
                  </a:cubicBezTo>
                  <a:cubicBezTo>
                    <a:pt x="16" y="6"/>
                    <a:pt x="0" y="17"/>
                    <a:pt x="10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37" name="Freeform 36"/>
            <p:cNvSpPr>
              <a:spLocks/>
            </p:cNvSpPr>
            <p:nvPr/>
          </p:nvSpPr>
          <p:spPr bwMode="auto">
            <a:xfrm>
              <a:off x="2545541" y="4306591"/>
              <a:ext cx="25515" cy="24534"/>
            </a:xfrm>
            <a:custGeom>
              <a:avLst/>
              <a:gdLst>
                <a:gd name="T0" fmla="*/ 15 w 22"/>
                <a:gd name="T1" fmla="*/ 19 h 21"/>
                <a:gd name="T2" fmla="*/ 19 w 22"/>
                <a:gd name="T3" fmla="*/ 14 h 21"/>
                <a:gd name="T4" fmla="*/ 4 w 22"/>
                <a:gd name="T5" fmla="*/ 4 h 21"/>
                <a:gd name="T6" fmla="*/ 15 w 22"/>
                <a:gd name="T7" fmla="*/ 19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2" h="21">
                  <a:moveTo>
                    <a:pt x="15" y="19"/>
                  </a:moveTo>
                  <a:cubicBezTo>
                    <a:pt x="17" y="21"/>
                    <a:pt x="22" y="17"/>
                    <a:pt x="19" y="14"/>
                  </a:cubicBezTo>
                  <a:cubicBezTo>
                    <a:pt x="16" y="13"/>
                    <a:pt x="8" y="0"/>
                    <a:pt x="4" y="4"/>
                  </a:cubicBezTo>
                  <a:cubicBezTo>
                    <a:pt x="0" y="8"/>
                    <a:pt x="13" y="16"/>
                    <a:pt x="15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38" name="Freeform 37"/>
            <p:cNvSpPr>
              <a:spLocks/>
            </p:cNvSpPr>
            <p:nvPr/>
          </p:nvSpPr>
          <p:spPr bwMode="auto">
            <a:xfrm>
              <a:off x="2608349" y="4284511"/>
              <a:ext cx="13739" cy="31404"/>
            </a:xfrm>
            <a:custGeom>
              <a:avLst/>
              <a:gdLst>
                <a:gd name="T0" fmla="*/ 6 w 12"/>
                <a:gd name="T1" fmla="*/ 26 h 27"/>
                <a:gd name="T2" fmla="*/ 9 w 12"/>
                <a:gd name="T3" fmla="*/ 3 h 27"/>
                <a:gd name="T4" fmla="*/ 6 w 12"/>
                <a:gd name="T5" fmla="*/ 0 h 27"/>
                <a:gd name="T6" fmla="*/ 3 w 12"/>
                <a:gd name="T7" fmla="*/ 23 h 27"/>
                <a:gd name="T8" fmla="*/ 6 w 12"/>
                <a:gd name="T9" fmla="*/ 26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" h="27">
                  <a:moveTo>
                    <a:pt x="6" y="26"/>
                  </a:moveTo>
                  <a:cubicBezTo>
                    <a:pt x="12" y="27"/>
                    <a:pt x="8" y="6"/>
                    <a:pt x="9" y="3"/>
                  </a:cubicBezTo>
                  <a:cubicBezTo>
                    <a:pt x="9" y="2"/>
                    <a:pt x="7" y="0"/>
                    <a:pt x="6" y="0"/>
                  </a:cubicBezTo>
                  <a:cubicBezTo>
                    <a:pt x="0" y="0"/>
                    <a:pt x="4" y="21"/>
                    <a:pt x="3" y="23"/>
                  </a:cubicBezTo>
                  <a:cubicBezTo>
                    <a:pt x="3" y="25"/>
                    <a:pt x="4" y="26"/>
                    <a:pt x="6" y="2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39" name="Freeform 38"/>
            <p:cNvSpPr>
              <a:spLocks/>
            </p:cNvSpPr>
            <p:nvPr/>
          </p:nvSpPr>
          <p:spPr bwMode="auto">
            <a:xfrm>
              <a:off x="2610802" y="4319349"/>
              <a:ext cx="9323" cy="8342"/>
            </a:xfrm>
            <a:custGeom>
              <a:avLst/>
              <a:gdLst>
                <a:gd name="T0" fmla="*/ 4 w 8"/>
                <a:gd name="T1" fmla="*/ 7 h 7"/>
                <a:gd name="T2" fmla="*/ 4 w 8"/>
                <a:gd name="T3" fmla="*/ 1 h 7"/>
                <a:gd name="T4" fmla="*/ 4 w 8"/>
                <a:gd name="T5" fmla="*/ 7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" h="7">
                  <a:moveTo>
                    <a:pt x="4" y="7"/>
                  </a:moveTo>
                  <a:cubicBezTo>
                    <a:pt x="8" y="7"/>
                    <a:pt x="8" y="0"/>
                    <a:pt x="4" y="1"/>
                  </a:cubicBezTo>
                  <a:cubicBezTo>
                    <a:pt x="0" y="0"/>
                    <a:pt x="0" y="7"/>
                    <a:pt x="4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</p:grpSp>
      <p:sp>
        <p:nvSpPr>
          <p:cNvPr id="9" name="Freeform 8"/>
          <p:cNvSpPr>
            <a:spLocks/>
          </p:cNvSpPr>
          <p:nvPr/>
        </p:nvSpPr>
        <p:spPr bwMode="auto">
          <a:xfrm>
            <a:off x="2610636" y="2627703"/>
            <a:ext cx="927098" cy="1053840"/>
          </a:xfrm>
          <a:custGeom>
            <a:avLst/>
            <a:gdLst>
              <a:gd name="T0" fmla="*/ 2 w 727"/>
              <a:gd name="T1" fmla="*/ 230 h 826"/>
              <a:gd name="T2" fmla="*/ 1 w 727"/>
              <a:gd name="T3" fmla="*/ 593 h 826"/>
              <a:gd name="T4" fmla="*/ 25 w 727"/>
              <a:gd name="T5" fmla="*/ 635 h 826"/>
              <a:gd name="T6" fmla="*/ 338 w 727"/>
              <a:gd name="T7" fmla="*/ 817 h 826"/>
              <a:gd name="T8" fmla="*/ 386 w 727"/>
              <a:gd name="T9" fmla="*/ 818 h 826"/>
              <a:gd name="T10" fmla="*/ 701 w 727"/>
              <a:gd name="T11" fmla="*/ 638 h 826"/>
              <a:gd name="T12" fmla="*/ 725 w 727"/>
              <a:gd name="T13" fmla="*/ 596 h 826"/>
              <a:gd name="T14" fmla="*/ 727 w 727"/>
              <a:gd name="T15" fmla="*/ 234 h 826"/>
              <a:gd name="T16" fmla="*/ 703 w 727"/>
              <a:gd name="T17" fmla="*/ 192 h 826"/>
              <a:gd name="T18" fmla="*/ 390 w 727"/>
              <a:gd name="T19" fmla="*/ 9 h 826"/>
              <a:gd name="T20" fmla="*/ 341 w 727"/>
              <a:gd name="T21" fmla="*/ 9 h 826"/>
              <a:gd name="T22" fmla="*/ 27 w 727"/>
              <a:gd name="T23" fmla="*/ 189 h 826"/>
              <a:gd name="T24" fmla="*/ 2 w 727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7" h="826">
                <a:moveTo>
                  <a:pt x="2" y="230"/>
                </a:moveTo>
                <a:cubicBezTo>
                  <a:pt x="1" y="593"/>
                  <a:pt x="1" y="593"/>
                  <a:pt x="1" y="593"/>
                </a:cubicBezTo>
                <a:cubicBezTo>
                  <a:pt x="0" y="610"/>
                  <a:pt x="10" y="626"/>
                  <a:pt x="25" y="635"/>
                </a:cubicBezTo>
                <a:cubicBezTo>
                  <a:pt x="338" y="817"/>
                  <a:pt x="338" y="817"/>
                  <a:pt x="338" y="817"/>
                </a:cubicBezTo>
                <a:cubicBezTo>
                  <a:pt x="353" y="826"/>
                  <a:pt x="371" y="826"/>
                  <a:pt x="386" y="818"/>
                </a:cubicBezTo>
                <a:cubicBezTo>
                  <a:pt x="701" y="638"/>
                  <a:pt x="701" y="638"/>
                  <a:pt x="701" y="638"/>
                </a:cubicBezTo>
                <a:cubicBezTo>
                  <a:pt x="716" y="629"/>
                  <a:pt x="725" y="613"/>
                  <a:pt x="725" y="596"/>
                </a:cubicBezTo>
                <a:cubicBezTo>
                  <a:pt x="727" y="234"/>
                  <a:pt x="727" y="234"/>
                  <a:pt x="727" y="234"/>
                </a:cubicBezTo>
                <a:cubicBezTo>
                  <a:pt x="727" y="216"/>
                  <a:pt x="718" y="200"/>
                  <a:pt x="703" y="192"/>
                </a:cubicBezTo>
                <a:cubicBezTo>
                  <a:pt x="390" y="9"/>
                  <a:pt x="390" y="9"/>
                  <a:pt x="390" y="9"/>
                </a:cubicBezTo>
                <a:cubicBezTo>
                  <a:pt x="375" y="0"/>
                  <a:pt x="356" y="0"/>
                  <a:pt x="341" y="9"/>
                </a:cubicBezTo>
                <a:cubicBezTo>
                  <a:pt x="27" y="189"/>
                  <a:pt x="27" y="189"/>
                  <a:pt x="27" y="189"/>
                </a:cubicBezTo>
                <a:cubicBezTo>
                  <a:pt x="12" y="197"/>
                  <a:pt x="2" y="213"/>
                  <a:pt x="2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2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24" name="Oval 23"/>
          <p:cNvSpPr>
            <a:spLocks noChangeArrowheads="1"/>
          </p:cNvSpPr>
          <p:nvPr/>
        </p:nvSpPr>
        <p:spPr bwMode="auto">
          <a:xfrm>
            <a:off x="3008679" y="4030488"/>
            <a:ext cx="131012" cy="131502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grpSp>
        <p:nvGrpSpPr>
          <p:cNvPr id="78" name="Group 77"/>
          <p:cNvGrpSpPr/>
          <p:nvPr/>
        </p:nvGrpSpPr>
        <p:grpSpPr>
          <a:xfrm>
            <a:off x="2847893" y="2923890"/>
            <a:ext cx="452584" cy="434110"/>
            <a:chOff x="3503840" y="4287945"/>
            <a:chExt cx="168304" cy="161434"/>
          </a:xfrm>
          <a:solidFill>
            <a:schemeClr val="accent2"/>
          </a:solidFill>
        </p:grpSpPr>
        <p:sp>
          <p:nvSpPr>
            <p:cNvPr id="44" name="Freeform 43"/>
            <p:cNvSpPr>
              <a:spLocks/>
            </p:cNvSpPr>
            <p:nvPr/>
          </p:nvSpPr>
          <p:spPr bwMode="auto">
            <a:xfrm>
              <a:off x="3503840" y="4337995"/>
              <a:ext cx="148676" cy="79000"/>
            </a:xfrm>
            <a:custGeom>
              <a:avLst/>
              <a:gdLst>
                <a:gd name="T0" fmla="*/ 124 w 128"/>
                <a:gd name="T1" fmla="*/ 15 h 68"/>
                <a:gd name="T2" fmla="*/ 126 w 128"/>
                <a:gd name="T3" fmla="*/ 6 h 68"/>
                <a:gd name="T4" fmla="*/ 124 w 128"/>
                <a:gd name="T5" fmla="*/ 4 h 68"/>
                <a:gd name="T6" fmla="*/ 3 w 128"/>
                <a:gd name="T7" fmla="*/ 6 h 68"/>
                <a:gd name="T8" fmla="*/ 5 w 128"/>
                <a:gd name="T9" fmla="*/ 65 h 68"/>
                <a:gd name="T10" fmla="*/ 86 w 128"/>
                <a:gd name="T11" fmla="*/ 65 h 68"/>
                <a:gd name="T12" fmla="*/ 7 w 128"/>
                <a:gd name="T13" fmla="*/ 61 h 68"/>
                <a:gd name="T14" fmla="*/ 7 w 128"/>
                <a:gd name="T15" fmla="*/ 8 h 68"/>
                <a:gd name="T16" fmla="*/ 122 w 128"/>
                <a:gd name="T17" fmla="*/ 8 h 68"/>
                <a:gd name="T18" fmla="*/ 124 w 128"/>
                <a:gd name="T19" fmla="*/ 15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8" h="68">
                  <a:moveTo>
                    <a:pt x="124" y="15"/>
                  </a:moveTo>
                  <a:cubicBezTo>
                    <a:pt x="128" y="15"/>
                    <a:pt x="126" y="8"/>
                    <a:pt x="126" y="6"/>
                  </a:cubicBezTo>
                  <a:cubicBezTo>
                    <a:pt x="126" y="5"/>
                    <a:pt x="125" y="4"/>
                    <a:pt x="124" y="4"/>
                  </a:cubicBezTo>
                  <a:cubicBezTo>
                    <a:pt x="122" y="6"/>
                    <a:pt x="3" y="0"/>
                    <a:pt x="3" y="6"/>
                  </a:cubicBezTo>
                  <a:cubicBezTo>
                    <a:pt x="4" y="7"/>
                    <a:pt x="0" y="68"/>
                    <a:pt x="5" y="65"/>
                  </a:cubicBezTo>
                  <a:cubicBezTo>
                    <a:pt x="5" y="65"/>
                    <a:pt x="86" y="65"/>
                    <a:pt x="86" y="65"/>
                  </a:cubicBezTo>
                  <a:cubicBezTo>
                    <a:pt x="102" y="57"/>
                    <a:pt x="5" y="63"/>
                    <a:pt x="7" y="61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122" y="8"/>
                    <a:pt x="122" y="8"/>
                    <a:pt x="122" y="8"/>
                  </a:cubicBezTo>
                  <a:cubicBezTo>
                    <a:pt x="122" y="10"/>
                    <a:pt x="121" y="15"/>
                    <a:pt x="124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>
              <a:spLocks/>
            </p:cNvSpPr>
            <p:nvPr/>
          </p:nvSpPr>
          <p:spPr bwMode="auto">
            <a:xfrm>
              <a:off x="3512182" y="4305610"/>
              <a:ext cx="121689" cy="31404"/>
            </a:xfrm>
            <a:custGeom>
              <a:avLst/>
              <a:gdLst>
                <a:gd name="T0" fmla="*/ 6 w 105"/>
                <a:gd name="T1" fmla="*/ 1 h 27"/>
                <a:gd name="T2" fmla="*/ 1 w 105"/>
                <a:gd name="T3" fmla="*/ 24 h 27"/>
                <a:gd name="T4" fmla="*/ 5 w 105"/>
                <a:gd name="T5" fmla="*/ 25 h 27"/>
                <a:gd name="T6" fmla="*/ 5 w 105"/>
                <a:gd name="T7" fmla="*/ 25 h 27"/>
                <a:gd name="T8" fmla="*/ 9 w 105"/>
                <a:gd name="T9" fmla="*/ 5 h 27"/>
                <a:gd name="T10" fmla="*/ 102 w 105"/>
                <a:gd name="T11" fmla="*/ 26 h 27"/>
                <a:gd name="T12" fmla="*/ 105 w 105"/>
                <a:gd name="T13" fmla="*/ 24 h 27"/>
                <a:gd name="T14" fmla="*/ 103 w 105"/>
                <a:gd name="T15" fmla="*/ 22 h 27"/>
                <a:gd name="T16" fmla="*/ 6 w 105"/>
                <a:gd name="T17" fmla="*/ 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5" h="27">
                  <a:moveTo>
                    <a:pt x="6" y="1"/>
                  </a:moveTo>
                  <a:cubicBezTo>
                    <a:pt x="5" y="1"/>
                    <a:pt x="1" y="23"/>
                    <a:pt x="1" y="24"/>
                  </a:cubicBezTo>
                  <a:cubicBezTo>
                    <a:pt x="0" y="26"/>
                    <a:pt x="4" y="27"/>
                    <a:pt x="5" y="25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9" y="5"/>
                    <a:pt x="9" y="5"/>
                    <a:pt x="9" y="5"/>
                  </a:cubicBezTo>
                  <a:cubicBezTo>
                    <a:pt x="102" y="26"/>
                    <a:pt x="102" y="26"/>
                    <a:pt x="102" y="26"/>
                  </a:cubicBezTo>
                  <a:cubicBezTo>
                    <a:pt x="104" y="27"/>
                    <a:pt x="105" y="26"/>
                    <a:pt x="105" y="24"/>
                  </a:cubicBezTo>
                  <a:cubicBezTo>
                    <a:pt x="105" y="23"/>
                    <a:pt x="104" y="23"/>
                    <a:pt x="103" y="22"/>
                  </a:cubicBezTo>
                  <a:cubicBezTo>
                    <a:pt x="102" y="23"/>
                    <a:pt x="8" y="0"/>
                    <a:pt x="6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>
              <a:spLocks/>
            </p:cNvSpPr>
            <p:nvPr/>
          </p:nvSpPr>
          <p:spPr bwMode="auto">
            <a:xfrm>
              <a:off x="3542113" y="4287945"/>
              <a:ext cx="88322" cy="45633"/>
            </a:xfrm>
            <a:custGeom>
              <a:avLst/>
              <a:gdLst>
                <a:gd name="T0" fmla="*/ 5 w 76"/>
                <a:gd name="T1" fmla="*/ 14 h 39"/>
                <a:gd name="T2" fmla="*/ 9 w 76"/>
                <a:gd name="T3" fmla="*/ 6 h 39"/>
                <a:gd name="T4" fmla="*/ 66 w 76"/>
                <a:gd name="T5" fmla="*/ 26 h 39"/>
                <a:gd name="T6" fmla="*/ 8 w 76"/>
                <a:gd name="T7" fmla="*/ 2 h 39"/>
                <a:gd name="T8" fmla="*/ 1 w 76"/>
                <a:gd name="T9" fmla="*/ 12 h 39"/>
                <a:gd name="T10" fmla="*/ 5 w 76"/>
                <a:gd name="T11" fmla="*/ 14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6" h="39">
                  <a:moveTo>
                    <a:pt x="5" y="14"/>
                  </a:moveTo>
                  <a:cubicBezTo>
                    <a:pt x="9" y="6"/>
                    <a:pt x="9" y="6"/>
                    <a:pt x="9" y="6"/>
                  </a:cubicBezTo>
                  <a:cubicBezTo>
                    <a:pt x="8" y="4"/>
                    <a:pt x="76" y="39"/>
                    <a:pt x="66" y="26"/>
                  </a:cubicBezTo>
                  <a:cubicBezTo>
                    <a:pt x="66" y="26"/>
                    <a:pt x="8" y="2"/>
                    <a:pt x="8" y="2"/>
                  </a:cubicBezTo>
                  <a:cubicBezTo>
                    <a:pt x="5" y="0"/>
                    <a:pt x="2" y="11"/>
                    <a:pt x="1" y="12"/>
                  </a:cubicBezTo>
                  <a:cubicBezTo>
                    <a:pt x="0" y="15"/>
                    <a:pt x="4" y="17"/>
                    <a:pt x="5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>
              <a:spLocks/>
            </p:cNvSpPr>
            <p:nvPr/>
          </p:nvSpPr>
          <p:spPr bwMode="auto">
            <a:xfrm>
              <a:off x="3594125" y="4350752"/>
              <a:ext cx="28950" cy="10304"/>
            </a:xfrm>
            <a:custGeom>
              <a:avLst/>
              <a:gdLst>
                <a:gd name="T0" fmla="*/ 24 w 25"/>
                <a:gd name="T1" fmla="*/ 4 h 9"/>
                <a:gd name="T2" fmla="*/ 3 w 25"/>
                <a:gd name="T3" fmla="*/ 2 h 9"/>
                <a:gd name="T4" fmla="*/ 3 w 25"/>
                <a:gd name="T5" fmla="*/ 6 h 9"/>
                <a:gd name="T6" fmla="*/ 24 w 25"/>
                <a:gd name="T7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" h="9">
                  <a:moveTo>
                    <a:pt x="24" y="4"/>
                  </a:moveTo>
                  <a:cubicBezTo>
                    <a:pt x="25" y="0"/>
                    <a:pt x="5" y="3"/>
                    <a:pt x="3" y="2"/>
                  </a:cubicBezTo>
                  <a:cubicBezTo>
                    <a:pt x="0" y="2"/>
                    <a:pt x="0" y="6"/>
                    <a:pt x="3" y="6"/>
                  </a:cubicBezTo>
                  <a:cubicBezTo>
                    <a:pt x="5" y="6"/>
                    <a:pt x="25" y="9"/>
                    <a:pt x="2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>
              <a:spLocks noEditPoints="1"/>
            </p:cNvSpPr>
            <p:nvPr/>
          </p:nvSpPr>
          <p:spPr bwMode="auto">
            <a:xfrm>
              <a:off x="3550455" y="4353206"/>
              <a:ext cx="56428" cy="50049"/>
            </a:xfrm>
            <a:custGeom>
              <a:avLst/>
              <a:gdLst>
                <a:gd name="T0" fmla="*/ 22 w 49"/>
                <a:gd name="T1" fmla="*/ 42 h 43"/>
                <a:gd name="T2" fmla="*/ 22 w 49"/>
                <a:gd name="T3" fmla="*/ 0 h 43"/>
                <a:gd name="T4" fmla="*/ 1 w 49"/>
                <a:gd name="T5" fmla="*/ 21 h 43"/>
                <a:gd name="T6" fmla="*/ 1 w 49"/>
                <a:gd name="T7" fmla="*/ 21 h 43"/>
                <a:gd name="T8" fmla="*/ 22 w 49"/>
                <a:gd name="T9" fmla="*/ 42 h 43"/>
                <a:gd name="T10" fmla="*/ 22 w 49"/>
                <a:gd name="T11" fmla="*/ 4 h 43"/>
                <a:gd name="T12" fmla="*/ 22 w 49"/>
                <a:gd name="T13" fmla="*/ 39 h 43"/>
                <a:gd name="T14" fmla="*/ 22 w 49"/>
                <a:gd name="T15" fmla="*/ 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9" h="43">
                  <a:moveTo>
                    <a:pt x="22" y="42"/>
                  </a:moveTo>
                  <a:cubicBezTo>
                    <a:pt x="49" y="43"/>
                    <a:pt x="49" y="0"/>
                    <a:pt x="22" y="0"/>
                  </a:cubicBezTo>
                  <a:cubicBezTo>
                    <a:pt x="10" y="0"/>
                    <a:pt x="1" y="10"/>
                    <a:pt x="1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33"/>
                    <a:pt x="10" y="42"/>
                    <a:pt x="22" y="42"/>
                  </a:cubicBezTo>
                  <a:close/>
                  <a:moveTo>
                    <a:pt x="22" y="4"/>
                  </a:moveTo>
                  <a:cubicBezTo>
                    <a:pt x="44" y="4"/>
                    <a:pt x="44" y="39"/>
                    <a:pt x="22" y="39"/>
                  </a:cubicBezTo>
                  <a:cubicBezTo>
                    <a:pt x="0" y="39"/>
                    <a:pt x="0" y="4"/>
                    <a:pt x="22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>
              <a:spLocks noEditPoints="1"/>
            </p:cNvSpPr>
            <p:nvPr/>
          </p:nvSpPr>
          <p:spPr bwMode="auto">
            <a:xfrm>
              <a:off x="3610318" y="4361057"/>
              <a:ext cx="61826" cy="88322"/>
            </a:xfrm>
            <a:custGeom>
              <a:avLst/>
              <a:gdLst>
                <a:gd name="T0" fmla="*/ 27 w 53"/>
                <a:gd name="T1" fmla="*/ 0 h 76"/>
                <a:gd name="T2" fmla="*/ 1 w 53"/>
                <a:gd name="T3" fmla="*/ 10 h 76"/>
                <a:gd name="T4" fmla="*/ 1 w 53"/>
                <a:gd name="T5" fmla="*/ 67 h 76"/>
                <a:gd name="T6" fmla="*/ 27 w 53"/>
                <a:gd name="T7" fmla="*/ 76 h 76"/>
                <a:gd name="T8" fmla="*/ 53 w 53"/>
                <a:gd name="T9" fmla="*/ 67 h 76"/>
                <a:gd name="T10" fmla="*/ 53 w 53"/>
                <a:gd name="T11" fmla="*/ 10 h 76"/>
                <a:gd name="T12" fmla="*/ 27 w 53"/>
                <a:gd name="T13" fmla="*/ 0 h 76"/>
                <a:gd name="T14" fmla="*/ 49 w 53"/>
                <a:gd name="T15" fmla="*/ 57 h 76"/>
                <a:gd name="T16" fmla="*/ 6 w 53"/>
                <a:gd name="T17" fmla="*/ 54 h 76"/>
                <a:gd name="T18" fmla="*/ 49 w 53"/>
                <a:gd name="T19" fmla="*/ 54 h 76"/>
                <a:gd name="T20" fmla="*/ 49 w 53"/>
                <a:gd name="T21" fmla="*/ 57 h 76"/>
                <a:gd name="T22" fmla="*/ 49 w 53"/>
                <a:gd name="T23" fmla="*/ 48 h 76"/>
                <a:gd name="T24" fmla="*/ 6 w 53"/>
                <a:gd name="T25" fmla="*/ 44 h 76"/>
                <a:gd name="T26" fmla="*/ 49 w 53"/>
                <a:gd name="T27" fmla="*/ 44 h 76"/>
                <a:gd name="T28" fmla="*/ 49 w 53"/>
                <a:gd name="T29" fmla="*/ 48 h 76"/>
                <a:gd name="T30" fmla="*/ 49 w 53"/>
                <a:gd name="T31" fmla="*/ 38 h 76"/>
                <a:gd name="T32" fmla="*/ 6 w 53"/>
                <a:gd name="T33" fmla="*/ 35 h 76"/>
                <a:gd name="T34" fmla="*/ 49 w 53"/>
                <a:gd name="T35" fmla="*/ 35 h 76"/>
                <a:gd name="T36" fmla="*/ 49 w 53"/>
                <a:gd name="T37" fmla="*/ 38 h 76"/>
                <a:gd name="T38" fmla="*/ 49 w 53"/>
                <a:gd name="T39" fmla="*/ 29 h 76"/>
                <a:gd name="T40" fmla="*/ 6 w 53"/>
                <a:gd name="T41" fmla="*/ 25 h 76"/>
                <a:gd name="T42" fmla="*/ 49 w 53"/>
                <a:gd name="T43" fmla="*/ 25 h 76"/>
                <a:gd name="T44" fmla="*/ 49 w 53"/>
                <a:gd name="T45" fmla="*/ 29 h 76"/>
                <a:gd name="T46" fmla="*/ 49 w 53"/>
                <a:gd name="T47" fmla="*/ 19 h 76"/>
                <a:gd name="T48" fmla="*/ 6 w 53"/>
                <a:gd name="T49" fmla="*/ 15 h 76"/>
                <a:gd name="T50" fmla="*/ 49 w 53"/>
                <a:gd name="T51" fmla="*/ 15 h 76"/>
                <a:gd name="T52" fmla="*/ 49 w 53"/>
                <a:gd name="T53" fmla="*/ 19 h 76"/>
                <a:gd name="T54" fmla="*/ 27 w 53"/>
                <a:gd name="T55" fmla="*/ 5 h 76"/>
                <a:gd name="T56" fmla="*/ 49 w 53"/>
                <a:gd name="T57" fmla="*/ 10 h 76"/>
                <a:gd name="T58" fmla="*/ 6 w 53"/>
                <a:gd name="T59" fmla="*/ 10 h 76"/>
                <a:gd name="T60" fmla="*/ 27 w 53"/>
                <a:gd name="T61" fmla="*/ 5 h 76"/>
                <a:gd name="T62" fmla="*/ 27 w 53"/>
                <a:gd name="T63" fmla="*/ 72 h 76"/>
                <a:gd name="T64" fmla="*/ 6 w 53"/>
                <a:gd name="T65" fmla="*/ 63 h 76"/>
                <a:gd name="T66" fmla="*/ 49 w 53"/>
                <a:gd name="T67" fmla="*/ 63 h 76"/>
                <a:gd name="T68" fmla="*/ 27 w 53"/>
                <a:gd name="T69" fmla="*/ 72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3" h="76">
                  <a:moveTo>
                    <a:pt x="27" y="0"/>
                  </a:moveTo>
                  <a:cubicBezTo>
                    <a:pt x="15" y="0"/>
                    <a:pt x="1" y="3"/>
                    <a:pt x="1" y="10"/>
                  </a:cubicBezTo>
                  <a:cubicBezTo>
                    <a:pt x="1" y="67"/>
                    <a:pt x="1" y="67"/>
                    <a:pt x="1" y="67"/>
                  </a:cubicBezTo>
                  <a:cubicBezTo>
                    <a:pt x="1" y="73"/>
                    <a:pt x="15" y="76"/>
                    <a:pt x="27" y="76"/>
                  </a:cubicBezTo>
                  <a:cubicBezTo>
                    <a:pt x="40" y="76"/>
                    <a:pt x="53" y="73"/>
                    <a:pt x="53" y="67"/>
                  </a:cubicBezTo>
                  <a:cubicBezTo>
                    <a:pt x="53" y="10"/>
                    <a:pt x="53" y="10"/>
                    <a:pt x="53" y="10"/>
                  </a:cubicBezTo>
                  <a:cubicBezTo>
                    <a:pt x="53" y="3"/>
                    <a:pt x="40" y="0"/>
                    <a:pt x="27" y="0"/>
                  </a:cubicBezTo>
                  <a:close/>
                  <a:moveTo>
                    <a:pt x="49" y="57"/>
                  </a:moveTo>
                  <a:cubicBezTo>
                    <a:pt x="49" y="63"/>
                    <a:pt x="0" y="65"/>
                    <a:pt x="6" y="54"/>
                  </a:cubicBezTo>
                  <a:cubicBezTo>
                    <a:pt x="16" y="59"/>
                    <a:pt x="38" y="59"/>
                    <a:pt x="49" y="54"/>
                  </a:cubicBezTo>
                  <a:lnTo>
                    <a:pt x="49" y="57"/>
                  </a:lnTo>
                  <a:close/>
                  <a:moveTo>
                    <a:pt x="49" y="48"/>
                  </a:moveTo>
                  <a:cubicBezTo>
                    <a:pt x="49" y="53"/>
                    <a:pt x="0" y="56"/>
                    <a:pt x="6" y="44"/>
                  </a:cubicBezTo>
                  <a:cubicBezTo>
                    <a:pt x="16" y="49"/>
                    <a:pt x="38" y="49"/>
                    <a:pt x="49" y="44"/>
                  </a:cubicBezTo>
                  <a:lnTo>
                    <a:pt x="49" y="48"/>
                  </a:lnTo>
                  <a:close/>
                  <a:moveTo>
                    <a:pt x="49" y="38"/>
                  </a:moveTo>
                  <a:cubicBezTo>
                    <a:pt x="49" y="43"/>
                    <a:pt x="0" y="46"/>
                    <a:pt x="6" y="35"/>
                  </a:cubicBezTo>
                  <a:cubicBezTo>
                    <a:pt x="16" y="40"/>
                    <a:pt x="38" y="40"/>
                    <a:pt x="49" y="35"/>
                  </a:cubicBezTo>
                  <a:lnTo>
                    <a:pt x="49" y="38"/>
                  </a:lnTo>
                  <a:close/>
                  <a:moveTo>
                    <a:pt x="49" y="29"/>
                  </a:moveTo>
                  <a:cubicBezTo>
                    <a:pt x="49" y="34"/>
                    <a:pt x="0" y="37"/>
                    <a:pt x="6" y="25"/>
                  </a:cubicBezTo>
                  <a:cubicBezTo>
                    <a:pt x="16" y="30"/>
                    <a:pt x="38" y="30"/>
                    <a:pt x="49" y="25"/>
                  </a:cubicBezTo>
                  <a:lnTo>
                    <a:pt x="49" y="29"/>
                  </a:lnTo>
                  <a:close/>
                  <a:moveTo>
                    <a:pt x="49" y="19"/>
                  </a:moveTo>
                  <a:cubicBezTo>
                    <a:pt x="49" y="24"/>
                    <a:pt x="0" y="27"/>
                    <a:pt x="6" y="15"/>
                  </a:cubicBezTo>
                  <a:cubicBezTo>
                    <a:pt x="16" y="20"/>
                    <a:pt x="38" y="20"/>
                    <a:pt x="49" y="15"/>
                  </a:cubicBezTo>
                  <a:lnTo>
                    <a:pt x="49" y="19"/>
                  </a:lnTo>
                  <a:close/>
                  <a:moveTo>
                    <a:pt x="27" y="5"/>
                  </a:moveTo>
                  <a:cubicBezTo>
                    <a:pt x="41" y="5"/>
                    <a:pt x="48" y="8"/>
                    <a:pt x="49" y="10"/>
                  </a:cubicBezTo>
                  <a:cubicBezTo>
                    <a:pt x="49" y="15"/>
                    <a:pt x="5" y="15"/>
                    <a:pt x="6" y="10"/>
                  </a:cubicBezTo>
                  <a:cubicBezTo>
                    <a:pt x="6" y="8"/>
                    <a:pt x="13" y="5"/>
                    <a:pt x="27" y="5"/>
                  </a:cubicBezTo>
                  <a:close/>
                  <a:moveTo>
                    <a:pt x="27" y="72"/>
                  </a:moveTo>
                  <a:cubicBezTo>
                    <a:pt x="11" y="70"/>
                    <a:pt x="5" y="70"/>
                    <a:pt x="6" y="63"/>
                  </a:cubicBezTo>
                  <a:cubicBezTo>
                    <a:pt x="16" y="68"/>
                    <a:pt x="38" y="68"/>
                    <a:pt x="49" y="63"/>
                  </a:cubicBezTo>
                  <a:cubicBezTo>
                    <a:pt x="50" y="70"/>
                    <a:pt x="44" y="70"/>
                    <a:pt x="27" y="7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>
              <a:spLocks/>
            </p:cNvSpPr>
            <p:nvPr/>
          </p:nvSpPr>
          <p:spPr bwMode="auto">
            <a:xfrm>
              <a:off x="3516598" y="4349771"/>
              <a:ext cx="48577" cy="53484"/>
            </a:xfrm>
            <a:custGeom>
              <a:avLst/>
              <a:gdLst>
                <a:gd name="T0" fmla="*/ 15 w 42"/>
                <a:gd name="T1" fmla="*/ 7 h 46"/>
                <a:gd name="T2" fmla="*/ 32 w 42"/>
                <a:gd name="T3" fmla="*/ 3 h 46"/>
                <a:gd name="T4" fmla="*/ 2 w 42"/>
                <a:gd name="T5" fmla="*/ 14 h 46"/>
                <a:gd name="T6" fmla="*/ 1 w 42"/>
                <a:gd name="T7" fmla="*/ 33 h 46"/>
                <a:gd name="T8" fmla="*/ 12 w 42"/>
                <a:gd name="T9" fmla="*/ 45 h 46"/>
                <a:gd name="T10" fmla="*/ 32 w 42"/>
                <a:gd name="T11" fmla="*/ 46 h 46"/>
                <a:gd name="T12" fmla="*/ 14 w 42"/>
                <a:gd name="T13" fmla="*/ 41 h 46"/>
                <a:gd name="T14" fmla="*/ 5 w 42"/>
                <a:gd name="T15" fmla="*/ 32 h 46"/>
                <a:gd name="T16" fmla="*/ 5 w 42"/>
                <a:gd name="T17" fmla="*/ 17 h 46"/>
                <a:gd name="T18" fmla="*/ 15 w 42"/>
                <a:gd name="T19" fmla="*/ 7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42" h="46">
                  <a:moveTo>
                    <a:pt x="15" y="7"/>
                  </a:moveTo>
                  <a:cubicBezTo>
                    <a:pt x="16" y="7"/>
                    <a:pt x="42" y="9"/>
                    <a:pt x="32" y="3"/>
                  </a:cubicBezTo>
                  <a:cubicBezTo>
                    <a:pt x="14" y="4"/>
                    <a:pt x="15" y="0"/>
                    <a:pt x="2" y="14"/>
                  </a:cubicBezTo>
                  <a:cubicBezTo>
                    <a:pt x="1" y="14"/>
                    <a:pt x="2" y="32"/>
                    <a:pt x="1" y="33"/>
                  </a:cubicBezTo>
                  <a:cubicBezTo>
                    <a:pt x="0" y="34"/>
                    <a:pt x="11" y="44"/>
                    <a:pt x="12" y="45"/>
                  </a:cubicBezTo>
                  <a:cubicBezTo>
                    <a:pt x="12" y="46"/>
                    <a:pt x="31" y="45"/>
                    <a:pt x="32" y="46"/>
                  </a:cubicBezTo>
                  <a:cubicBezTo>
                    <a:pt x="42" y="39"/>
                    <a:pt x="15" y="42"/>
                    <a:pt x="14" y="41"/>
                  </a:cubicBezTo>
                  <a:cubicBezTo>
                    <a:pt x="5" y="32"/>
                    <a:pt x="5" y="32"/>
                    <a:pt x="5" y="32"/>
                  </a:cubicBezTo>
                  <a:cubicBezTo>
                    <a:pt x="5" y="17"/>
                    <a:pt x="5" y="17"/>
                    <a:pt x="5" y="17"/>
                  </a:cubicBezTo>
                  <a:lnTo>
                    <a:pt x="15" y="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>
              <a:spLocks/>
            </p:cNvSpPr>
            <p:nvPr/>
          </p:nvSpPr>
          <p:spPr bwMode="auto">
            <a:xfrm>
              <a:off x="3564194" y="4364982"/>
              <a:ext cx="23062" cy="26497"/>
            </a:xfrm>
            <a:custGeom>
              <a:avLst/>
              <a:gdLst>
                <a:gd name="T0" fmla="*/ 11 w 20"/>
                <a:gd name="T1" fmla="*/ 15 h 23"/>
                <a:gd name="T2" fmla="*/ 5 w 20"/>
                <a:gd name="T3" fmla="*/ 15 h 23"/>
                <a:gd name="T4" fmla="*/ 8 w 20"/>
                <a:gd name="T5" fmla="*/ 20 h 23"/>
                <a:gd name="T6" fmla="*/ 12 w 20"/>
                <a:gd name="T7" fmla="*/ 20 h 23"/>
                <a:gd name="T8" fmla="*/ 11 w 20"/>
                <a:gd name="T9" fmla="*/ 9 h 23"/>
                <a:gd name="T10" fmla="*/ 8 w 20"/>
                <a:gd name="T11" fmla="*/ 8 h 23"/>
                <a:gd name="T12" fmla="*/ 15 w 20"/>
                <a:gd name="T13" fmla="*/ 8 h 23"/>
                <a:gd name="T14" fmla="*/ 12 w 20"/>
                <a:gd name="T15" fmla="*/ 3 h 23"/>
                <a:gd name="T16" fmla="*/ 8 w 20"/>
                <a:gd name="T17" fmla="*/ 3 h 23"/>
                <a:gd name="T18" fmla="*/ 9 w 20"/>
                <a:gd name="T19" fmla="*/ 14 h 23"/>
                <a:gd name="T20" fmla="*/ 11 w 20"/>
                <a:gd name="T21" fmla="*/ 15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0" h="23">
                  <a:moveTo>
                    <a:pt x="11" y="15"/>
                  </a:moveTo>
                  <a:cubicBezTo>
                    <a:pt x="5" y="15"/>
                    <a:pt x="5" y="15"/>
                    <a:pt x="5" y="15"/>
                  </a:cubicBezTo>
                  <a:cubicBezTo>
                    <a:pt x="0" y="16"/>
                    <a:pt x="4" y="21"/>
                    <a:pt x="8" y="20"/>
                  </a:cubicBezTo>
                  <a:cubicBezTo>
                    <a:pt x="8" y="23"/>
                    <a:pt x="13" y="23"/>
                    <a:pt x="12" y="20"/>
                  </a:cubicBezTo>
                  <a:cubicBezTo>
                    <a:pt x="19" y="19"/>
                    <a:pt x="18" y="9"/>
                    <a:pt x="11" y="9"/>
                  </a:cubicBezTo>
                  <a:cubicBezTo>
                    <a:pt x="11" y="9"/>
                    <a:pt x="8" y="9"/>
                    <a:pt x="8" y="8"/>
                  </a:cubicBezTo>
                  <a:cubicBezTo>
                    <a:pt x="8" y="7"/>
                    <a:pt x="14" y="8"/>
                    <a:pt x="15" y="8"/>
                  </a:cubicBezTo>
                  <a:cubicBezTo>
                    <a:pt x="20" y="7"/>
                    <a:pt x="16" y="2"/>
                    <a:pt x="12" y="3"/>
                  </a:cubicBezTo>
                  <a:cubicBezTo>
                    <a:pt x="12" y="0"/>
                    <a:pt x="7" y="0"/>
                    <a:pt x="8" y="3"/>
                  </a:cubicBezTo>
                  <a:cubicBezTo>
                    <a:pt x="1" y="4"/>
                    <a:pt x="2" y="14"/>
                    <a:pt x="9" y="14"/>
                  </a:cubicBezTo>
                  <a:cubicBezTo>
                    <a:pt x="10" y="14"/>
                    <a:pt x="15" y="14"/>
                    <a:pt x="11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</p:grpSp>
      <p:sp>
        <p:nvSpPr>
          <p:cNvPr id="11" name="Freeform 10"/>
          <p:cNvSpPr>
            <a:spLocks/>
          </p:cNvSpPr>
          <p:nvPr/>
        </p:nvSpPr>
        <p:spPr bwMode="auto">
          <a:xfrm>
            <a:off x="4110535" y="2121887"/>
            <a:ext cx="925480" cy="1053300"/>
          </a:xfrm>
          <a:custGeom>
            <a:avLst/>
            <a:gdLst>
              <a:gd name="T0" fmla="*/ 2 w 726"/>
              <a:gd name="T1" fmla="*/ 230 h 826"/>
              <a:gd name="T2" fmla="*/ 0 w 726"/>
              <a:gd name="T3" fmla="*/ 593 h 826"/>
              <a:gd name="T4" fmla="*/ 24 w 726"/>
              <a:gd name="T5" fmla="*/ 635 h 826"/>
              <a:gd name="T6" fmla="*/ 337 w 726"/>
              <a:gd name="T7" fmla="*/ 818 h 826"/>
              <a:gd name="T8" fmla="*/ 385 w 726"/>
              <a:gd name="T9" fmla="*/ 818 h 826"/>
              <a:gd name="T10" fmla="*/ 700 w 726"/>
              <a:gd name="T11" fmla="*/ 638 h 826"/>
              <a:gd name="T12" fmla="*/ 724 w 726"/>
              <a:gd name="T13" fmla="*/ 596 h 826"/>
              <a:gd name="T14" fmla="*/ 726 w 726"/>
              <a:gd name="T15" fmla="*/ 234 h 826"/>
              <a:gd name="T16" fmla="*/ 702 w 726"/>
              <a:gd name="T17" fmla="*/ 192 h 826"/>
              <a:gd name="T18" fmla="*/ 389 w 726"/>
              <a:gd name="T19" fmla="*/ 9 h 826"/>
              <a:gd name="T20" fmla="*/ 341 w 726"/>
              <a:gd name="T21" fmla="*/ 9 h 826"/>
              <a:gd name="T22" fmla="*/ 26 w 726"/>
              <a:gd name="T23" fmla="*/ 189 h 826"/>
              <a:gd name="T24" fmla="*/ 2 w 726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6" h="826">
                <a:moveTo>
                  <a:pt x="2" y="230"/>
                </a:moveTo>
                <a:cubicBezTo>
                  <a:pt x="0" y="593"/>
                  <a:pt x="0" y="593"/>
                  <a:pt x="0" y="593"/>
                </a:cubicBezTo>
                <a:cubicBezTo>
                  <a:pt x="0" y="610"/>
                  <a:pt x="9" y="626"/>
                  <a:pt x="24" y="635"/>
                </a:cubicBezTo>
                <a:cubicBezTo>
                  <a:pt x="337" y="818"/>
                  <a:pt x="337" y="818"/>
                  <a:pt x="337" y="818"/>
                </a:cubicBezTo>
                <a:cubicBezTo>
                  <a:pt x="352" y="826"/>
                  <a:pt x="370" y="826"/>
                  <a:pt x="385" y="818"/>
                </a:cubicBezTo>
                <a:cubicBezTo>
                  <a:pt x="700" y="638"/>
                  <a:pt x="700" y="638"/>
                  <a:pt x="700" y="638"/>
                </a:cubicBezTo>
                <a:cubicBezTo>
                  <a:pt x="715" y="629"/>
                  <a:pt x="724" y="613"/>
                  <a:pt x="724" y="596"/>
                </a:cubicBezTo>
                <a:cubicBezTo>
                  <a:pt x="726" y="234"/>
                  <a:pt x="726" y="234"/>
                  <a:pt x="726" y="234"/>
                </a:cubicBezTo>
                <a:cubicBezTo>
                  <a:pt x="726" y="216"/>
                  <a:pt x="717" y="200"/>
                  <a:pt x="702" y="192"/>
                </a:cubicBezTo>
                <a:cubicBezTo>
                  <a:pt x="389" y="9"/>
                  <a:pt x="389" y="9"/>
                  <a:pt x="389" y="9"/>
                </a:cubicBezTo>
                <a:cubicBezTo>
                  <a:pt x="374" y="0"/>
                  <a:pt x="356" y="0"/>
                  <a:pt x="341" y="9"/>
                </a:cubicBezTo>
                <a:cubicBezTo>
                  <a:pt x="26" y="189"/>
                  <a:pt x="26" y="189"/>
                  <a:pt x="26" y="189"/>
                </a:cubicBezTo>
                <a:cubicBezTo>
                  <a:pt x="11" y="197"/>
                  <a:pt x="2" y="213"/>
                  <a:pt x="2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3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25" name="Oval 24"/>
          <p:cNvSpPr>
            <a:spLocks noChangeArrowheads="1"/>
          </p:cNvSpPr>
          <p:nvPr/>
        </p:nvSpPr>
        <p:spPr bwMode="auto">
          <a:xfrm>
            <a:off x="4507524" y="4030488"/>
            <a:ext cx="131502" cy="131502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52" name="Freeform 51"/>
          <p:cNvSpPr>
            <a:spLocks noEditPoints="1"/>
          </p:cNvSpPr>
          <p:nvPr/>
        </p:nvSpPr>
        <p:spPr bwMode="auto">
          <a:xfrm>
            <a:off x="4334451" y="2428022"/>
            <a:ext cx="477648" cy="409040"/>
          </a:xfrm>
          <a:custGeom>
            <a:avLst/>
            <a:gdLst>
              <a:gd name="T0" fmla="*/ 141 w 153"/>
              <a:gd name="T1" fmla="*/ 22 h 131"/>
              <a:gd name="T2" fmla="*/ 110 w 153"/>
              <a:gd name="T3" fmla="*/ 22 h 131"/>
              <a:gd name="T4" fmla="*/ 98 w 153"/>
              <a:gd name="T5" fmla="*/ 1 h 131"/>
              <a:gd name="T6" fmla="*/ 55 w 153"/>
              <a:gd name="T7" fmla="*/ 1 h 131"/>
              <a:gd name="T8" fmla="*/ 43 w 153"/>
              <a:gd name="T9" fmla="*/ 22 h 131"/>
              <a:gd name="T10" fmla="*/ 4 w 153"/>
              <a:gd name="T11" fmla="*/ 29 h 131"/>
              <a:gd name="T12" fmla="*/ 9 w 153"/>
              <a:gd name="T13" fmla="*/ 90 h 131"/>
              <a:gd name="T14" fmla="*/ 16 w 153"/>
              <a:gd name="T15" fmla="*/ 130 h 131"/>
              <a:gd name="T16" fmla="*/ 136 w 153"/>
              <a:gd name="T17" fmla="*/ 130 h 131"/>
              <a:gd name="T18" fmla="*/ 144 w 153"/>
              <a:gd name="T19" fmla="*/ 90 h 131"/>
              <a:gd name="T20" fmla="*/ 148 w 153"/>
              <a:gd name="T21" fmla="*/ 29 h 131"/>
              <a:gd name="T22" fmla="*/ 141 w 153"/>
              <a:gd name="T23" fmla="*/ 22 h 131"/>
              <a:gd name="T24" fmla="*/ 48 w 153"/>
              <a:gd name="T25" fmla="*/ 13 h 131"/>
              <a:gd name="T26" fmla="*/ 55 w 153"/>
              <a:gd name="T27" fmla="*/ 5 h 131"/>
              <a:gd name="T28" fmla="*/ 98 w 153"/>
              <a:gd name="T29" fmla="*/ 5 h 131"/>
              <a:gd name="T30" fmla="*/ 105 w 153"/>
              <a:gd name="T31" fmla="*/ 22 h 131"/>
              <a:gd name="T32" fmla="*/ 100 w 153"/>
              <a:gd name="T33" fmla="*/ 22 h 131"/>
              <a:gd name="T34" fmla="*/ 98 w 153"/>
              <a:gd name="T35" fmla="*/ 10 h 131"/>
              <a:gd name="T36" fmla="*/ 55 w 153"/>
              <a:gd name="T37" fmla="*/ 10 h 131"/>
              <a:gd name="T38" fmla="*/ 52 w 153"/>
              <a:gd name="T39" fmla="*/ 22 h 131"/>
              <a:gd name="T40" fmla="*/ 48 w 153"/>
              <a:gd name="T41" fmla="*/ 22 h 131"/>
              <a:gd name="T42" fmla="*/ 48 w 153"/>
              <a:gd name="T43" fmla="*/ 13 h 131"/>
              <a:gd name="T44" fmla="*/ 96 w 153"/>
              <a:gd name="T45" fmla="*/ 22 h 131"/>
              <a:gd name="T46" fmla="*/ 57 w 153"/>
              <a:gd name="T47" fmla="*/ 22 h 131"/>
              <a:gd name="T48" fmla="*/ 57 w 153"/>
              <a:gd name="T49" fmla="*/ 15 h 131"/>
              <a:gd name="T50" fmla="*/ 96 w 153"/>
              <a:gd name="T51" fmla="*/ 15 h 131"/>
              <a:gd name="T52" fmla="*/ 96 w 153"/>
              <a:gd name="T53" fmla="*/ 22 h 131"/>
              <a:gd name="T54" fmla="*/ 139 w 153"/>
              <a:gd name="T55" fmla="*/ 123 h 131"/>
              <a:gd name="T56" fmla="*/ 136 w 153"/>
              <a:gd name="T57" fmla="*/ 125 h 131"/>
              <a:gd name="T58" fmla="*/ 16 w 153"/>
              <a:gd name="T59" fmla="*/ 125 h 131"/>
              <a:gd name="T60" fmla="*/ 14 w 153"/>
              <a:gd name="T61" fmla="*/ 90 h 131"/>
              <a:gd name="T62" fmla="*/ 67 w 153"/>
              <a:gd name="T63" fmla="*/ 98 h 131"/>
              <a:gd name="T64" fmla="*/ 79 w 153"/>
              <a:gd name="T65" fmla="*/ 111 h 131"/>
              <a:gd name="T66" fmla="*/ 86 w 153"/>
              <a:gd name="T67" fmla="*/ 98 h 131"/>
              <a:gd name="T68" fmla="*/ 139 w 153"/>
              <a:gd name="T69" fmla="*/ 90 h 131"/>
              <a:gd name="T70" fmla="*/ 139 w 153"/>
              <a:gd name="T71" fmla="*/ 123 h 131"/>
              <a:gd name="T72" fmla="*/ 81 w 153"/>
              <a:gd name="T73" fmla="*/ 104 h 131"/>
              <a:gd name="T74" fmla="*/ 72 w 153"/>
              <a:gd name="T75" fmla="*/ 104 h 131"/>
              <a:gd name="T76" fmla="*/ 74 w 153"/>
              <a:gd name="T77" fmla="*/ 87 h 131"/>
              <a:gd name="T78" fmla="*/ 81 w 153"/>
              <a:gd name="T79" fmla="*/ 89 h 131"/>
              <a:gd name="T80" fmla="*/ 81 w 153"/>
              <a:gd name="T81" fmla="*/ 104 h 131"/>
              <a:gd name="T82" fmla="*/ 144 w 153"/>
              <a:gd name="T83" fmla="*/ 83 h 131"/>
              <a:gd name="T84" fmla="*/ 86 w 153"/>
              <a:gd name="T85" fmla="*/ 93 h 131"/>
              <a:gd name="T86" fmla="*/ 74 w 153"/>
              <a:gd name="T87" fmla="*/ 82 h 131"/>
              <a:gd name="T88" fmla="*/ 67 w 153"/>
              <a:gd name="T89" fmla="*/ 93 h 131"/>
              <a:gd name="T90" fmla="*/ 9 w 153"/>
              <a:gd name="T91" fmla="*/ 83 h 131"/>
              <a:gd name="T92" fmla="*/ 12 w 153"/>
              <a:gd name="T93" fmla="*/ 27 h 131"/>
              <a:gd name="T94" fmla="*/ 141 w 153"/>
              <a:gd name="T95" fmla="*/ 27 h 131"/>
              <a:gd name="T96" fmla="*/ 144 w 153"/>
              <a:gd name="T97" fmla="*/ 29 h 131"/>
              <a:gd name="T98" fmla="*/ 144 w 153"/>
              <a:gd name="T99" fmla="*/ 83 h 131"/>
              <a:gd name="T100" fmla="*/ 144 w 153"/>
              <a:gd name="T101" fmla="*/ 83 h 131"/>
              <a:gd name="T102" fmla="*/ 144 w 153"/>
              <a:gd name="T103" fmla="*/ 83 h 1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</a:cxnLst>
            <a:rect l="0" t="0" r="r" b="b"/>
            <a:pathLst>
              <a:path w="153" h="131">
                <a:moveTo>
                  <a:pt x="141" y="22"/>
                </a:moveTo>
                <a:cubicBezTo>
                  <a:pt x="110" y="22"/>
                  <a:pt x="110" y="22"/>
                  <a:pt x="110" y="22"/>
                </a:cubicBezTo>
                <a:cubicBezTo>
                  <a:pt x="111" y="13"/>
                  <a:pt x="110" y="0"/>
                  <a:pt x="98" y="1"/>
                </a:cubicBezTo>
                <a:cubicBezTo>
                  <a:pt x="98" y="1"/>
                  <a:pt x="55" y="1"/>
                  <a:pt x="55" y="1"/>
                </a:cubicBezTo>
                <a:cubicBezTo>
                  <a:pt x="43" y="0"/>
                  <a:pt x="42" y="13"/>
                  <a:pt x="43" y="22"/>
                </a:cubicBezTo>
                <a:cubicBezTo>
                  <a:pt x="36" y="24"/>
                  <a:pt x="4" y="17"/>
                  <a:pt x="4" y="29"/>
                </a:cubicBezTo>
                <a:cubicBezTo>
                  <a:pt x="6" y="35"/>
                  <a:pt x="0" y="89"/>
                  <a:pt x="9" y="90"/>
                </a:cubicBezTo>
                <a:cubicBezTo>
                  <a:pt x="11" y="96"/>
                  <a:pt x="3" y="131"/>
                  <a:pt x="16" y="130"/>
                </a:cubicBezTo>
                <a:cubicBezTo>
                  <a:pt x="16" y="130"/>
                  <a:pt x="136" y="130"/>
                  <a:pt x="136" y="130"/>
                </a:cubicBezTo>
                <a:cubicBezTo>
                  <a:pt x="149" y="131"/>
                  <a:pt x="142" y="96"/>
                  <a:pt x="144" y="90"/>
                </a:cubicBezTo>
                <a:cubicBezTo>
                  <a:pt x="153" y="89"/>
                  <a:pt x="147" y="35"/>
                  <a:pt x="148" y="29"/>
                </a:cubicBezTo>
                <a:cubicBezTo>
                  <a:pt x="148" y="25"/>
                  <a:pt x="145" y="22"/>
                  <a:pt x="141" y="22"/>
                </a:cubicBezTo>
                <a:close/>
                <a:moveTo>
                  <a:pt x="48" y="13"/>
                </a:moveTo>
                <a:cubicBezTo>
                  <a:pt x="48" y="9"/>
                  <a:pt x="51" y="5"/>
                  <a:pt x="55" y="5"/>
                </a:cubicBezTo>
                <a:cubicBezTo>
                  <a:pt x="98" y="5"/>
                  <a:pt x="98" y="5"/>
                  <a:pt x="98" y="5"/>
                </a:cubicBezTo>
                <a:cubicBezTo>
                  <a:pt x="107" y="5"/>
                  <a:pt x="105" y="16"/>
                  <a:pt x="105" y="22"/>
                </a:cubicBezTo>
                <a:cubicBezTo>
                  <a:pt x="100" y="22"/>
                  <a:pt x="100" y="22"/>
                  <a:pt x="100" y="22"/>
                </a:cubicBezTo>
                <a:cubicBezTo>
                  <a:pt x="100" y="20"/>
                  <a:pt x="102" y="10"/>
                  <a:pt x="98" y="10"/>
                </a:cubicBezTo>
                <a:cubicBezTo>
                  <a:pt x="98" y="10"/>
                  <a:pt x="55" y="10"/>
                  <a:pt x="55" y="10"/>
                </a:cubicBezTo>
                <a:cubicBezTo>
                  <a:pt x="51" y="10"/>
                  <a:pt x="53" y="20"/>
                  <a:pt x="52" y="22"/>
                </a:cubicBezTo>
                <a:cubicBezTo>
                  <a:pt x="48" y="22"/>
                  <a:pt x="48" y="22"/>
                  <a:pt x="48" y="22"/>
                </a:cubicBezTo>
                <a:lnTo>
                  <a:pt x="48" y="13"/>
                </a:lnTo>
                <a:close/>
                <a:moveTo>
                  <a:pt x="96" y="22"/>
                </a:moveTo>
                <a:cubicBezTo>
                  <a:pt x="57" y="22"/>
                  <a:pt x="57" y="22"/>
                  <a:pt x="57" y="22"/>
                </a:cubicBezTo>
                <a:cubicBezTo>
                  <a:pt x="57" y="15"/>
                  <a:pt x="57" y="15"/>
                  <a:pt x="57" y="15"/>
                </a:cubicBezTo>
                <a:cubicBezTo>
                  <a:pt x="96" y="15"/>
                  <a:pt x="96" y="15"/>
                  <a:pt x="96" y="15"/>
                </a:cubicBezTo>
                <a:lnTo>
                  <a:pt x="96" y="22"/>
                </a:lnTo>
                <a:close/>
                <a:moveTo>
                  <a:pt x="139" y="123"/>
                </a:moveTo>
                <a:cubicBezTo>
                  <a:pt x="139" y="124"/>
                  <a:pt x="138" y="125"/>
                  <a:pt x="136" y="125"/>
                </a:cubicBezTo>
                <a:cubicBezTo>
                  <a:pt x="16" y="125"/>
                  <a:pt x="16" y="125"/>
                  <a:pt x="16" y="125"/>
                </a:cubicBezTo>
                <a:cubicBezTo>
                  <a:pt x="11" y="127"/>
                  <a:pt x="15" y="92"/>
                  <a:pt x="14" y="90"/>
                </a:cubicBezTo>
                <a:cubicBezTo>
                  <a:pt x="67" y="98"/>
                  <a:pt x="67" y="98"/>
                  <a:pt x="67" y="98"/>
                </a:cubicBezTo>
                <a:cubicBezTo>
                  <a:pt x="66" y="107"/>
                  <a:pt x="69" y="112"/>
                  <a:pt x="79" y="111"/>
                </a:cubicBezTo>
                <a:cubicBezTo>
                  <a:pt x="86" y="111"/>
                  <a:pt x="87" y="103"/>
                  <a:pt x="86" y="98"/>
                </a:cubicBezTo>
                <a:cubicBezTo>
                  <a:pt x="139" y="90"/>
                  <a:pt x="139" y="90"/>
                  <a:pt x="139" y="90"/>
                </a:cubicBezTo>
                <a:lnTo>
                  <a:pt x="139" y="123"/>
                </a:lnTo>
                <a:close/>
                <a:moveTo>
                  <a:pt x="81" y="104"/>
                </a:moveTo>
                <a:cubicBezTo>
                  <a:pt x="81" y="107"/>
                  <a:pt x="71" y="107"/>
                  <a:pt x="72" y="104"/>
                </a:cubicBezTo>
                <a:cubicBezTo>
                  <a:pt x="72" y="102"/>
                  <a:pt x="69" y="87"/>
                  <a:pt x="74" y="87"/>
                </a:cubicBezTo>
                <a:cubicBezTo>
                  <a:pt x="76" y="87"/>
                  <a:pt x="81" y="86"/>
                  <a:pt x="81" y="89"/>
                </a:cubicBezTo>
                <a:lnTo>
                  <a:pt x="81" y="104"/>
                </a:lnTo>
                <a:close/>
                <a:moveTo>
                  <a:pt x="144" y="83"/>
                </a:moveTo>
                <a:cubicBezTo>
                  <a:pt x="146" y="87"/>
                  <a:pt x="87" y="92"/>
                  <a:pt x="86" y="93"/>
                </a:cubicBezTo>
                <a:cubicBezTo>
                  <a:pt x="87" y="85"/>
                  <a:pt x="82" y="81"/>
                  <a:pt x="74" y="82"/>
                </a:cubicBezTo>
                <a:cubicBezTo>
                  <a:pt x="68" y="82"/>
                  <a:pt x="66" y="88"/>
                  <a:pt x="67" y="93"/>
                </a:cubicBezTo>
                <a:cubicBezTo>
                  <a:pt x="66" y="92"/>
                  <a:pt x="7" y="87"/>
                  <a:pt x="9" y="83"/>
                </a:cubicBezTo>
                <a:cubicBezTo>
                  <a:pt x="10" y="82"/>
                  <a:pt x="6" y="25"/>
                  <a:pt x="12" y="27"/>
                </a:cubicBezTo>
                <a:cubicBezTo>
                  <a:pt x="12" y="27"/>
                  <a:pt x="141" y="27"/>
                  <a:pt x="141" y="27"/>
                </a:cubicBezTo>
                <a:cubicBezTo>
                  <a:pt x="143" y="27"/>
                  <a:pt x="144" y="28"/>
                  <a:pt x="144" y="29"/>
                </a:cubicBezTo>
                <a:lnTo>
                  <a:pt x="144" y="83"/>
                </a:lnTo>
                <a:close/>
                <a:moveTo>
                  <a:pt x="144" y="83"/>
                </a:moveTo>
                <a:cubicBezTo>
                  <a:pt x="144" y="83"/>
                  <a:pt x="144" y="83"/>
                  <a:pt x="144" y="83"/>
                </a:cubicBezTo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13" name="Freeform 12"/>
          <p:cNvSpPr>
            <a:spLocks/>
          </p:cNvSpPr>
          <p:nvPr/>
        </p:nvSpPr>
        <p:spPr bwMode="auto">
          <a:xfrm>
            <a:off x="5609333" y="2627704"/>
            <a:ext cx="926558" cy="1053838"/>
          </a:xfrm>
          <a:custGeom>
            <a:avLst/>
            <a:gdLst>
              <a:gd name="T0" fmla="*/ 2 w 727"/>
              <a:gd name="T1" fmla="*/ 230 h 826"/>
              <a:gd name="T2" fmla="*/ 0 w 727"/>
              <a:gd name="T3" fmla="*/ 593 h 826"/>
              <a:gd name="T4" fmla="*/ 24 w 727"/>
              <a:gd name="T5" fmla="*/ 635 h 826"/>
              <a:gd name="T6" fmla="*/ 337 w 727"/>
              <a:gd name="T7" fmla="*/ 817 h 826"/>
              <a:gd name="T8" fmla="*/ 386 w 727"/>
              <a:gd name="T9" fmla="*/ 818 h 826"/>
              <a:gd name="T10" fmla="*/ 700 w 727"/>
              <a:gd name="T11" fmla="*/ 638 h 826"/>
              <a:gd name="T12" fmla="*/ 725 w 727"/>
              <a:gd name="T13" fmla="*/ 596 h 826"/>
              <a:gd name="T14" fmla="*/ 726 w 727"/>
              <a:gd name="T15" fmla="*/ 234 h 826"/>
              <a:gd name="T16" fmla="*/ 702 w 727"/>
              <a:gd name="T17" fmla="*/ 192 h 826"/>
              <a:gd name="T18" fmla="*/ 389 w 727"/>
              <a:gd name="T19" fmla="*/ 9 h 826"/>
              <a:gd name="T20" fmla="*/ 341 w 727"/>
              <a:gd name="T21" fmla="*/ 9 h 826"/>
              <a:gd name="T22" fmla="*/ 26 w 727"/>
              <a:gd name="T23" fmla="*/ 189 h 826"/>
              <a:gd name="T24" fmla="*/ 2 w 727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7" h="826">
                <a:moveTo>
                  <a:pt x="2" y="230"/>
                </a:moveTo>
                <a:cubicBezTo>
                  <a:pt x="0" y="593"/>
                  <a:pt x="0" y="593"/>
                  <a:pt x="0" y="593"/>
                </a:cubicBezTo>
                <a:cubicBezTo>
                  <a:pt x="0" y="610"/>
                  <a:pt x="9" y="626"/>
                  <a:pt x="24" y="635"/>
                </a:cubicBezTo>
                <a:cubicBezTo>
                  <a:pt x="337" y="817"/>
                  <a:pt x="337" y="817"/>
                  <a:pt x="337" y="817"/>
                </a:cubicBezTo>
                <a:cubicBezTo>
                  <a:pt x="352" y="826"/>
                  <a:pt x="371" y="826"/>
                  <a:pt x="386" y="818"/>
                </a:cubicBezTo>
                <a:cubicBezTo>
                  <a:pt x="700" y="638"/>
                  <a:pt x="700" y="638"/>
                  <a:pt x="700" y="638"/>
                </a:cubicBezTo>
                <a:cubicBezTo>
                  <a:pt x="715" y="629"/>
                  <a:pt x="725" y="613"/>
                  <a:pt x="725" y="596"/>
                </a:cubicBezTo>
                <a:cubicBezTo>
                  <a:pt x="726" y="234"/>
                  <a:pt x="726" y="234"/>
                  <a:pt x="726" y="234"/>
                </a:cubicBezTo>
                <a:cubicBezTo>
                  <a:pt x="727" y="216"/>
                  <a:pt x="717" y="200"/>
                  <a:pt x="702" y="192"/>
                </a:cubicBezTo>
                <a:cubicBezTo>
                  <a:pt x="389" y="9"/>
                  <a:pt x="389" y="9"/>
                  <a:pt x="389" y="9"/>
                </a:cubicBezTo>
                <a:cubicBezTo>
                  <a:pt x="374" y="0"/>
                  <a:pt x="356" y="0"/>
                  <a:pt x="341" y="9"/>
                </a:cubicBezTo>
                <a:cubicBezTo>
                  <a:pt x="26" y="189"/>
                  <a:pt x="26" y="189"/>
                  <a:pt x="26" y="189"/>
                </a:cubicBezTo>
                <a:cubicBezTo>
                  <a:pt x="11" y="197"/>
                  <a:pt x="2" y="213"/>
                  <a:pt x="2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4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26" name="Oval 25"/>
          <p:cNvSpPr>
            <a:spLocks noChangeArrowheads="1"/>
          </p:cNvSpPr>
          <p:nvPr/>
        </p:nvSpPr>
        <p:spPr bwMode="auto">
          <a:xfrm>
            <a:off x="6007105" y="4030488"/>
            <a:ext cx="131012" cy="131502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grpSp>
        <p:nvGrpSpPr>
          <p:cNvPr id="77" name="Group 76"/>
          <p:cNvGrpSpPr/>
          <p:nvPr/>
        </p:nvGrpSpPr>
        <p:grpSpPr>
          <a:xfrm>
            <a:off x="5848300" y="2968232"/>
            <a:ext cx="448622" cy="436748"/>
            <a:chOff x="5459692" y="4291871"/>
            <a:chExt cx="166832" cy="162415"/>
          </a:xfrm>
          <a:solidFill>
            <a:schemeClr val="accent4"/>
          </a:solidFill>
        </p:grpSpPr>
        <p:sp>
          <p:nvSpPr>
            <p:cNvPr id="53" name="Freeform 52"/>
            <p:cNvSpPr>
              <a:spLocks/>
            </p:cNvSpPr>
            <p:nvPr/>
          </p:nvSpPr>
          <p:spPr bwMode="auto">
            <a:xfrm>
              <a:off x="5464109" y="4291871"/>
              <a:ext cx="152111" cy="71639"/>
            </a:xfrm>
            <a:custGeom>
              <a:avLst/>
              <a:gdLst>
                <a:gd name="T0" fmla="*/ 127 w 131"/>
                <a:gd name="T1" fmla="*/ 3 h 62"/>
                <a:gd name="T2" fmla="*/ 0 w 131"/>
                <a:gd name="T3" fmla="*/ 6 h 62"/>
                <a:gd name="T4" fmla="*/ 0 w 131"/>
                <a:gd name="T5" fmla="*/ 48 h 62"/>
                <a:gd name="T6" fmla="*/ 5 w 131"/>
                <a:gd name="T7" fmla="*/ 48 h 62"/>
                <a:gd name="T8" fmla="*/ 5 w 131"/>
                <a:gd name="T9" fmla="*/ 8 h 62"/>
                <a:gd name="T10" fmla="*/ 125 w 131"/>
                <a:gd name="T11" fmla="*/ 7 h 62"/>
                <a:gd name="T12" fmla="*/ 125 w 131"/>
                <a:gd name="T13" fmla="*/ 54 h 62"/>
                <a:gd name="T14" fmla="*/ 50 w 131"/>
                <a:gd name="T15" fmla="*/ 55 h 62"/>
                <a:gd name="T16" fmla="*/ 50 w 131"/>
                <a:gd name="T17" fmla="*/ 59 h 62"/>
                <a:gd name="T18" fmla="*/ 129 w 131"/>
                <a:gd name="T19" fmla="*/ 57 h 62"/>
                <a:gd name="T20" fmla="*/ 127 w 131"/>
                <a:gd name="T21" fmla="*/ 3 h 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31" h="62">
                  <a:moveTo>
                    <a:pt x="127" y="3"/>
                  </a:moveTo>
                  <a:cubicBezTo>
                    <a:pt x="125" y="5"/>
                    <a:pt x="0" y="0"/>
                    <a:pt x="0" y="6"/>
                  </a:cubicBezTo>
                  <a:cubicBezTo>
                    <a:pt x="0" y="6"/>
                    <a:pt x="0" y="48"/>
                    <a:pt x="0" y="48"/>
                  </a:cubicBezTo>
                  <a:cubicBezTo>
                    <a:pt x="5" y="48"/>
                    <a:pt x="5" y="48"/>
                    <a:pt x="5" y="48"/>
                  </a:cubicBezTo>
                  <a:cubicBezTo>
                    <a:pt x="5" y="8"/>
                    <a:pt x="5" y="8"/>
                    <a:pt x="5" y="8"/>
                  </a:cubicBezTo>
                  <a:cubicBezTo>
                    <a:pt x="125" y="7"/>
                    <a:pt x="125" y="7"/>
                    <a:pt x="125" y="7"/>
                  </a:cubicBezTo>
                  <a:cubicBezTo>
                    <a:pt x="125" y="54"/>
                    <a:pt x="125" y="54"/>
                    <a:pt x="125" y="54"/>
                  </a:cubicBezTo>
                  <a:cubicBezTo>
                    <a:pt x="50" y="55"/>
                    <a:pt x="50" y="55"/>
                    <a:pt x="50" y="55"/>
                  </a:cubicBezTo>
                  <a:cubicBezTo>
                    <a:pt x="50" y="59"/>
                    <a:pt x="50" y="59"/>
                    <a:pt x="50" y="59"/>
                  </a:cubicBezTo>
                  <a:cubicBezTo>
                    <a:pt x="53" y="58"/>
                    <a:pt x="129" y="62"/>
                    <a:pt x="129" y="57"/>
                  </a:cubicBezTo>
                  <a:cubicBezTo>
                    <a:pt x="128" y="55"/>
                    <a:pt x="131" y="1"/>
                    <a:pt x="127" y="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54" name="Rectangle 53"/>
            <p:cNvSpPr>
              <a:spLocks noChangeArrowheads="1"/>
            </p:cNvSpPr>
            <p:nvPr/>
          </p:nvSpPr>
          <p:spPr bwMode="auto">
            <a:xfrm>
              <a:off x="5546543" y="4308063"/>
              <a:ext cx="49559" cy="4416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55" name="Rectangle 54"/>
            <p:cNvSpPr>
              <a:spLocks noChangeArrowheads="1"/>
            </p:cNvSpPr>
            <p:nvPr/>
          </p:nvSpPr>
          <p:spPr bwMode="auto">
            <a:xfrm>
              <a:off x="5554394" y="4322784"/>
              <a:ext cx="49068" cy="490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56" name="Rectangle 55"/>
            <p:cNvSpPr>
              <a:spLocks noChangeArrowheads="1"/>
            </p:cNvSpPr>
            <p:nvPr/>
          </p:nvSpPr>
          <p:spPr bwMode="auto">
            <a:xfrm>
              <a:off x="5544089" y="4337995"/>
              <a:ext cx="50049" cy="4907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57" name="Freeform 56"/>
            <p:cNvSpPr>
              <a:spLocks noEditPoints="1"/>
            </p:cNvSpPr>
            <p:nvPr/>
          </p:nvSpPr>
          <p:spPr bwMode="auto">
            <a:xfrm>
              <a:off x="5459692" y="4297268"/>
              <a:ext cx="89304" cy="149658"/>
            </a:xfrm>
            <a:custGeom>
              <a:avLst/>
              <a:gdLst>
                <a:gd name="T0" fmla="*/ 7 w 77"/>
                <a:gd name="T1" fmla="*/ 127 h 129"/>
                <a:gd name="T2" fmla="*/ 30 w 77"/>
                <a:gd name="T3" fmla="*/ 125 h 129"/>
                <a:gd name="T4" fmla="*/ 27 w 77"/>
                <a:gd name="T5" fmla="*/ 99 h 129"/>
                <a:gd name="T6" fmla="*/ 43 w 77"/>
                <a:gd name="T7" fmla="*/ 99 h 129"/>
                <a:gd name="T8" fmla="*/ 39 w 77"/>
                <a:gd name="T9" fmla="*/ 125 h 129"/>
                <a:gd name="T10" fmla="*/ 63 w 77"/>
                <a:gd name="T11" fmla="*/ 127 h 129"/>
                <a:gd name="T12" fmla="*/ 65 w 77"/>
                <a:gd name="T13" fmla="*/ 125 h 129"/>
                <a:gd name="T14" fmla="*/ 59 w 77"/>
                <a:gd name="T15" fmla="*/ 98 h 129"/>
                <a:gd name="T16" fmla="*/ 50 w 77"/>
                <a:gd name="T17" fmla="*/ 80 h 129"/>
                <a:gd name="T18" fmla="*/ 49 w 77"/>
                <a:gd name="T19" fmla="*/ 36 h 129"/>
                <a:gd name="T20" fmla="*/ 73 w 77"/>
                <a:gd name="T21" fmla="*/ 17 h 129"/>
                <a:gd name="T22" fmla="*/ 46 w 77"/>
                <a:gd name="T23" fmla="*/ 22 h 129"/>
                <a:gd name="T24" fmla="*/ 28 w 77"/>
                <a:gd name="T25" fmla="*/ 24 h 129"/>
                <a:gd name="T26" fmla="*/ 9 w 77"/>
                <a:gd name="T27" fmla="*/ 53 h 129"/>
                <a:gd name="T28" fmla="*/ 18 w 77"/>
                <a:gd name="T29" fmla="*/ 62 h 129"/>
                <a:gd name="T30" fmla="*/ 24 w 77"/>
                <a:gd name="T31" fmla="*/ 51 h 129"/>
                <a:gd name="T32" fmla="*/ 24 w 77"/>
                <a:gd name="T33" fmla="*/ 82 h 129"/>
                <a:gd name="T34" fmla="*/ 10 w 77"/>
                <a:gd name="T35" fmla="*/ 98 h 129"/>
                <a:gd name="T36" fmla="*/ 5 w 77"/>
                <a:gd name="T37" fmla="*/ 107 h 129"/>
                <a:gd name="T38" fmla="*/ 7 w 77"/>
                <a:gd name="T39" fmla="*/ 127 h 129"/>
                <a:gd name="T40" fmla="*/ 60 w 77"/>
                <a:gd name="T41" fmla="*/ 123 h 129"/>
                <a:gd name="T42" fmla="*/ 43 w 77"/>
                <a:gd name="T43" fmla="*/ 123 h 129"/>
                <a:gd name="T44" fmla="*/ 55 w 77"/>
                <a:gd name="T45" fmla="*/ 101 h 129"/>
                <a:gd name="T46" fmla="*/ 60 w 77"/>
                <a:gd name="T47" fmla="*/ 123 h 129"/>
                <a:gd name="T48" fmla="*/ 58 w 77"/>
                <a:gd name="T49" fmla="*/ 90 h 129"/>
                <a:gd name="T50" fmla="*/ 45 w 77"/>
                <a:gd name="T51" fmla="*/ 90 h 129"/>
                <a:gd name="T52" fmla="*/ 58 w 77"/>
                <a:gd name="T53" fmla="*/ 90 h 129"/>
                <a:gd name="T54" fmla="*/ 30 w 77"/>
                <a:gd name="T55" fmla="*/ 18 h 129"/>
                <a:gd name="T56" fmla="*/ 43 w 77"/>
                <a:gd name="T57" fmla="*/ 18 h 129"/>
                <a:gd name="T58" fmla="*/ 30 w 77"/>
                <a:gd name="T59" fmla="*/ 18 h 129"/>
                <a:gd name="T60" fmla="*/ 18 w 77"/>
                <a:gd name="T61" fmla="*/ 57 h 129"/>
                <a:gd name="T62" fmla="*/ 18 w 77"/>
                <a:gd name="T63" fmla="*/ 35 h 129"/>
                <a:gd name="T64" fmla="*/ 44 w 77"/>
                <a:gd name="T65" fmla="*/ 28 h 129"/>
                <a:gd name="T66" fmla="*/ 65 w 77"/>
                <a:gd name="T67" fmla="*/ 17 h 129"/>
                <a:gd name="T68" fmla="*/ 67 w 77"/>
                <a:gd name="T69" fmla="*/ 22 h 129"/>
                <a:gd name="T70" fmla="*/ 45 w 77"/>
                <a:gd name="T71" fmla="*/ 35 h 129"/>
                <a:gd name="T72" fmla="*/ 45 w 77"/>
                <a:gd name="T73" fmla="*/ 82 h 129"/>
                <a:gd name="T74" fmla="*/ 42 w 77"/>
                <a:gd name="T75" fmla="*/ 95 h 129"/>
                <a:gd name="T76" fmla="*/ 39 w 77"/>
                <a:gd name="T77" fmla="*/ 95 h 129"/>
                <a:gd name="T78" fmla="*/ 39 w 77"/>
                <a:gd name="T79" fmla="*/ 58 h 129"/>
                <a:gd name="T80" fmla="*/ 35 w 77"/>
                <a:gd name="T81" fmla="*/ 58 h 129"/>
                <a:gd name="T82" fmla="*/ 35 w 77"/>
                <a:gd name="T83" fmla="*/ 95 h 129"/>
                <a:gd name="T84" fmla="*/ 27 w 77"/>
                <a:gd name="T85" fmla="*/ 95 h 129"/>
                <a:gd name="T86" fmla="*/ 28 w 77"/>
                <a:gd name="T87" fmla="*/ 91 h 129"/>
                <a:gd name="T88" fmla="*/ 28 w 77"/>
                <a:gd name="T89" fmla="*/ 91 h 129"/>
                <a:gd name="T90" fmla="*/ 24 w 77"/>
                <a:gd name="T91" fmla="*/ 36 h 129"/>
                <a:gd name="T92" fmla="*/ 18 w 77"/>
                <a:gd name="T93" fmla="*/ 57 h 129"/>
                <a:gd name="T94" fmla="*/ 17 w 77"/>
                <a:gd name="T95" fmla="*/ 84 h 129"/>
                <a:gd name="T96" fmla="*/ 18 w 77"/>
                <a:gd name="T97" fmla="*/ 97 h 129"/>
                <a:gd name="T98" fmla="*/ 17 w 77"/>
                <a:gd name="T99" fmla="*/ 84 h 129"/>
                <a:gd name="T100" fmla="*/ 9 w 77"/>
                <a:gd name="T101" fmla="*/ 107 h 129"/>
                <a:gd name="T102" fmla="*/ 20 w 77"/>
                <a:gd name="T103" fmla="*/ 101 h 129"/>
                <a:gd name="T104" fmla="*/ 26 w 77"/>
                <a:gd name="T105" fmla="*/ 123 h 129"/>
                <a:gd name="T106" fmla="*/ 9 w 77"/>
                <a:gd name="T107" fmla="*/ 123 h 129"/>
                <a:gd name="T108" fmla="*/ 9 w 77"/>
                <a:gd name="T109" fmla="*/ 107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77" h="129">
                  <a:moveTo>
                    <a:pt x="7" y="127"/>
                  </a:moveTo>
                  <a:cubicBezTo>
                    <a:pt x="9" y="126"/>
                    <a:pt x="31" y="129"/>
                    <a:pt x="30" y="125"/>
                  </a:cubicBezTo>
                  <a:cubicBezTo>
                    <a:pt x="30" y="119"/>
                    <a:pt x="33" y="103"/>
                    <a:pt x="27" y="99"/>
                  </a:cubicBezTo>
                  <a:cubicBezTo>
                    <a:pt x="43" y="99"/>
                    <a:pt x="43" y="99"/>
                    <a:pt x="43" y="99"/>
                  </a:cubicBezTo>
                  <a:cubicBezTo>
                    <a:pt x="36" y="103"/>
                    <a:pt x="40" y="119"/>
                    <a:pt x="39" y="125"/>
                  </a:cubicBezTo>
                  <a:cubicBezTo>
                    <a:pt x="38" y="129"/>
                    <a:pt x="61" y="126"/>
                    <a:pt x="63" y="127"/>
                  </a:cubicBezTo>
                  <a:cubicBezTo>
                    <a:pt x="64" y="127"/>
                    <a:pt x="65" y="126"/>
                    <a:pt x="65" y="125"/>
                  </a:cubicBezTo>
                  <a:cubicBezTo>
                    <a:pt x="64" y="118"/>
                    <a:pt x="68" y="101"/>
                    <a:pt x="59" y="98"/>
                  </a:cubicBezTo>
                  <a:cubicBezTo>
                    <a:pt x="67" y="91"/>
                    <a:pt x="60" y="77"/>
                    <a:pt x="50" y="80"/>
                  </a:cubicBezTo>
                  <a:cubicBezTo>
                    <a:pt x="49" y="36"/>
                    <a:pt x="49" y="36"/>
                    <a:pt x="49" y="36"/>
                  </a:cubicBezTo>
                  <a:cubicBezTo>
                    <a:pt x="54" y="32"/>
                    <a:pt x="77" y="27"/>
                    <a:pt x="73" y="17"/>
                  </a:cubicBezTo>
                  <a:cubicBezTo>
                    <a:pt x="69" y="6"/>
                    <a:pt x="52" y="20"/>
                    <a:pt x="46" y="22"/>
                  </a:cubicBezTo>
                  <a:cubicBezTo>
                    <a:pt x="54" y="0"/>
                    <a:pt x="16" y="4"/>
                    <a:pt x="28" y="24"/>
                  </a:cubicBezTo>
                  <a:cubicBezTo>
                    <a:pt x="14" y="23"/>
                    <a:pt x="12" y="44"/>
                    <a:pt x="9" y="53"/>
                  </a:cubicBezTo>
                  <a:cubicBezTo>
                    <a:pt x="6" y="59"/>
                    <a:pt x="12" y="65"/>
                    <a:pt x="18" y="62"/>
                  </a:cubicBezTo>
                  <a:cubicBezTo>
                    <a:pt x="22" y="61"/>
                    <a:pt x="23" y="54"/>
                    <a:pt x="24" y="51"/>
                  </a:cubicBezTo>
                  <a:cubicBezTo>
                    <a:pt x="24" y="82"/>
                    <a:pt x="24" y="82"/>
                    <a:pt x="24" y="82"/>
                  </a:cubicBezTo>
                  <a:cubicBezTo>
                    <a:pt x="14" y="74"/>
                    <a:pt x="0" y="89"/>
                    <a:pt x="10" y="98"/>
                  </a:cubicBezTo>
                  <a:cubicBezTo>
                    <a:pt x="7" y="100"/>
                    <a:pt x="5" y="103"/>
                    <a:pt x="5" y="107"/>
                  </a:cubicBezTo>
                  <a:cubicBezTo>
                    <a:pt x="6" y="109"/>
                    <a:pt x="3" y="128"/>
                    <a:pt x="7" y="127"/>
                  </a:cubicBezTo>
                  <a:close/>
                  <a:moveTo>
                    <a:pt x="60" y="123"/>
                  </a:moveTo>
                  <a:cubicBezTo>
                    <a:pt x="43" y="123"/>
                    <a:pt x="43" y="123"/>
                    <a:pt x="43" y="123"/>
                  </a:cubicBezTo>
                  <a:cubicBezTo>
                    <a:pt x="44" y="113"/>
                    <a:pt x="39" y="99"/>
                    <a:pt x="55" y="101"/>
                  </a:cubicBezTo>
                  <a:cubicBezTo>
                    <a:pt x="64" y="101"/>
                    <a:pt x="59" y="118"/>
                    <a:pt x="60" y="123"/>
                  </a:cubicBezTo>
                  <a:close/>
                  <a:moveTo>
                    <a:pt x="58" y="90"/>
                  </a:moveTo>
                  <a:cubicBezTo>
                    <a:pt x="58" y="99"/>
                    <a:pt x="45" y="99"/>
                    <a:pt x="45" y="90"/>
                  </a:cubicBezTo>
                  <a:cubicBezTo>
                    <a:pt x="45" y="82"/>
                    <a:pt x="58" y="82"/>
                    <a:pt x="58" y="90"/>
                  </a:cubicBezTo>
                  <a:close/>
                  <a:moveTo>
                    <a:pt x="30" y="18"/>
                  </a:moveTo>
                  <a:cubicBezTo>
                    <a:pt x="30" y="9"/>
                    <a:pt x="43" y="9"/>
                    <a:pt x="43" y="18"/>
                  </a:cubicBezTo>
                  <a:cubicBezTo>
                    <a:pt x="43" y="26"/>
                    <a:pt x="30" y="26"/>
                    <a:pt x="30" y="18"/>
                  </a:cubicBezTo>
                  <a:close/>
                  <a:moveTo>
                    <a:pt x="18" y="57"/>
                  </a:moveTo>
                  <a:cubicBezTo>
                    <a:pt x="7" y="66"/>
                    <a:pt x="18" y="37"/>
                    <a:pt x="18" y="35"/>
                  </a:cubicBezTo>
                  <a:cubicBezTo>
                    <a:pt x="21" y="25"/>
                    <a:pt x="37" y="30"/>
                    <a:pt x="44" y="28"/>
                  </a:cubicBezTo>
                  <a:cubicBezTo>
                    <a:pt x="65" y="17"/>
                    <a:pt x="65" y="17"/>
                    <a:pt x="65" y="17"/>
                  </a:cubicBezTo>
                  <a:cubicBezTo>
                    <a:pt x="69" y="16"/>
                    <a:pt x="71" y="21"/>
                    <a:pt x="67" y="22"/>
                  </a:cubicBezTo>
                  <a:cubicBezTo>
                    <a:pt x="67" y="23"/>
                    <a:pt x="44" y="33"/>
                    <a:pt x="45" y="35"/>
                  </a:cubicBezTo>
                  <a:cubicBezTo>
                    <a:pt x="45" y="35"/>
                    <a:pt x="45" y="82"/>
                    <a:pt x="45" y="82"/>
                  </a:cubicBezTo>
                  <a:cubicBezTo>
                    <a:pt x="41" y="85"/>
                    <a:pt x="40" y="90"/>
                    <a:pt x="42" y="95"/>
                  </a:cubicBezTo>
                  <a:cubicBezTo>
                    <a:pt x="39" y="95"/>
                    <a:pt x="39" y="95"/>
                    <a:pt x="39" y="95"/>
                  </a:cubicBezTo>
                  <a:cubicBezTo>
                    <a:pt x="39" y="58"/>
                    <a:pt x="39" y="58"/>
                    <a:pt x="39" y="58"/>
                  </a:cubicBezTo>
                  <a:cubicBezTo>
                    <a:pt x="35" y="58"/>
                    <a:pt x="35" y="58"/>
                    <a:pt x="35" y="58"/>
                  </a:cubicBezTo>
                  <a:cubicBezTo>
                    <a:pt x="35" y="95"/>
                    <a:pt x="35" y="95"/>
                    <a:pt x="35" y="95"/>
                  </a:cubicBezTo>
                  <a:cubicBezTo>
                    <a:pt x="27" y="95"/>
                    <a:pt x="27" y="95"/>
                    <a:pt x="27" y="95"/>
                  </a:cubicBezTo>
                  <a:cubicBezTo>
                    <a:pt x="28" y="93"/>
                    <a:pt x="28" y="92"/>
                    <a:pt x="28" y="91"/>
                  </a:cubicBezTo>
                  <a:cubicBezTo>
                    <a:pt x="28" y="91"/>
                    <a:pt x="28" y="91"/>
                    <a:pt x="28" y="91"/>
                  </a:cubicBezTo>
                  <a:cubicBezTo>
                    <a:pt x="27" y="90"/>
                    <a:pt x="32" y="24"/>
                    <a:pt x="24" y="36"/>
                  </a:cubicBezTo>
                  <a:cubicBezTo>
                    <a:pt x="24" y="36"/>
                    <a:pt x="18" y="57"/>
                    <a:pt x="18" y="57"/>
                  </a:cubicBezTo>
                  <a:close/>
                  <a:moveTo>
                    <a:pt x="17" y="84"/>
                  </a:moveTo>
                  <a:cubicBezTo>
                    <a:pt x="26" y="84"/>
                    <a:pt x="26" y="97"/>
                    <a:pt x="18" y="97"/>
                  </a:cubicBezTo>
                  <a:cubicBezTo>
                    <a:pt x="9" y="97"/>
                    <a:pt x="9" y="84"/>
                    <a:pt x="17" y="84"/>
                  </a:cubicBezTo>
                  <a:close/>
                  <a:moveTo>
                    <a:pt x="9" y="107"/>
                  </a:moveTo>
                  <a:cubicBezTo>
                    <a:pt x="9" y="101"/>
                    <a:pt x="16" y="101"/>
                    <a:pt x="20" y="101"/>
                  </a:cubicBezTo>
                  <a:cubicBezTo>
                    <a:pt x="30" y="101"/>
                    <a:pt x="25" y="118"/>
                    <a:pt x="26" y="123"/>
                  </a:cubicBezTo>
                  <a:cubicBezTo>
                    <a:pt x="9" y="123"/>
                    <a:pt x="9" y="123"/>
                    <a:pt x="9" y="123"/>
                  </a:cubicBezTo>
                  <a:lnTo>
                    <a:pt x="9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>
              <a:spLocks noEditPoints="1"/>
            </p:cNvSpPr>
            <p:nvPr/>
          </p:nvSpPr>
          <p:spPr bwMode="auto">
            <a:xfrm>
              <a:off x="5532313" y="4383137"/>
              <a:ext cx="53484" cy="71149"/>
            </a:xfrm>
            <a:custGeom>
              <a:avLst/>
              <a:gdLst>
                <a:gd name="T0" fmla="*/ 10 w 46"/>
                <a:gd name="T1" fmla="*/ 33 h 61"/>
                <a:gd name="T2" fmla="*/ 34 w 46"/>
                <a:gd name="T3" fmla="*/ 53 h 61"/>
                <a:gd name="T4" fmla="*/ 36 w 46"/>
                <a:gd name="T5" fmla="*/ 51 h 61"/>
                <a:gd name="T6" fmla="*/ 31 w 46"/>
                <a:gd name="T7" fmla="*/ 24 h 61"/>
                <a:gd name="T8" fmla="*/ 16 w 46"/>
                <a:gd name="T9" fmla="*/ 24 h 61"/>
                <a:gd name="T10" fmla="*/ 10 w 46"/>
                <a:gd name="T11" fmla="*/ 33 h 61"/>
                <a:gd name="T12" fmla="*/ 23 w 46"/>
                <a:gd name="T13" fmla="*/ 10 h 61"/>
                <a:gd name="T14" fmla="*/ 23 w 46"/>
                <a:gd name="T15" fmla="*/ 23 h 61"/>
                <a:gd name="T16" fmla="*/ 23 w 46"/>
                <a:gd name="T17" fmla="*/ 10 h 61"/>
                <a:gd name="T18" fmla="*/ 15 w 46"/>
                <a:gd name="T19" fmla="*/ 33 h 61"/>
                <a:gd name="T20" fmla="*/ 26 w 46"/>
                <a:gd name="T21" fmla="*/ 27 h 61"/>
                <a:gd name="T22" fmla="*/ 32 w 46"/>
                <a:gd name="T23" fmla="*/ 48 h 61"/>
                <a:gd name="T24" fmla="*/ 15 w 46"/>
                <a:gd name="T25" fmla="*/ 49 h 61"/>
                <a:gd name="T26" fmla="*/ 15 w 46"/>
                <a:gd name="T27" fmla="*/ 33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6" h="61">
                  <a:moveTo>
                    <a:pt x="10" y="33"/>
                  </a:moveTo>
                  <a:cubicBezTo>
                    <a:pt x="10" y="61"/>
                    <a:pt x="9" y="51"/>
                    <a:pt x="34" y="53"/>
                  </a:cubicBezTo>
                  <a:cubicBezTo>
                    <a:pt x="35" y="53"/>
                    <a:pt x="36" y="52"/>
                    <a:pt x="36" y="51"/>
                  </a:cubicBezTo>
                  <a:cubicBezTo>
                    <a:pt x="35" y="44"/>
                    <a:pt x="39" y="27"/>
                    <a:pt x="31" y="24"/>
                  </a:cubicBezTo>
                  <a:cubicBezTo>
                    <a:pt x="46" y="0"/>
                    <a:pt x="0" y="0"/>
                    <a:pt x="16" y="24"/>
                  </a:cubicBezTo>
                  <a:cubicBezTo>
                    <a:pt x="12" y="26"/>
                    <a:pt x="10" y="29"/>
                    <a:pt x="10" y="33"/>
                  </a:cubicBezTo>
                  <a:close/>
                  <a:moveTo>
                    <a:pt x="23" y="10"/>
                  </a:moveTo>
                  <a:cubicBezTo>
                    <a:pt x="31" y="10"/>
                    <a:pt x="31" y="23"/>
                    <a:pt x="23" y="23"/>
                  </a:cubicBezTo>
                  <a:cubicBezTo>
                    <a:pt x="15" y="23"/>
                    <a:pt x="15" y="10"/>
                    <a:pt x="23" y="10"/>
                  </a:cubicBezTo>
                  <a:close/>
                  <a:moveTo>
                    <a:pt x="15" y="33"/>
                  </a:moveTo>
                  <a:cubicBezTo>
                    <a:pt x="14" y="26"/>
                    <a:pt x="22" y="27"/>
                    <a:pt x="26" y="27"/>
                  </a:cubicBezTo>
                  <a:cubicBezTo>
                    <a:pt x="35" y="27"/>
                    <a:pt x="31" y="44"/>
                    <a:pt x="32" y="48"/>
                  </a:cubicBezTo>
                  <a:cubicBezTo>
                    <a:pt x="15" y="49"/>
                    <a:pt x="15" y="49"/>
                    <a:pt x="15" y="49"/>
                  </a:cubicBezTo>
                  <a:lnTo>
                    <a:pt x="15" y="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>
              <a:spLocks noEditPoints="1"/>
            </p:cNvSpPr>
            <p:nvPr/>
          </p:nvSpPr>
          <p:spPr bwMode="auto">
            <a:xfrm>
              <a:off x="5572058" y="4383137"/>
              <a:ext cx="54466" cy="63788"/>
            </a:xfrm>
            <a:custGeom>
              <a:avLst/>
              <a:gdLst>
                <a:gd name="T0" fmla="*/ 31 w 47"/>
                <a:gd name="T1" fmla="*/ 24 h 55"/>
                <a:gd name="T2" fmla="*/ 16 w 47"/>
                <a:gd name="T3" fmla="*/ 24 h 55"/>
                <a:gd name="T4" fmla="*/ 11 w 47"/>
                <a:gd name="T5" fmla="*/ 51 h 55"/>
                <a:gd name="T6" fmla="*/ 34 w 47"/>
                <a:gd name="T7" fmla="*/ 53 h 55"/>
                <a:gd name="T8" fmla="*/ 36 w 47"/>
                <a:gd name="T9" fmla="*/ 50 h 55"/>
                <a:gd name="T10" fmla="*/ 31 w 47"/>
                <a:gd name="T11" fmla="*/ 24 h 55"/>
                <a:gd name="T12" fmla="*/ 23 w 47"/>
                <a:gd name="T13" fmla="*/ 10 h 55"/>
                <a:gd name="T14" fmla="*/ 23 w 47"/>
                <a:gd name="T15" fmla="*/ 23 h 55"/>
                <a:gd name="T16" fmla="*/ 23 w 47"/>
                <a:gd name="T17" fmla="*/ 10 h 55"/>
                <a:gd name="T18" fmla="*/ 32 w 47"/>
                <a:gd name="T19" fmla="*/ 48 h 55"/>
                <a:gd name="T20" fmla="*/ 15 w 47"/>
                <a:gd name="T21" fmla="*/ 48 h 55"/>
                <a:gd name="T22" fmla="*/ 26 w 47"/>
                <a:gd name="T23" fmla="*/ 27 h 55"/>
                <a:gd name="T24" fmla="*/ 32 w 47"/>
                <a:gd name="T25" fmla="*/ 48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7" h="55">
                  <a:moveTo>
                    <a:pt x="31" y="24"/>
                  </a:moveTo>
                  <a:cubicBezTo>
                    <a:pt x="47" y="0"/>
                    <a:pt x="0" y="0"/>
                    <a:pt x="16" y="24"/>
                  </a:cubicBezTo>
                  <a:cubicBezTo>
                    <a:pt x="7" y="27"/>
                    <a:pt x="11" y="44"/>
                    <a:pt x="11" y="51"/>
                  </a:cubicBezTo>
                  <a:cubicBezTo>
                    <a:pt x="10" y="55"/>
                    <a:pt x="33" y="52"/>
                    <a:pt x="34" y="53"/>
                  </a:cubicBezTo>
                  <a:cubicBezTo>
                    <a:pt x="35" y="53"/>
                    <a:pt x="36" y="52"/>
                    <a:pt x="36" y="50"/>
                  </a:cubicBezTo>
                  <a:cubicBezTo>
                    <a:pt x="35" y="44"/>
                    <a:pt x="39" y="27"/>
                    <a:pt x="31" y="24"/>
                  </a:cubicBezTo>
                  <a:close/>
                  <a:moveTo>
                    <a:pt x="23" y="10"/>
                  </a:moveTo>
                  <a:cubicBezTo>
                    <a:pt x="32" y="10"/>
                    <a:pt x="32" y="23"/>
                    <a:pt x="23" y="23"/>
                  </a:cubicBezTo>
                  <a:cubicBezTo>
                    <a:pt x="15" y="23"/>
                    <a:pt x="15" y="10"/>
                    <a:pt x="23" y="10"/>
                  </a:cubicBezTo>
                  <a:close/>
                  <a:moveTo>
                    <a:pt x="32" y="48"/>
                  </a:moveTo>
                  <a:cubicBezTo>
                    <a:pt x="15" y="48"/>
                    <a:pt x="15" y="48"/>
                    <a:pt x="15" y="48"/>
                  </a:cubicBezTo>
                  <a:cubicBezTo>
                    <a:pt x="16" y="38"/>
                    <a:pt x="10" y="24"/>
                    <a:pt x="26" y="27"/>
                  </a:cubicBezTo>
                  <a:cubicBezTo>
                    <a:pt x="35" y="27"/>
                    <a:pt x="31" y="43"/>
                    <a:pt x="32" y="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</p:grpSp>
      <p:sp>
        <p:nvSpPr>
          <p:cNvPr id="15" name="Freeform 14"/>
          <p:cNvSpPr>
            <a:spLocks/>
          </p:cNvSpPr>
          <p:nvPr/>
        </p:nvSpPr>
        <p:spPr bwMode="auto">
          <a:xfrm>
            <a:off x="7108961" y="2274566"/>
            <a:ext cx="925480" cy="1053300"/>
          </a:xfrm>
          <a:custGeom>
            <a:avLst/>
            <a:gdLst>
              <a:gd name="T0" fmla="*/ 1 w 726"/>
              <a:gd name="T1" fmla="*/ 230 h 826"/>
              <a:gd name="T2" fmla="*/ 0 w 726"/>
              <a:gd name="T3" fmla="*/ 593 h 826"/>
              <a:gd name="T4" fmla="*/ 24 w 726"/>
              <a:gd name="T5" fmla="*/ 635 h 826"/>
              <a:gd name="T6" fmla="*/ 337 w 726"/>
              <a:gd name="T7" fmla="*/ 818 h 826"/>
              <a:gd name="T8" fmla="*/ 385 w 726"/>
              <a:gd name="T9" fmla="*/ 818 h 826"/>
              <a:gd name="T10" fmla="*/ 700 w 726"/>
              <a:gd name="T11" fmla="*/ 638 h 826"/>
              <a:gd name="T12" fmla="*/ 724 w 726"/>
              <a:gd name="T13" fmla="*/ 596 h 826"/>
              <a:gd name="T14" fmla="*/ 726 w 726"/>
              <a:gd name="T15" fmla="*/ 234 h 826"/>
              <a:gd name="T16" fmla="*/ 702 w 726"/>
              <a:gd name="T17" fmla="*/ 192 h 826"/>
              <a:gd name="T18" fmla="*/ 389 w 726"/>
              <a:gd name="T19" fmla="*/ 9 h 826"/>
              <a:gd name="T20" fmla="*/ 340 w 726"/>
              <a:gd name="T21" fmla="*/ 9 h 826"/>
              <a:gd name="T22" fmla="*/ 26 w 726"/>
              <a:gd name="T23" fmla="*/ 189 h 826"/>
              <a:gd name="T24" fmla="*/ 1 w 726"/>
              <a:gd name="T25" fmla="*/ 23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726" h="826">
                <a:moveTo>
                  <a:pt x="1" y="230"/>
                </a:moveTo>
                <a:cubicBezTo>
                  <a:pt x="0" y="593"/>
                  <a:pt x="0" y="593"/>
                  <a:pt x="0" y="593"/>
                </a:cubicBezTo>
                <a:cubicBezTo>
                  <a:pt x="0" y="610"/>
                  <a:pt x="9" y="626"/>
                  <a:pt x="24" y="635"/>
                </a:cubicBezTo>
                <a:cubicBezTo>
                  <a:pt x="337" y="818"/>
                  <a:pt x="337" y="818"/>
                  <a:pt x="337" y="818"/>
                </a:cubicBezTo>
                <a:cubicBezTo>
                  <a:pt x="352" y="826"/>
                  <a:pt x="370" y="826"/>
                  <a:pt x="385" y="818"/>
                </a:cubicBezTo>
                <a:cubicBezTo>
                  <a:pt x="700" y="638"/>
                  <a:pt x="700" y="638"/>
                  <a:pt x="700" y="638"/>
                </a:cubicBezTo>
                <a:cubicBezTo>
                  <a:pt x="715" y="629"/>
                  <a:pt x="724" y="613"/>
                  <a:pt x="724" y="596"/>
                </a:cubicBezTo>
                <a:cubicBezTo>
                  <a:pt x="726" y="234"/>
                  <a:pt x="726" y="234"/>
                  <a:pt x="726" y="234"/>
                </a:cubicBezTo>
                <a:cubicBezTo>
                  <a:pt x="726" y="216"/>
                  <a:pt x="717" y="200"/>
                  <a:pt x="702" y="192"/>
                </a:cubicBezTo>
                <a:cubicBezTo>
                  <a:pt x="389" y="9"/>
                  <a:pt x="389" y="9"/>
                  <a:pt x="389" y="9"/>
                </a:cubicBezTo>
                <a:cubicBezTo>
                  <a:pt x="374" y="0"/>
                  <a:pt x="355" y="0"/>
                  <a:pt x="340" y="9"/>
                </a:cubicBezTo>
                <a:cubicBezTo>
                  <a:pt x="26" y="189"/>
                  <a:pt x="26" y="189"/>
                  <a:pt x="26" y="189"/>
                </a:cubicBezTo>
                <a:cubicBezTo>
                  <a:pt x="11" y="197"/>
                  <a:pt x="1" y="213"/>
                  <a:pt x="1" y="23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accent5"/>
            </a:solidFill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27" name="Oval 26"/>
          <p:cNvSpPr>
            <a:spLocks noChangeArrowheads="1"/>
          </p:cNvSpPr>
          <p:nvPr/>
        </p:nvSpPr>
        <p:spPr bwMode="auto">
          <a:xfrm>
            <a:off x="7506195" y="4030488"/>
            <a:ext cx="131012" cy="131502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grpSp>
        <p:nvGrpSpPr>
          <p:cNvPr id="76" name="Group 75"/>
          <p:cNvGrpSpPr/>
          <p:nvPr/>
        </p:nvGrpSpPr>
        <p:grpSpPr>
          <a:xfrm>
            <a:off x="7354647" y="2513975"/>
            <a:ext cx="434108" cy="544946"/>
            <a:chOff x="6433693" y="4269790"/>
            <a:chExt cx="161433" cy="202651"/>
          </a:xfrm>
          <a:solidFill>
            <a:schemeClr val="accent5"/>
          </a:solidFill>
        </p:grpSpPr>
        <p:sp>
          <p:nvSpPr>
            <p:cNvPr id="60" name="Freeform 59"/>
            <p:cNvSpPr>
              <a:spLocks noEditPoints="1"/>
            </p:cNvSpPr>
            <p:nvPr/>
          </p:nvSpPr>
          <p:spPr bwMode="auto">
            <a:xfrm>
              <a:off x="6469513" y="4305610"/>
              <a:ext cx="89304" cy="88322"/>
            </a:xfrm>
            <a:custGeom>
              <a:avLst/>
              <a:gdLst>
                <a:gd name="T0" fmla="*/ 43 w 77"/>
                <a:gd name="T1" fmla="*/ 1 h 76"/>
                <a:gd name="T2" fmla="*/ 30 w 77"/>
                <a:gd name="T3" fmla="*/ 13 h 76"/>
                <a:gd name="T4" fmla="*/ 26 w 77"/>
                <a:gd name="T5" fmla="*/ 14 h 76"/>
                <a:gd name="T6" fmla="*/ 9 w 77"/>
                <a:gd name="T7" fmla="*/ 15 h 76"/>
                <a:gd name="T8" fmla="*/ 15 w 77"/>
                <a:gd name="T9" fmla="*/ 26 h 76"/>
                <a:gd name="T10" fmla="*/ 13 w 77"/>
                <a:gd name="T11" fmla="*/ 30 h 76"/>
                <a:gd name="T12" fmla="*/ 2 w 77"/>
                <a:gd name="T13" fmla="*/ 43 h 76"/>
                <a:gd name="T14" fmla="*/ 13 w 77"/>
                <a:gd name="T15" fmla="*/ 46 h 76"/>
                <a:gd name="T16" fmla="*/ 15 w 77"/>
                <a:gd name="T17" fmla="*/ 51 h 76"/>
                <a:gd name="T18" fmla="*/ 16 w 77"/>
                <a:gd name="T19" fmla="*/ 67 h 76"/>
                <a:gd name="T20" fmla="*/ 26 w 77"/>
                <a:gd name="T21" fmla="*/ 62 h 76"/>
                <a:gd name="T22" fmla="*/ 30 w 77"/>
                <a:gd name="T23" fmla="*/ 64 h 76"/>
                <a:gd name="T24" fmla="*/ 43 w 77"/>
                <a:gd name="T25" fmla="*/ 75 h 76"/>
                <a:gd name="T26" fmla="*/ 47 w 77"/>
                <a:gd name="T27" fmla="*/ 64 h 76"/>
                <a:gd name="T28" fmla="*/ 51 w 77"/>
                <a:gd name="T29" fmla="*/ 62 h 76"/>
                <a:gd name="T30" fmla="*/ 68 w 77"/>
                <a:gd name="T31" fmla="*/ 61 h 76"/>
                <a:gd name="T32" fmla="*/ 62 w 77"/>
                <a:gd name="T33" fmla="*/ 51 h 76"/>
                <a:gd name="T34" fmla="*/ 64 w 77"/>
                <a:gd name="T35" fmla="*/ 46 h 76"/>
                <a:gd name="T36" fmla="*/ 75 w 77"/>
                <a:gd name="T37" fmla="*/ 34 h 76"/>
                <a:gd name="T38" fmla="*/ 64 w 77"/>
                <a:gd name="T39" fmla="*/ 30 h 76"/>
                <a:gd name="T40" fmla="*/ 62 w 77"/>
                <a:gd name="T41" fmla="*/ 26 h 76"/>
                <a:gd name="T42" fmla="*/ 61 w 77"/>
                <a:gd name="T43" fmla="*/ 9 h 76"/>
                <a:gd name="T44" fmla="*/ 51 w 77"/>
                <a:gd name="T45" fmla="*/ 14 h 76"/>
                <a:gd name="T46" fmla="*/ 47 w 77"/>
                <a:gd name="T47" fmla="*/ 13 h 76"/>
                <a:gd name="T48" fmla="*/ 43 w 77"/>
                <a:gd name="T49" fmla="*/ 1 h 76"/>
                <a:gd name="T50" fmla="*/ 50 w 77"/>
                <a:gd name="T51" fmla="*/ 20 h 76"/>
                <a:gd name="T52" fmla="*/ 59 w 77"/>
                <a:gd name="T53" fmla="*/ 13 h 76"/>
                <a:gd name="T54" fmla="*/ 63 w 77"/>
                <a:gd name="T55" fmla="*/ 18 h 76"/>
                <a:gd name="T56" fmla="*/ 60 w 77"/>
                <a:gd name="T57" fmla="*/ 33 h 76"/>
                <a:gd name="T58" fmla="*/ 70 w 77"/>
                <a:gd name="T59" fmla="*/ 35 h 76"/>
                <a:gd name="T60" fmla="*/ 70 w 77"/>
                <a:gd name="T61" fmla="*/ 41 h 76"/>
                <a:gd name="T62" fmla="*/ 60 w 77"/>
                <a:gd name="T63" fmla="*/ 43 h 76"/>
                <a:gd name="T64" fmla="*/ 63 w 77"/>
                <a:gd name="T65" fmla="*/ 58 h 76"/>
                <a:gd name="T66" fmla="*/ 59 w 77"/>
                <a:gd name="T67" fmla="*/ 63 h 76"/>
                <a:gd name="T68" fmla="*/ 43 w 77"/>
                <a:gd name="T69" fmla="*/ 59 h 76"/>
                <a:gd name="T70" fmla="*/ 41 w 77"/>
                <a:gd name="T71" fmla="*/ 70 h 76"/>
                <a:gd name="T72" fmla="*/ 35 w 77"/>
                <a:gd name="T73" fmla="*/ 70 h 76"/>
                <a:gd name="T74" fmla="*/ 33 w 77"/>
                <a:gd name="T75" fmla="*/ 59 h 76"/>
                <a:gd name="T76" fmla="*/ 18 w 77"/>
                <a:gd name="T77" fmla="*/ 63 h 76"/>
                <a:gd name="T78" fmla="*/ 14 w 77"/>
                <a:gd name="T79" fmla="*/ 58 h 76"/>
                <a:gd name="T80" fmla="*/ 17 w 77"/>
                <a:gd name="T81" fmla="*/ 43 h 76"/>
                <a:gd name="T82" fmla="*/ 7 w 77"/>
                <a:gd name="T83" fmla="*/ 41 h 76"/>
                <a:gd name="T84" fmla="*/ 7 w 77"/>
                <a:gd name="T85" fmla="*/ 35 h 76"/>
                <a:gd name="T86" fmla="*/ 17 w 77"/>
                <a:gd name="T87" fmla="*/ 33 h 76"/>
                <a:gd name="T88" fmla="*/ 14 w 77"/>
                <a:gd name="T89" fmla="*/ 18 h 76"/>
                <a:gd name="T90" fmla="*/ 18 w 77"/>
                <a:gd name="T91" fmla="*/ 13 h 76"/>
                <a:gd name="T92" fmla="*/ 33 w 77"/>
                <a:gd name="T93" fmla="*/ 17 h 76"/>
                <a:gd name="T94" fmla="*/ 35 w 77"/>
                <a:gd name="T95" fmla="*/ 6 h 76"/>
                <a:gd name="T96" fmla="*/ 41 w 77"/>
                <a:gd name="T97" fmla="*/ 6 h 76"/>
                <a:gd name="T98" fmla="*/ 50 w 77"/>
                <a:gd name="T99" fmla="*/ 2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77" h="76">
                  <a:moveTo>
                    <a:pt x="43" y="1"/>
                  </a:moveTo>
                  <a:cubicBezTo>
                    <a:pt x="32" y="1"/>
                    <a:pt x="29" y="0"/>
                    <a:pt x="30" y="13"/>
                  </a:cubicBezTo>
                  <a:cubicBezTo>
                    <a:pt x="29" y="13"/>
                    <a:pt x="27" y="14"/>
                    <a:pt x="26" y="14"/>
                  </a:cubicBezTo>
                  <a:cubicBezTo>
                    <a:pt x="18" y="5"/>
                    <a:pt x="17" y="7"/>
                    <a:pt x="9" y="15"/>
                  </a:cubicBezTo>
                  <a:cubicBezTo>
                    <a:pt x="5" y="19"/>
                    <a:pt x="13" y="23"/>
                    <a:pt x="15" y="26"/>
                  </a:cubicBezTo>
                  <a:cubicBezTo>
                    <a:pt x="14" y="27"/>
                    <a:pt x="13" y="29"/>
                    <a:pt x="13" y="30"/>
                  </a:cubicBezTo>
                  <a:cubicBezTo>
                    <a:pt x="0" y="29"/>
                    <a:pt x="1" y="31"/>
                    <a:pt x="2" y="43"/>
                  </a:cubicBezTo>
                  <a:cubicBezTo>
                    <a:pt x="1" y="48"/>
                    <a:pt x="10" y="46"/>
                    <a:pt x="13" y="46"/>
                  </a:cubicBezTo>
                  <a:cubicBezTo>
                    <a:pt x="13" y="48"/>
                    <a:pt x="14" y="49"/>
                    <a:pt x="15" y="51"/>
                  </a:cubicBezTo>
                  <a:cubicBezTo>
                    <a:pt x="5" y="59"/>
                    <a:pt x="8" y="60"/>
                    <a:pt x="16" y="67"/>
                  </a:cubicBezTo>
                  <a:cubicBezTo>
                    <a:pt x="19" y="71"/>
                    <a:pt x="24" y="64"/>
                    <a:pt x="26" y="62"/>
                  </a:cubicBezTo>
                  <a:cubicBezTo>
                    <a:pt x="27" y="63"/>
                    <a:pt x="29" y="63"/>
                    <a:pt x="30" y="64"/>
                  </a:cubicBezTo>
                  <a:cubicBezTo>
                    <a:pt x="29" y="76"/>
                    <a:pt x="32" y="75"/>
                    <a:pt x="43" y="75"/>
                  </a:cubicBezTo>
                  <a:cubicBezTo>
                    <a:pt x="48" y="75"/>
                    <a:pt x="46" y="67"/>
                    <a:pt x="47" y="64"/>
                  </a:cubicBezTo>
                  <a:cubicBezTo>
                    <a:pt x="48" y="63"/>
                    <a:pt x="49" y="63"/>
                    <a:pt x="51" y="62"/>
                  </a:cubicBezTo>
                  <a:cubicBezTo>
                    <a:pt x="59" y="72"/>
                    <a:pt x="60" y="69"/>
                    <a:pt x="68" y="61"/>
                  </a:cubicBezTo>
                  <a:cubicBezTo>
                    <a:pt x="72" y="57"/>
                    <a:pt x="64" y="53"/>
                    <a:pt x="62" y="51"/>
                  </a:cubicBezTo>
                  <a:cubicBezTo>
                    <a:pt x="63" y="49"/>
                    <a:pt x="64" y="48"/>
                    <a:pt x="64" y="46"/>
                  </a:cubicBezTo>
                  <a:cubicBezTo>
                    <a:pt x="77" y="47"/>
                    <a:pt x="76" y="45"/>
                    <a:pt x="75" y="34"/>
                  </a:cubicBezTo>
                  <a:cubicBezTo>
                    <a:pt x="75" y="28"/>
                    <a:pt x="67" y="30"/>
                    <a:pt x="64" y="30"/>
                  </a:cubicBezTo>
                  <a:cubicBezTo>
                    <a:pt x="64" y="29"/>
                    <a:pt x="63" y="27"/>
                    <a:pt x="62" y="26"/>
                  </a:cubicBezTo>
                  <a:cubicBezTo>
                    <a:pt x="72" y="18"/>
                    <a:pt x="69" y="17"/>
                    <a:pt x="61" y="9"/>
                  </a:cubicBezTo>
                  <a:cubicBezTo>
                    <a:pt x="58" y="5"/>
                    <a:pt x="53" y="12"/>
                    <a:pt x="51" y="14"/>
                  </a:cubicBezTo>
                  <a:cubicBezTo>
                    <a:pt x="49" y="14"/>
                    <a:pt x="48" y="13"/>
                    <a:pt x="47" y="13"/>
                  </a:cubicBezTo>
                  <a:cubicBezTo>
                    <a:pt x="46" y="9"/>
                    <a:pt x="48" y="1"/>
                    <a:pt x="43" y="1"/>
                  </a:cubicBezTo>
                  <a:close/>
                  <a:moveTo>
                    <a:pt x="50" y="20"/>
                  </a:moveTo>
                  <a:cubicBezTo>
                    <a:pt x="53" y="22"/>
                    <a:pt x="57" y="15"/>
                    <a:pt x="59" y="13"/>
                  </a:cubicBezTo>
                  <a:cubicBezTo>
                    <a:pt x="63" y="18"/>
                    <a:pt x="63" y="18"/>
                    <a:pt x="63" y="18"/>
                  </a:cubicBezTo>
                  <a:cubicBezTo>
                    <a:pt x="55" y="25"/>
                    <a:pt x="56" y="24"/>
                    <a:pt x="60" y="33"/>
                  </a:cubicBezTo>
                  <a:cubicBezTo>
                    <a:pt x="60" y="37"/>
                    <a:pt x="68" y="35"/>
                    <a:pt x="70" y="35"/>
                  </a:cubicBezTo>
                  <a:cubicBezTo>
                    <a:pt x="70" y="41"/>
                    <a:pt x="70" y="41"/>
                    <a:pt x="70" y="41"/>
                  </a:cubicBezTo>
                  <a:cubicBezTo>
                    <a:pt x="68" y="42"/>
                    <a:pt x="60" y="40"/>
                    <a:pt x="60" y="43"/>
                  </a:cubicBezTo>
                  <a:cubicBezTo>
                    <a:pt x="56" y="52"/>
                    <a:pt x="55" y="51"/>
                    <a:pt x="63" y="58"/>
                  </a:cubicBezTo>
                  <a:cubicBezTo>
                    <a:pt x="59" y="63"/>
                    <a:pt x="59" y="63"/>
                    <a:pt x="59" y="63"/>
                  </a:cubicBezTo>
                  <a:cubicBezTo>
                    <a:pt x="52" y="55"/>
                    <a:pt x="53" y="56"/>
                    <a:pt x="43" y="59"/>
                  </a:cubicBezTo>
                  <a:cubicBezTo>
                    <a:pt x="40" y="60"/>
                    <a:pt x="42" y="68"/>
                    <a:pt x="41" y="70"/>
                  </a:cubicBezTo>
                  <a:cubicBezTo>
                    <a:pt x="35" y="70"/>
                    <a:pt x="35" y="70"/>
                    <a:pt x="35" y="70"/>
                  </a:cubicBezTo>
                  <a:cubicBezTo>
                    <a:pt x="35" y="68"/>
                    <a:pt x="37" y="60"/>
                    <a:pt x="33" y="59"/>
                  </a:cubicBezTo>
                  <a:cubicBezTo>
                    <a:pt x="24" y="56"/>
                    <a:pt x="25" y="55"/>
                    <a:pt x="18" y="63"/>
                  </a:cubicBezTo>
                  <a:cubicBezTo>
                    <a:pt x="14" y="58"/>
                    <a:pt x="14" y="58"/>
                    <a:pt x="14" y="58"/>
                  </a:cubicBezTo>
                  <a:cubicBezTo>
                    <a:pt x="21" y="51"/>
                    <a:pt x="21" y="52"/>
                    <a:pt x="17" y="43"/>
                  </a:cubicBezTo>
                  <a:cubicBezTo>
                    <a:pt x="17" y="40"/>
                    <a:pt x="9" y="42"/>
                    <a:pt x="7" y="41"/>
                  </a:cubicBezTo>
                  <a:cubicBezTo>
                    <a:pt x="7" y="35"/>
                    <a:pt x="7" y="35"/>
                    <a:pt x="7" y="35"/>
                  </a:cubicBezTo>
                  <a:cubicBezTo>
                    <a:pt x="9" y="35"/>
                    <a:pt x="17" y="37"/>
                    <a:pt x="17" y="33"/>
                  </a:cubicBezTo>
                  <a:cubicBezTo>
                    <a:pt x="21" y="24"/>
                    <a:pt x="21" y="25"/>
                    <a:pt x="14" y="18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25" y="21"/>
                    <a:pt x="24" y="21"/>
                    <a:pt x="33" y="17"/>
                  </a:cubicBezTo>
                  <a:cubicBezTo>
                    <a:pt x="37" y="16"/>
                    <a:pt x="35" y="8"/>
                    <a:pt x="35" y="6"/>
                  </a:cubicBezTo>
                  <a:cubicBezTo>
                    <a:pt x="41" y="6"/>
                    <a:pt x="41" y="6"/>
                    <a:pt x="41" y="6"/>
                  </a:cubicBezTo>
                  <a:cubicBezTo>
                    <a:pt x="41" y="17"/>
                    <a:pt x="41" y="16"/>
                    <a:pt x="50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61" name="Freeform 60"/>
            <p:cNvSpPr>
              <a:spLocks noEditPoints="1"/>
            </p:cNvSpPr>
            <p:nvPr/>
          </p:nvSpPr>
          <p:spPr bwMode="auto">
            <a:xfrm>
              <a:off x="6498953" y="4330144"/>
              <a:ext cx="30913" cy="40236"/>
            </a:xfrm>
            <a:custGeom>
              <a:avLst/>
              <a:gdLst>
                <a:gd name="T0" fmla="*/ 0 w 27"/>
                <a:gd name="T1" fmla="*/ 17 h 35"/>
                <a:gd name="T2" fmla="*/ 27 w 27"/>
                <a:gd name="T3" fmla="*/ 17 h 35"/>
                <a:gd name="T4" fmla="*/ 0 w 27"/>
                <a:gd name="T5" fmla="*/ 17 h 35"/>
                <a:gd name="T6" fmla="*/ 22 w 27"/>
                <a:gd name="T7" fmla="*/ 17 h 35"/>
                <a:gd name="T8" fmla="*/ 5 w 27"/>
                <a:gd name="T9" fmla="*/ 17 h 35"/>
                <a:gd name="T10" fmla="*/ 22 w 27"/>
                <a:gd name="T11" fmla="*/ 17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7" h="35">
                  <a:moveTo>
                    <a:pt x="0" y="17"/>
                  </a:moveTo>
                  <a:cubicBezTo>
                    <a:pt x="0" y="35"/>
                    <a:pt x="27" y="35"/>
                    <a:pt x="27" y="17"/>
                  </a:cubicBezTo>
                  <a:cubicBezTo>
                    <a:pt x="27" y="0"/>
                    <a:pt x="0" y="0"/>
                    <a:pt x="0" y="17"/>
                  </a:cubicBezTo>
                  <a:close/>
                  <a:moveTo>
                    <a:pt x="22" y="17"/>
                  </a:moveTo>
                  <a:cubicBezTo>
                    <a:pt x="22" y="28"/>
                    <a:pt x="5" y="28"/>
                    <a:pt x="5" y="17"/>
                  </a:cubicBezTo>
                  <a:cubicBezTo>
                    <a:pt x="5" y="6"/>
                    <a:pt x="22" y="6"/>
                    <a:pt x="22" y="1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62" name="Freeform 61"/>
            <p:cNvSpPr>
              <a:spLocks/>
            </p:cNvSpPr>
            <p:nvPr/>
          </p:nvSpPr>
          <p:spPr bwMode="auto">
            <a:xfrm>
              <a:off x="6433693" y="4344864"/>
              <a:ext cx="17664" cy="9323"/>
            </a:xfrm>
            <a:custGeom>
              <a:avLst/>
              <a:gdLst>
                <a:gd name="T0" fmla="*/ 11 w 15"/>
                <a:gd name="T1" fmla="*/ 2 h 8"/>
                <a:gd name="T2" fmla="*/ 0 w 15"/>
                <a:gd name="T3" fmla="*/ 4 h 8"/>
                <a:gd name="T4" fmla="*/ 11 w 15"/>
                <a:gd name="T5" fmla="*/ 7 h 8"/>
                <a:gd name="T6" fmla="*/ 11 w 15"/>
                <a:gd name="T7" fmla="*/ 2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8">
                  <a:moveTo>
                    <a:pt x="11" y="2"/>
                  </a:moveTo>
                  <a:cubicBezTo>
                    <a:pt x="9" y="2"/>
                    <a:pt x="0" y="0"/>
                    <a:pt x="0" y="4"/>
                  </a:cubicBezTo>
                  <a:cubicBezTo>
                    <a:pt x="0" y="8"/>
                    <a:pt x="9" y="6"/>
                    <a:pt x="11" y="7"/>
                  </a:cubicBezTo>
                  <a:cubicBezTo>
                    <a:pt x="15" y="7"/>
                    <a:pt x="15" y="2"/>
                    <a:pt x="11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>
              <a:spLocks/>
            </p:cNvSpPr>
            <p:nvPr/>
          </p:nvSpPr>
          <p:spPr bwMode="auto">
            <a:xfrm>
              <a:off x="6577462" y="4347318"/>
              <a:ext cx="17664" cy="5888"/>
            </a:xfrm>
            <a:custGeom>
              <a:avLst/>
              <a:gdLst>
                <a:gd name="T0" fmla="*/ 12 w 15"/>
                <a:gd name="T1" fmla="*/ 0 h 5"/>
                <a:gd name="T2" fmla="*/ 4 w 15"/>
                <a:gd name="T3" fmla="*/ 0 h 5"/>
                <a:gd name="T4" fmla="*/ 4 w 15"/>
                <a:gd name="T5" fmla="*/ 5 h 5"/>
                <a:gd name="T6" fmla="*/ 12 w 15"/>
                <a:gd name="T7" fmla="*/ 5 h 5"/>
                <a:gd name="T8" fmla="*/ 12 w 15"/>
                <a:gd name="T9" fmla="*/ 0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5">
                  <a:moveTo>
                    <a:pt x="12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0" y="0"/>
                    <a:pt x="0" y="5"/>
                    <a:pt x="4" y="5"/>
                  </a:cubicBezTo>
                  <a:cubicBezTo>
                    <a:pt x="12" y="5"/>
                    <a:pt x="12" y="5"/>
                    <a:pt x="12" y="5"/>
                  </a:cubicBezTo>
                  <a:cubicBezTo>
                    <a:pt x="15" y="5"/>
                    <a:pt x="15" y="0"/>
                    <a:pt x="12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64" name="Freeform 63"/>
            <p:cNvSpPr>
              <a:spLocks/>
            </p:cNvSpPr>
            <p:nvPr/>
          </p:nvSpPr>
          <p:spPr bwMode="auto">
            <a:xfrm>
              <a:off x="6453320" y="4392460"/>
              <a:ext cx="17664" cy="17664"/>
            </a:xfrm>
            <a:custGeom>
              <a:avLst/>
              <a:gdLst>
                <a:gd name="T0" fmla="*/ 10 w 15"/>
                <a:gd name="T1" fmla="*/ 2 h 15"/>
                <a:gd name="T2" fmla="*/ 4 w 15"/>
                <a:gd name="T3" fmla="*/ 12 h 15"/>
                <a:gd name="T4" fmla="*/ 13 w 15"/>
                <a:gd name="T5" fmla="*/ 6 h 15"/>
                <a:gd name="T6" fmla="*/ 10 w 15"/>
                <a:gd name="T7" fmla="*/ 2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15">
                  <a:moveTo>
                    <a:pt x="10" y="2"/>
                  </a:moveTo>
                  <a:cubicBezTo>
                    <a:pt x="8" y="4"/>
                    <a:pt x="0" y="9"/>
                    <a:pt x="4" y="12"/>
                  </a:cubicBezTo>
                  <a:cubicBezTo>
                    <a:pt x="6" y="15"/>
                    <a:pt x="11" y="7"/>
                    <a:pt x="13" y="6"/>
                  </a:cubicBezTo>
                  <a:cubicBezTo>
                    <a:pt x="15" y="4"/>
                    <a:pt x="12" y="0"/>
                    <a:pt x="10" y="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65" name="Freeform 64"/>
            <p:cNvSpPr>
              <a:spLocks/>
            </p:cNvSpPr>
            <p:nvPr/>
          </p:nvSpPr>
          <p:spPr bwMode="auto">
            <a:xfrm>
              <a:off x="6556854" y="4289417"/>
              <a:ext cx="17174" cy="17174"/>
            </a:xfrm>
            <a:custGeom>
              <a:avLst/>
              <a:gdLst>
                <a:gd name="T0" fmla="*/ 6 w 15"/>
                <a:gd name="T1" fmla="*/ 13 h 15"/>
                <a:gd name="T2" fmla="*/ 12 w 15"/>
                <a:gd name="T3" fmla="*/ 3 h 15"/>
                <a:gd name="T4" fmla="*/ 3 w 15"/>
                <a:gd name="T5" fmla="*/ 9 h 15"/>
                <a:gd name="T6" fmla="*/ 6 w 15"/>
                <a:gd name="T7" fmla="*/ 13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5" h="15">
                  <a:moveTo>
                    <a:pt x="6" y="13"/>
                  </a:moveTo>
                  <a:cubicBezTo>
                    <a:pt x="8" y="11"/>
                    <a:pt x="15" y="6"/>
                    <a:pt x="12" y="3"/>
                  </a:cubicBezTo>
                  <a:cubicBezTo>
                    <a:pt x="9" y="0"/>
                    <a:pt x="5" y="8"/>
                    <a:pt x="3" y="9"/>
                  </a:cubicBezTo>
                  <a:cubicBezTo>
                    <a:pt x="0" y="12"/>
                    <a:pt x="4" y="15"/>
                    <a:pt x="6" y="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66" name="Freeform 65"/>
            <p:cNvSpPr>
              <a:spLocks/>
            </p:cNvSpPr>
            <p:nvPr/>
          </p:nvSpPr>
          <p:spPr bwMode="auto">
            <a:xfrm>
              <a:off x="6509258" y="4269790"/>
              <a:ext cx="10304" cy="16192"/>
            </a:xfrm>
            <a:custGeom>
              <a:avLst/>
              <a:gdLst>
                <a:gd name="T0" fmla="*/ 4 w 9"/>
                <a:gd name="T1" fmla="*/ 14 h 14"/>
                <a:gd name="T2" fmla="*/ 7 w 9"/>
                <a:gd name="T3" fmla="*/ 11 h 14"/>
                <a:gd name="T4" fmla="*/ 4 w 9"/>
                <a:gd name="T5" fmla="*/ 0 h 14"/>
                <a:gd name="T6" fmla="*/ 2 w 9"/>
                <a:gd name="T7" fmla="*/ 3 h 14"/>
                <a:gd name="T8" fmla="*/ 4 w 9"/>
                <a:gd name="T9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" h="14">
                  <a:moveTo>
                    <a:pt x="4" y="14"/>
                  </a:moveTo>
                  <a:cubicBezTo>
                    <a:pt x="6" y="14"/>
                    <a:pt x="7" y="12"/>
                    <a:pt x="7" y="11"/>
                  </a:cubicBezTo>
                  <a:cubicBezTo>
                    <a:pt x="6" y="9"/>
                    <a:pt x="9" y="0"/>
                    <a:pt x="4" y="0"/>
                  </a:cubicBezTo>
                  <a:cubicBezTo>
                    <a:pt x="3" y="0"/>
                    <a:pt x="2" y="1"/>
                    <a:pt x="2" y="3"/>
                  </a:cubicBezTo>
                  <a:cubicBezTo>
                    <a:pt x="2" y="5"/>
                    <a:pt x="0" y="14"/>
                    <a:pt x="4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67" name="Freeform 66"/>
            <p:cNvSpPr>
              <a:spLocks/>
            </p:cNvSpPr>
            <p:nvPr/>
          </p:nvSpPr>
          <p:spPr bwMode="auto">
            <a:xfrm>
              <a:off x="6556854" y="4392460"/>
              <a:ext cx="17174" cy="16192"/>
            </a:xfrm>
            <a:custGeom>
              <a:avLst/>
              <a:gdLst>
                <a:gd name="T0" fmla="*/ 6 w 15"/>
                <a:gd name="T1" fmla="*/ 2 h 14"/>
                <a:gd name="T2" fmla="*/ 3 w 15"/>
                <a:gd name="T3" fmla="*/ 6 h 14"/>
                <a:gd name="T4" fmla="*/ 9 w 15"/>
                <a:gd name="T5" fmla="*/ 12 h 14"/>
                <a:gd name="T6" fmla="*/ 12 w 15"/>
                <a:gd name="T7" fmla="*/ 8 h 14"/>
                <a:gd name="T8" fmla="*/ 6 w 15"/>
                <a:gd name="T9" fmla="*/ 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14">
                  <a:moveTo>
                    <a:pt x="6" y="2"/>
                  </a:moveTo>
                  <a:cubicBezTo>
                    <a:pt x="4" y="0"/>
                    <a:pt x="0" y="4"/>
                    <a:pt x="3" y="6"/>
                  </a:cubicBezTo>
                  <a:cubicBezTo>
                    <a:pt x="3" y="6"/>
                    <a:pt x="9" y="12"/>
                    <a:pt x="9" y="12"/>
                  </a:cubicBezTo>
                  <a:cubicBezTo>
                    <a:pt x="11" y="14"/>
                    <a:pt x="15" y="11"/>
                    <a:pt x="12" y="8"/>
                  </a:cubicBezTo>
                  <a:lnTo>
                    <a:pt x="6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>
              <a:spLocks/>
            </p:cNvSpPr>
            <p:nvPr/>
          </p:nvSpPr>
          <p:spPr bwMode="auto">
            <a:xfrm>
              <a:off x="6454792" y="4290399"/>
              <a:ext cx="16192" cy="16192"/>
            </a:xfrm>
            <a:custGeom>
              <a:avLst/>
              <a:gdLst>
                <a:gd name="T0" fmla="*/ 9 w 14"/>
                <a:gd name="T1" fmla="*/ 12 h 14"/>
                <a:gd name="T2" fmla="*/ 12 w 14"/>
                <a:gd name="T3" fmla="*/ 8 h 14"/>
                <a:gd name="T4" fmla="*/ 6 w 14"/>
                <a:gd name="T5" fmla="*/ 2 h 14"/>
                <a:gd name="T6" fmla="*/ 3 w 14"/>
                <a:gd name="T7" fmla="*/ 6 h 14"/>
                <a:gd name="T8" fmla="*/ 9 w 14"/>
                <a:gd name="T9" fmla="*/ 12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" h="14">
                  <a:moveTo>
                    <a:pt x="9" y="12"/>
                  </a:moveTo>
                  <a:cubicBezTo>
                    <a:pt x="11" y="14"/>
                    <a:pt x="14" y="11"/>
                    <a:pt x="12" y="8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4" y="0"/>
                    <a:pt x="0" y="4"/>
                    <a:pt x="3" y="6"/>
                  </a:cubicBezTo>
                  <a:cubicBezTo>
                    <a:pt x="3" y="6"/>
                    <a:pt x="9" y="12"/>
                    <a:pt x="9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>
              <a:spLocks/>
            </p:cNvSpPr>
            <p:nvPr/>
          </p:nvSpPr>
          <p:spPr bwMode="auto">
            <a:xfrm>
              <a:off x="6503370" y="4290399"/>
              <a:ext cx="69677" cy="55938"/>
            </a:xfrm>
            <a:custGeom>
              <a:avLst/>
              <a:gdLst>
                <a:gd name="T0" fmla="*/ 16 w 60"/>
                <a:gd name="T1" fmla="*/ 0 h 48"/>
                <a:gd name="T2" fmla="*/ 55 w 60"/>
                <a:gd name="T3" fmla="*/ 46 h 48"/>
                <a:gd name="T4" fmla="*/ 57 w 60"/>
                <a:gd name="T5" fmla="*/ 48 h 48"/>
                <a:gd name="T6" fmla="*/ 60 w 60"/>
                <a:gd name="T7" fmla="*/ 45 h 48"/>
                <a:gd name="T8" fmla="*/ 16 w 60"/>
                <a:gd name="T9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0" h="48">
                  <a:moveTo>
                    <a:pt x="16" y="0"/>
                  </a:moveTo>
                  <a:cubicBezTo>
                    <a:pt x="0" y="7"/>
                    <a:pt x="52" y="5"/>
                    <a:pt x="55" y="46"/>
                  </a:cubicBezTo>
                  <a:cubicBezTo>
                    <a:pt x="55" y="47"/>
                    <a:pt x="56" y="48"/>
                    <a:pt x="57" y="48"/>
                  </a:cubicBezTo>
                  <a:cubicBezTo>
                    <a:pt x="59" y="48"/>
                    <a:pt x="60" y="46"/>
                    <a:pt x="60" y="45"/>
                  </a:cubicBezTo>
                  <a:cubicBezTo>
                    <a:pt x="57" y="22"/>
                    <a:pt x="39" y="3"/>
                    <a:pt x="16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>
              <a:spLocks noEditPoints="1"/>
            </p:cNvSpPr>
            <p:nvPr/>
          </p:nvSpPr>
          <p:spPr bwMode="auto">
            <a:xfrm>
              <a:off x="6436146" y="4290399"/>
              <a:ext cx="141316" cy="182042"/>
            </a:xfrm>
            <a:custGeom>
              <a:avLst/>
              <a:gdLst>
                <a:gd name="T0" fmla="*/ 116 w 122"/>
                <a:gd name="T1" fmla="*/ 55 h 157"/>
                <a:gd name="T2" fmla="*/ 113 w 122"/>
                <a:gd name="T3" fmla="*/ 57 h 157"/>
                <a:gd name="T4" fmla="*/ 84 w 122"/>
                <a:gd name="T5" fmla="*/ 115 h 157"/>
                <a:gd name="T6" fmla="*/ 51 w 122"/>
                <a:gd name="T7" fmla="*/ 115 h 157"/>
                <a:gd name="T8" fmla="*/ 22 w 122"/>
                <a:gd name="T9" fmla="*/ 51 h 157"/>
                <a:gd name="T10" fmla="*/ 62 w 122"/>
                <a:gd name="T11" fmla="*/ 5 h 157"/>
                <a:gd name="T12" fmla="*/ 61 w 122"/>
                <a:gd name="T13" fmla="*/ 0 h 157"/>
                <a:gd name="T14" fmla="*/ 41 w 122"/>
                <a:gd name="T15" fmla="*/ 94 h 157"/>
                <a:gd name="T16" fmla="*/ 46 w 122"/>
                <a:gd name="T17" fmla="*/ 115 h 157"/>
                <a:gd name="T18" fmla="*/ 43 w 122"/>
                <a:gd name="T19" fmla="*/ 129 h 157"/>
                <a:gd name="T20" fmla="*/ 56 w 122"/>
                <a:gd name="T21" fmla="*/ 143 h 157"/>
                <a:gd name="T22" fmla="*/ 73 w 122"/>
                <a:gd name="T23" fmla="*/ 155 h 157"/>
                <a:gd name="T24" fmla="*/ 79 w 122"/>
                <a:gd name="T25" fmla="*/ 143 h 157"/>
                <a:gd name="T26" fmla="*/ 92 w 122"/>
                <a:gd name="T27" fmla="*/ 129 h 157"/>
                <a:gd name="T28" fmla="*/ 89 w 122"/>
                <a:gd name="T29" fmla="*/ 115 h 157"/>
                <a:gd name="T30" fmla="*/ 94 w 122"/>
                <a:gd name="T31" fmla="*/ 94 h 157"/>
                <a:gd name="T32" fmla="*/ 116 w 122"/>
                <a:gd name="T33" fmla="*/ 55 h 157"/>
                <a:gd name="T34" fmla="*/ 87 w 122"/>
                <a:gd name="T35" fmla="*/ 120 h 157"/>
                <a:gd name="T36" fmla="*/ 87 w 122"/>
                <a:gd name="T37" fmla="*/ 120 h 157"/>
                <a:gd name="T38" fmla="*/ 87 w 122"/>
                <a:gd name="T39" fmla="*/ 126 h 157"/>
                <a:gd name="T40" fmla="*/ 48 w 122"/>
                <a:gd name="T41" fmla="*/ 126 h 157"/>
                <a:gd name="T42" fmla="*/ 48 w 122"/>
                <a:gd name="T43" fmla="*/ 120 h 157"/>
                <a:gd name="T44" fmla="*/ 87 w 122"/>
                <a:gd name="T45" fmla="*/ 120 h 157"/>
                <a:gd name="T46" fmla="*/ 74 w 122"/>
                <a:gd name="T47" fmla="*/ 149 h 157"/>
                <a:gd name="T48" fmla="*/ 62 w 122"/>
                <a:gd name="T49" fmla="*/ 150 h 157"/>
                <a:gd name="T50" fmla="*/ 61 w 122"/>
                <a:gd name="T51" fmla="*/ 143 h 157"/>
                <a:gd name="T52" fmla="*/ 74 w 122"/>
                <a:gd name="T53" fmla="*/ 143 h 157"/>
                <a:gd name="T54" fmla="*/ 74 w 122"/>
                <a:gd name="T55" fmla="*/ 149 h 157"/>
                <a:gd name="T56" fmla="*/ 88 w 122"/>
                <a:gd name="T57" fmla="*/ 136 h 157"/>
                <a:gd name="T58" fmla="*/ 48 w 122"/>
                <a:gd name="T59" fmla="*/ 138 h 157"/>
                <a:gd name="T60" fmla="*/ 47 w 122"/>
                <a:gd name="T61" fmla="*/ 136 h 157"/>
                <a:gd name="T62" fmla="*/ 48 w 122"/>
                <a:gd name="T63" fmla="*/ 131 h 157"/>
                <a:gd name="T64" fmla="*/ 87 w 122"/>
                <a:gd name="T65" fmla="*/ 131 h 157"/>
                <a:gd name="T66" fmla="*/ 88 w 122"/>
                <a:gd name="T67" fmla="*/ 136 h 1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22" h="157">
                  <a:moveTo>
                    <a:pt x="116" y="55"/>
                  </a:moveTo>
                  <a:cubicBezTo>
                    <a:pt x="114" y="54"/>
                    <a:pt x="113" y="55"/>
                    <a:pt x="113" y="57"/>
                  </a:cubicBezTo>
                  <a:cubicBezTo>
                    <a:pt x="111" y="87"/>
                    <a:pt x="79" y="85"/>
                    <a:pt x="84" y="115"/>
                  </a:cubicBezTo>
                  <a:cubicBezTo>
                    <a:pt x="51" y="115"/>
                    <a:pt x="51" y="115"/>
                    <a:pt x="51" y="115"/>
                  </a:cubicBezTo>
                  <a:cubicBezTo>
                    <a:pt x="56" y="83"/>
                    <a:pt x="20" y="87"/>
                    <a:pt x="22" y="51"/>
                  </a:cubicBezTo>
                  <a:cubicBezTo>
                    <a:pt x="22" y="28"/>
                    <a:pt x="39" y="8"/>
                    <a:pt x="62" y="5"/>
                  </a:cubicBezTo>
                  <a:cubicBezTo>
                    <a:pt x="65" y="5"/>
                    <a:pt x="64" y="0"/>
                    <a:pt x="61" y="0"/>
                  </a:cubicBezTo>
                  <a:cubicBezTo>
                    <a:pt x="15" y="5"/>
                    <a:pt x="0" y="71"/>
                    <a:pt x="41" y="94"/>
                  </a:cubicBezTo>
                  <a:cubicBezTo>
                    <a:pt x="48" y="98"/>
                    <a:pt x="46" y="109"/>
                    <a:pt x="46" y="115"/>
                  </a:cubicBezTo>
                  <a:cubicBezTo>
                    <a:pt x="41" y="117"/>
                    <a:pt x="40" y="125"/>
                    <a:pt x="43" y="129"/>
                  </a:cubicBezTo>
                  <a:cubicBezTo>
                    <a:pt x="38" y="141"/>
                    <a:pt x="45" y="144"/>
                    <a:pt x="56" y="143"/>
                  </a:cubicBezTo>
                  <a:cubicBezTo>
                    <a:pt x="54" y="157"/>
                    <a:pt x="63" y="155"/>
                    <a:pt x="73" y="155"/>
                  </a:cubicBezTo>
                  <a:cubicBezTo>
                    <a:pt x="79" y="155"/>
                    <a:pt x="79" y="148"/>
                    <a:pt x="79" y="143"/>
                  </a:cubicBezTo>
                  <a:cubicBezTo>
                    <a:pt x="90" y="144"/>
                    <a:pt x="97" y="141"/>
                    <a:pt x="92" y="129"/>
                  </a:cubicBezTo>
                  <a:cubicBezTo>
                    <a:pt x="94" y="125"/>
                    <a:pt x="94" y="117"/>
                    <a:pt x="89" y="115"/>
                  </a:cubicBezTo>
                  <a:cubicBezTo>
                    <a:pt x="89" y="108"/>
                    <a:pt x="87" y="98"/>
                    <a:pt x="94" y="94"/>
                  </a:cubicBezTo>
                  <a:cubicBezTo>
                    <a:pt x="106" y="86"/>
                    <a:pt x="122" y="67"/>
                    <a:pt x="116" y="55"/>
                  </a:cubicBezTo>
                  <a:close/>
                  <a:moveTo>
                    <a:pt x="87" y="120"/>
                  </a:moveTo>
                  <a:cubicBezTo>
                    <a:pt x="87" y="120"/>
                    <a:pt x="87" y="120"/>
                    <a:pt x="87" y="120"/>
                  </a:cubicBezTo>
                  <a:cubicBezTo>
                    <a:pt x="89" y="119"/>
                    <a:pt x="89" y="126"/>
                    <a:pt x="87" y="126"/>
                  </a:cubicBezTo>
                  <a:cubicBezTo>
                    <a:pt x="87" y="126"/>
                    <a:pt x="48" y="126"/>
                    <a:pt x="48" y="126"/>
                  </a:cubicBezTo>
                  <a:cubicBezTo>
                    <a:pt x="46" y="126"/>
                    <a:pt x="46" y="119"/>
                    <a:pt x="48" y="120"/>
                  </a:cubicBezTo>
                  <a:lnTo>
                    <a:pt x="87" y="120"/>
                  </a:lnTo>
                  <a:close/>
                  <a:moveTo>
                    <a:pt x="74" y="149"/>
                  </a:moveTo>
                  <a:cubicBezTo>
                    <a:pt x="74" y="151"/>
                    <a:pt x="63" y="149"/>
                    <a:pt x="62" y="150"/>
                  </a:cubicBezTo>
                  <a:cubicBezTo>
                    <a:pt x="60" y="150"/>
                    <a:pt x="62" y="144"/>
                    <a:pt x="61" y="143"/>
                  </a:cubicBezTo>
                  <a:cubicBezTo>
                    <a:pt x="74" y="143"/>
                    <a:pt x="74" y="143"/>
                    <a:pt x="74" y="143"/>
                  </a:cubicBezTo>
                  <a:cubicBezTo>
                    <a:pt x="74" y="149"/>
                    <a:pt x="74" y="149"/>
                    <a:pt x="74" y="149"/>
                  </a:cubicBezTo>
                  <a:close/>
                  <a:moveTo>
                    <a:pt x="88" y="136"/>
                  </a:moveTo>
                  <a:cubicBezTo>
                    <a:pt x="85" y="140"/>
                    <a:pt x="53" y="137"/>
                    <a:pt x="48" y="138"/>
                  </a:cubicBezTo>
                  <a:cubicBezTo>
                    <a:pt x="47" y="138"/>
                    <a:pt x="47" y="137"/>
                    <a:pt x="47" y="136"/>
                  </a:cubicBezTo>
                  <a:cubicBezTo>
                    <a:pt x="47" y="135"/>
                    <a:pt x="46" y="131"/>
                    <a:pt x="48" y="131"/>
                  </a:cubicBezTo>
                  <a:cubicBezTo>
                    <a:pt x="87" y="131"/>
                    <a:pt x="87" y="131"/>
                    <a:pt x="87" y="131"/>
                  </a:cubicBezTo>
                  <a:cubicBezTo>
                    <a:pt x="89" y="131"/>
                    <a:pt x="88" y="135"/>
                    <a:pt x="88" y="13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/>
            </a:p>
          </p:txBody>
        </p:sp>
      </p:grpSp>
      <p:sp>
        <p:nvSpPr>
          <p:cNvPr id="132" name="Rectangle 131"/>
          <p:cNvSpPr/>
          <p:nvPr/>
        </p:nvSpPr>
        <p:spPr>
          <a:xfrm>
            <a:off x="941376" y="1569192"/>
            <a:ext cx="1271968" cy="5334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33" name="Rectangle 132"/>
          <p:cNvSpPr/>
          <p:nvPr/>
        </p:nvSpPr>
        <p:spPr>
          <a:xfrm>
            <a:off x="941376" y="1374211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1"/>
                </a:solidFill>
              </a:rPr>
              <a:t>Your Text Here </a:t>
            </a:r>
            <a:endParaRPr lang="en-US" sz="1200" b="1" dirty="0">
              <a:solidFill>
                <a:schemeClr val="accent1"/>
              </a:solidFill>
            </a:endParaRPr>
          </a:p>
        </p:txBody>
      </p:sp>
      <p:sp>
        <p:nvSpPr>
          <p:cNvPr id="135" name="Rectangle 134"/>
          <p:cNvSpPr/>
          <p:nvPr/>
        </p:nvSpPr>
        <p:spPr>
          <a:xfrm>
            <a:off x="2449085" y="1979612"/>
            <a:ext cx="1271968" cy="5334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36" name="Rectangle 135"/>
          <p:cNvSpPr/>
          <p:nvPr/>
        </p:nvSpPr>
        <p:spPr>
          <a:xfrm>
            <a:off x="2449085" y="1784631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2"/>
                </a:solidFill>
              </a:rPr>
              <a:t>Your Text Here </a:t>
            </a:r>
            <a:endParaRPr lang="en-US" sz="1200" b="1" dirty="0">
              <a:solidFill>
                <a:schemeClr val="accent2"/>
              </a:solidFill>
            </a:endParaRPr>
          </a:p>
        </p:txBody>
      </p:sp>
      <p:sp>
        <p:nvSpPr>
          <p:cNvPr id="138" name="Rectangle 137"/>
          <p:cNvSpPr/>
          <p:nvPr/>
        </p:nvSpPr>
        <p:spPr>
          <a:xfrm>
            <a:off x="3944991" y="1471331"/>
            <a:ext cx="1271968" cy="5334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39" name="Rectangle 138"/>
          <p:cNvSpPr/>
          <p:nvPr/>
        </p:nvSpPr>
        <p:spPr>
          <a:xfrm>
            <a:off x="3944991" y="1276350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3"/>
                </a:solidFill>
              </a:rPr>
              <a:t>Your Text Here </a:t>
            </a:r>
            <a:endParaRPr lang="en-US" sz="1200" b="1" dirty="0">
              <a:solidFill>
                <a:schemeClr val="accent3"/>
              </a:solidFill>
            </a:endParaRPr>
          </a:p>
        </p:txBody>
      </p:sp>
      <p:sp>
        <p:nvSpPr>
          <p:cNvPr id="141" name="Rectangle 140"/>
          <p:cNvSpPr/>
          <p:nvPr/>
        </p:nvSpPr>
        <p:spPr>
          <a:xfrm>
            <a:off x="5443917" y="1989659"/>
            <a:ext cx="1271968" cy="5334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42" name="Rectangle 141"/>
          <p:cNvSpPr/>
          <p:nvPr/>
        </p:nvSpPr>
        <p:spPr>
          <a:xfrm>
            <a:off x="5443917" y="1794678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4"/>
                </a:solidFill>
              </a:rPr>
              <a:t>Your Text Here </a:t>
            </a:r>
            <a:endParaRPr lang="en-US" sz="1200" b="1" dirty="0">
              <a:solidFill>
                <a:schemeClr val="accent4"/>
              </a:solidFill>
            </a:endParaRPr>
          </a:p>
        </p:txBody>
      </p:sp>
      <p:sp>
        <p:nvSpPr>
          <p:cNvPr id="144" name="Rectangle 143"/>
          <p:cNvSpPr/>
          <p:nvPr/>
        </p:nvSpPr>
        <p:spPr>
          <a:xfrm>
            <a:off x="6939873" y="1623425"/>
            <a:ext cx="1271968" cy="5334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8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This is a sample text. You simply add your own text and description here. </a:t>
            </a:r>
          </a:p>
        </p:txBody>
      </p:sp>
      <p:sp>
        <p:nvSpPr>
          <p:cNvPr id="145" name="Rectangle 144"/>
          <p:cNvSpPr/>
          <p:nvPr/>
        </p:nvSpPr>
        <p:spPr>
          <a:xfrm>
            <a:off x="6939873" y="1428444"/>
            <a:ext cx="1271968" cy="18466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/>
            <a:r>
              <a:rPr lang="en-US" sz="1200" b="1" dirty="0" smtClean="0">
                <a:solidFill>
                  <a:schemeClr val="accent5"/>
                </a:solidFill>
              </a:rPr>
              <a:t>Your Text Here </a:t>
            </a:r>
            <a:endParaRPr lang="en-US" sz="1200" b="1" dirty="0">
              <a:solidFill>
                <a:schemeClr val="accent5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3014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Theme">
  <a:themeElements>
    <a:clrScheme name="Theme 07">
      <a:dk1>
        <a:srgbClr val="262626"/>
      </a:dk1>
      <a:lt1>
        <a:srgbClr val="FFFFFF"/>
      </a:lt1>
      <a:dk2>
        <a:srgbClr val="262626"/>
      </a:dk2>
      <a:lt2>
        <a:srgbClr val="FFFFFF"/>
      </a:lt2>
      <a:accent1>
        <a:srgbClr val="F89E46"/>
      </a:accent1>
      <a:accent2>
        <a:srgbClr val="F07D50"/>
      </a:accent2>
      <a:accent3>
        <a:srgbClr val="F25A57"/>
      </a:accent3>
      <a:accent4>
        <a:srgbClr val="E23F5E"/>
      </a:accent4>
      <a:accent5>
        <a:srgbClr val="E23F88"/>
      </a:accent5>
      <a:accent6>
        <a:srgbClr val="E23FA7"/>
      </a:accent6>
      <a:hlink>
        <a:srgbClr val="FFFFFF"/>
      </a:hlink>
      <a:folHlink>
        <a:srgbClr val="595959"/>
      </a:folHlink>
    </a:clrScheme>
    <a:fontScheme name="Custom 89">
      <a:majorFont>
        <a:latin typeface="Roboto"/>
        <a:ea typeface=""/>
        <a:cs typeface="Roboto"/>
      </a:majorFont>
      <a:minorFont>
        <a:latin typeface="Roboto"/>
        <a:ea typeface=""/>
        <a:cs typeface="Roboto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50800</TotalTime>
  <Words>1444</Words>
  <Application>Microsoft Office PowerPoint</Application>
  <PresentationFormat>On-screen Show (16:9)</PresentationFormat>
  <Paragraphs>242</Paragraphs>
  <Slides>16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0" baseType="lpstr">
      <vt:lpstr>Arial</vt:lpstr>
      <vt:lpstr>Calibri</vt:lpstr>
      <vt:lpstr>Roboto</vt:lpstr>
      <vt:lpstr>Default Theme</vt:lpstr>
      <vt:lpstr>Career Timeline</vt:lpstr>
      <vt:lpstr>Career Timeline</vt:lpstr>
      <vt:lpstr>Career Timeline</vt:lpstr>
      <vt:lpstr>Career Timeline</vt:lpstr>
      <vt:lpstr>Career Timeline</vt:lpstr>
      <vt:lpstr>Career Timeline</vt:lpstr>
      <vt:lpstr>Career Timeline</vt:lpstr>
      <vt:lpstr>Career Timeline</vt:lpstr>
      <vt:lpstr>Career Timeline</vt:lpstr>
      <vt:lpstr>PowerPoint Presentation</vt:lpstr>
      <vt:lpstr>Career Timeline</vt:lpstr>
      <vt:lpstr>Career Timeline</vt:lpstr>
      <vt:lpstr>Career Timeline</vt:lpstr>
      <vt:lpstr>Career Timeline</vt:lpstr>
      <vt:lpstr>Career Timeline</vt:lpstr>
      <vt:lpstr>Career Timeline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High Tech</dc:creator>
  <cp:lastModifiedBy>Neroox</cp:lastModifiedBy>
  <cp:revision>4047</cp:revision>
  <dcterms:created xsi:type="dcterms:W3CDTF">2015-09-08T18:46:55Z</dcterms:created>
  <dcterms:modified xsi:type="dcterms:W3CDTF">2023-02-15T13:26:09Z</dcterms:modified>
</cp:coreProperties>
</file>