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56">
      <a:dk1>
        <a:srgbClr val="333333"/>
      </a:dk1>
      <a:lt1>
        <a:srgbClr val="FFFFFF"/>
      </a:lt1>
      <a:dk2>
        <a:srgbClr val="262626"/>
      </a:dk2>
      <a:lt2>
        <a:srgbClr val="FFFFFF"/>
      </a:lt2>
      <a:accent1>
        <a:srgbClr val="19B396"/>
      </a:accent1>
      <a:accent2>
        <a:srgbClr val="148E77"/>
      </a:accent2>
      <a:accent3>
        <a:srgbClr val="19B396"/>
      </a:accent3>
      <a:accent4>
        <a:srgbClr val="1ABC9D"/>
      </a:accent4>
      <a:accent5>
        <a:srgbClr val="148E77"/>
      </a:accent5>
      <a:accent6>
        <a:srgbClr val="1ABC9D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1192</cp:revision>
  <dcterms:created xsi:type="dcterms:W3CDTF">2017-03-08T18:15:26Z</dcterms:created>
  <dcterms:modified xsi:type="dcterms:W3CDTF">2017-05-05T13:07:14Z</dcterms:modified>
</cp:coreProperties>
</file>