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8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31C18"/>
      </a:accent1>
      <a:accent2>
        <a:srgbClr val="7F7F7F"/>
      </a:accent2>
      <a:accent3>
        <a:srgbClr val="E33D3D"/>
      </a:accent3>
      <a:accent4>
        <a:srgbClr val="595959"/>
      </a:accent4>
      <a:accent5>
        <a:srgbClr val="C9260B"/>
      </a:accent5>
      <a:accent6>
        <a:srgbClr val="7F7F7F"/>
      </a:accent6>
      <a:hlink>
        <a:srgbClr val="900A00"/>
      </a:hlink>
      <a:folHlink>
        <a:srgbClr val="C10A02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1222</cp:revision>
  <dcterms:created xsi:type="dcterms:W3CDTF">2017-03-08T18:15:26Z</dcterms:created>
  <dcterms:modified xsi:type="dcterms:W3CDTF">2017-05-05T13:12:48Z</dcterms:modified>
</cp:coreProperties>
</file>