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65D8F"/>
      </a:accent1>
      <a:accent2>
        <a:srgbClr val="39AD4A"/>
      </a:accent2>
      <a:accent3>
        <a:srgbClr val="198C8F"/>
      </a:accent3>
      <a:accent4>
        <a:srgbClr val="26A2DA"/>
      </a:accent4>
      <a:accent5>
        <a:srgbClr val="63A406"/>
      </a:accent5>
      <a:accent6>
        <a:srgbClr val="165D8F"/>
      </a:accent6>
      <a:hlink>
        <a:srgbClr val="0066CC"/>
      </a:hlink>
      <a:folHlink>
        <a:srgbClr val="29B5E5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1179</cp:revision>
  <dcterms:created xsi:type="dcterms:W3CDTF">2017-03-08T18:15:26Z</dcterms:created>
  <dcterms:modified xsi:type="dcterms:W3CDTF">2017-05-05T13:05:24Z</dcterms:modified>
</cp:coreProperties>
</file>