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>
        <p:scale>
          <a:sx n="50" d="100"/>
          <a:sy n="50" d="100"/>
        </p:scale>
        <p:origin x="1380" y="5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09">
      <a:dk1>
        <a:srgbClr val="262626"/>
      </a:dk1>
      <a:lt1>
        <a:srgbClr val="FFFFFF"/>
      </a:lt1>
      <a:dk2>
        <a:srgbClr val="262626"/>
      </a:dk2>
      <a:lt2>
        <a:srgbClr val="FFFFFF"/>
      </a:lt2>
      <a:accent1>
        <a:srgbClr val="01A59E"/>
      </a:accent1>
      <a:accent2>
        <a:srgbClr val="1991AC"/>
      </a:accent2>
      <a:accent3>
        <a:srgbClr val="4376AB"/>
      </a:accent3>
      <a:accent4>
        <a:srgbClr val="5F5CA3"/>
      </a:accent4>
      <a:accent5>
        <a:srgbClr val="785CA3"/>
      </a:accent5>
      <a:accent6>
        <a:srgbClr val="725CA2"/>
      </a:accent6>
      <a:hlink>
        <a:srgbClr val="FFFFFF"/>
      </a:hlink>
      <a:folHlink>
        <a:srgbClr val="595959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1145</cp:revision>
  <dcterms:created xsi:type="dcterms:W3CDTF">2017-03-08T18:15:26Z</dcterms:created>
  <dcterms:modified xsi:type="dcterms:W3CDTF">2017-05-05T12:59:25Z</dcterms:modified>
</cp:coreProperties>
</file>