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67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E5782A"/>
      </a:accent1>
      <a:accent2>
        <a:srgbClr val="4B483F"/>
      </a:accent2>
      <a:accent3>
        <a:srgbClr val="E5782A"/>
      </a:accent3>
      <a:accent4>
        <a:srgbClr val="4B483F"/>
      </a:accent4>
      <a:accent5>
        <a:srgbClr val="E5782A"/>
      </a:accent5>
      <a:accent6>
        <a:srgbClr val="4B483F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1203</cp:revision>
  <dcterms:created xsi:type="dcterms:W3CDTF">2017-03-08T18:15:26Z</dcterms:created>
  <dcterms:modified xsi:type="dcterms:W3CDTF">2017-05-05T13:09:02Z</dcterms:modified>
</cp:coreProperties>
</file>