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892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89898"/>
    <a:srgbClr val="999999"/>
    <a:srgbClr val="FFFFFF"/>
    <a:srgbClr val="FDFDF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75" autoAdjust="0"/>
    <p:restoredTop sz="93974" autoAdjust="0"/>
  </p:normalViewPr>
  <p:slideViewPr>
    <p:cSldViewPr snapToGrid="0">
      <p:cViewPr varScale="1">
        <p:scale>
          <a:sx n="74" d="100"/>
          <a:sy n="74" d="100"/>
        </p:scale>
        <p:origin x="45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notesViewPr>
    <p:cSldViewPr snapToGrid="0">
      <p:cViewPr varScale="1">
        <p:scale>
          <a:sx n="87" d="100"/>
          <a:sy n="87" d="100"/>
        </p:scale>
        <p:origin x="2988" y="8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53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06B916E-925E-46B2-9440-5E6381DC9753}" type="datetimeFigureOut">
              <a:rPr lang="en-US" smtClean="0"/>
              <a:t>5/5/2017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92F0CD-57B1-4B3A-993B-EEE4FF5AC7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230526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CF0673A-CADC-42E7-878E-EAC5FDD81301}" type="datetimeFigureOut">
              <a:rPr lang="en-US" smtClean="0"/>
              <a:t>5/5/2017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904C6F-C361-4819-B946-219A9B3EF9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31225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S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83636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440610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7448327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Theme 38">
      <a:dk1>
        <a:srgbClr val="262626"/>
      </a:dk1>
      <a:lt1>
        <a:srgbClr val="FFFFFF"/>
      </a:lt1>
      <a:dk2>
        <a:srgbClr val="262626"/>
      </a:dk2>
      <a:lt2>
        <a:srgbClr val="FFFFFF"/>
      </a:lt2>
      <a:accent1>
        <a:srgbClr val="377790"/>
      </a:accent1>
      <a:accent2>
        <a:srgbClr val="189A80"/>
      </a:accent2>
      <a:accent3>
        <a:srgbClr val="F09C2A"/>
      </a:accent3>
      <a:accent4>
        <a:srgbClr val="D24132"/>
      </a:accent4>
      <a:accent5>
        <a:srgbClr val="564266"/>
      </a:accent5>
      <a:accent6>
        <a:srgbClr val="686868"/>
      </a:accent6>
      <a:hlink>
        <a:srgbClr val="FFFFFF"/>
      </a:hlink>
      <a:folHlink>
        <a:srgbClr val="595959"/>
      </a:folHlink>
    </a:clrScheme>
    <a:fontScheme name="Custom 1">
      <a:majorFont>
        <a:latin typeface="Roboto"/>
        <a:ea typeface=""/>
        <a:cs typeface="Roboto"/>
      </a:majorFont>
      <a:minorFont>
        <a:latin typeface="Roboto"/>
        <a:ea typeface=""/>
        <a:cs typeface="Roboto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10945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Adam</dc:creator>
  <cp:lastModifiedBy>Adam</cp:lastModifiedBy>
  <cp:revision>1174</cp:revision>
  <dcterms:created xsi:type="dcterms:W3CDTF">2017-03-08T18:15:26Z</dcterms:created>
  <dcterms:modified xsi:type="dcterms:W3CDTF">2017-05-05T13:04:40Z</dcterms:modified>
</cp:coreProperties>
</file>