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35204E"/>
      </a:accent1>
      <a:accent2>
        <a:srgbClr val="48355E"/>
      </a:accent2>
      <a:accent3>
        <a:srgbClr val="5F4C75"/>
      </a:accent3>
      <a:accent4>
        <a:srgbClr val="7A6A8D"/>
      </a:accent4>
      <a:accent5>
        <a:srgbClr val="9D92AA"/>
      </a:accent5>
      <a:accent6>
        <a:srgbClr val="A292AA"/>
      </a:accent6>
      <a:hlink>
        <a:srgbClr val="17BBFD"/>
      </a:hlink>
      <a:folHlink>
        <a:srgbClr val="FF79C2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1189</cp:revision>
  <dcterms:created xsi:type="dcterms:W3CDTF">2017-03-08T18:15:26Z</dcterms:created>
  <dcterms:modified xsi:type="dcterms:W3CDTF">2017-05-05T13:06:47Z</dcterms:modified>
</cp:coreProperties>
</file>