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37780"/>
      </a:accent1>
      <a:accent2>
        <a:srgbClr val="379A86"/>
      </a:accent2>
      <a:accent3>
        <a:srgbClr val="3FB883"/>
      </a:accent3>
      <a:accent4>
        <a:srgbClr val="4CC777"/>
      </a:accent4>
      <a:accent5>
        <a:srgbClr val="4CC758"/>
      </a:accent5>
      <a:accent6>
        <a:srgbClr val="5AAF4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1139</cp:revision>
  <dcterms:created xsi:type="dcterms:W3CDTF">2017-03-08T18:15:26Z</dcterms:created>
  <dcterms:modified xsi:type="dcterms:W3CDTF">2017-05-05T12:58:23Z</dcterms:modified>
</cp:coreProperties>
</file>