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7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800084"/>
      </a:accent1>
      <a:accent2>
        <a:srgbClr val="8A018E"/>
      </a:accent2>
      <a:accent3>
        <a:srgbClr val="9D00A2"/>
      </a:accent3>
      <a:accent4>
        <a:srgbClr val="B600BB"/>
      </a:accent4>
      <a:accent5>
        <a:srgbClr val="EE00F5"/>
      </a:accent5>
      <a:accent6>
        <a:srgbClr val="FF27CF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1163</cp:revision>
  <dcterms:created xsi:type="dcterms:W3CDTF">2017-03-08T18:15:26Z</dcterms:created>
  <dcterms:modified xsi:type="dcterms:W3CDTF">2017-05-05T13:02:35Z</dcterms:modified>
</cp:coreProperties>
</file>