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54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FF0000"/>
      </a:accent1>
      <a:accent2>
        <a:srgbClr val="FF2222"/>
      </a:accent2>
      <a:accent3>
        <a:srgbClr val="FF4444"/>
      </a:accent3>
      <a:accent4>
        <a:srgbClr val="FF6666"/>
      </a:accent4>
      <a:accent5>
        <a:srgbClr val="FF7171"/>
      </a:accent5>
      <a:accent6>
        <a:srgbClr val="FC9A9A"/>
      </a:accent6>
      <a:hlink>
        <a:srgbClr val="17BBFD"/>
      </a:hlink>
      <a:folHlink>
        <a:srgbClr val="FF79C2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1190</cp:revision>
  <dcterms:created xsi:type="dcterms:W3CDTF">2017-03-08T18:15:26Z</dcterms:created>
  <dcterms:modified xsi:type="dcterms:W3CDTF">2017-05-05T13:06:56Z</dcterms:modified>
</cp:coreProperties>
</file>