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89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9898"/>
    <a:srgbClr val="999999"/>
    <a:srgbClr val="FFFFFF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3974" autoAdjust="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29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53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B916E-925E-46B2-9440-5E6381DC9753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2F0CD-57B1-4B3A-993B-EEE4FF5AC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305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0673A-CADC-42E7-878E-EAC5FDD81301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04C6F-C361-4819-B946-219A9B3E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122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8363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406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44832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eme 80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Custom 1">
      <a:majorFont>
        <a:latin typeface="Roboto"/>
        <a:ea typeface=""/>
        <a:cs typeface="Roboto"/>
      </a:majorFont>
      <a:minorFont>
        <a:latin typeface="Roboto"/>
        <a:ea typeface=""/>
        <a:cs typeface="Robot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10951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</dc:creator>
  <cp:lastModifiedBy>Adam</cp:lastModifiedBy>
  <cp:revision>1216</cp:revision>
  <dcterms:created xsi:type="dcterms:W3CDTF">2017-03-08T18:15:26Z</dcterms:created>
  <dcterms:modified xsi:type="dcterms:W3CDTF">2017-05-05T13:11:19Z</dcterms:modified>
</cp:coreProperties>
</file>