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3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0C0"/>
      </a:accent1>
      <a:accent2>
        <a:srgbClr val="00B0F0"/>
      </a:accent2>
      <a:accent3>
        <a:srgbClr val="008DC3"/>
      </a:accent3>
      <a:accent4>
        <a:srgbClr val="007EAE"/>
      </a:accent4>
      <a:accent5>
        <a:srgbClr val="23A1FF"/>
      </a:accent5>
      <a:accent6>
        <a:srgbClr val="2FA6FF"/>
      </a:accent6>
      <a:hlink>
        <a:srgbClr val="005390"/>
      </a:hlink>
      <a:folHlink>
        <a:srgbClr val="2DC7FF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1173</cp:revision>
  <dcterms:created xsi:type="dcterms:W3CDTF">2017-03-08T18:15:26Z</dcterms:created>
  <dcterms:modified xsi:type="dcterms:W3CDTF">2017-05-05T13:04:31Z</dcterms:modified>
</cp:coreProperties>
</file>