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3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2D2544"/>
      </a:accent1>
      <a:accent2>
        <a:srgbClr val="4B4473"/>
      </a:accent2>
      <a:accent3>
        <a:srgbClr val="5D4DA0"/>
      </a:accent3>
      <a:accent4>
        <a:srgbClr val="816BE1"/>
      </a:accent4>
      <a:accent5>
        <a:srgbClr val="A88FF6"/>
      </a:accent5>
      <a:accent6>
        <a:srgbClr val="C48FF6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1167</cp:revision>
  <dcterms:created xsi:type="dcterms:W3CDTF">2017-03-08T18:15:26Z</dcterms:created>
  <dcterms:modified xsi:type="dcterms:W3CDTF">2017-05-05T13:03:10Z</dcterms:modified>
</cp:coreProperties>
</file>